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 id="2147483672" r:id="rId2"/>
  </p:sldMasterIdLst>
  <p:notesMasterIdLst>
    <p:notesMasterId r:id="rId50"/>
  </p:notesMasterIdLst>
  <p:sldIdLst>
    <p:sldId id="299" r:id="rId3"/>
    <p:sldId id="300" r:id="rId4"/>
    <p:sldId id="301" r:id="rId5"/>
    <p:sldId id="302" r:id="rId6"/>
    <p:sldId id="304" r:id="rId7"/>
    <p:sldId id="305" r:id="rId8"/>
    <p:sldId id="306" r:id="rId9"/>
    <p:sldId id="307" r:id="rId10"/>
    <p:sldId id="308" r:id="rId11"/>
    <p:sldId id="303"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FCF9953-3188-4679-8A4B-EECA1A045466}">
  <a:tblStyle styleId="{5FCF9953-3188-4679-8A4B-EECA1A04546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29" d="100"/>
          <a:sy n="29" d="100"/>
        </p:scale>
        <p:origin x="2360" y="9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8" Type="http://schemas.openxmlformats.org/officeDocument/2006/relationships/slide" Target="slides/slide6.xml"/><Relationship Id="rId51"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s>
</file>

<file path=ppt/media/image1.png>
</file>

<file path=ppt/media/image10.gif>
</file>

<file path=ppt/media/image11.gif>
</file>

<file path=ppt/media/image12.gif>
</file>

<file path=ppt/media/image13.gif>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68840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672088a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672088a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7910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b60e28aca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b60e28aca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b672088a12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b672088a12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b672088a12_0_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b672088a12_0_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b672088a12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b672088a12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b60e28aca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b60e28aca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b7076df04c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b7076df04c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ae2bd2ac9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ae2bd2ac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b672088a12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b672088a12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b672088a1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b672088a1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06712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b672088a12_0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b672088a12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ae2bd2ac98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ae2bd2ac98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
        <p:cNvGrpSpPr/>
        <p:nvPr/>
      </p:nvGrpSpPr>
      <p:grpSpPr>
        <a:xfrm>
          <a:off x="0" y="0"/>
          <a:ext cx="0" cy="0"/>
          <a:chOff x="0" y="0"/>
          <a:chExt cx="0" cy="0"/>
        </a:xfrm>
      </p:grpSpPr>
      <p:sp>
        <p:nvSpPr>
          <p:cNvPr id="908" name="Google Shape;908;gae2bd2ac98_0_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 name="Google Shape;909;gae2bd2ac98_0_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4"/>
        <p:cNvGrpSpPr/>
        <p:nvPr/>
      </p:nvGrpSpPr>
      <p:grpSpPr>
        <a:xfrm>
          <a:off x="0" y="0"/>
          <a:ext cx="0" cy="0"/>
          <a:chOff x="0" y="0"/>
          <a:chExt cx="0" cy="0"/>
        </a:xfrm>
      </p:grpSpPr>
      <p:sp>
        <p:nvSpPr>
          <p:cNvPr id="1025" name="Google Shape;1025;gb672088a12_0_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6" name="Google Shape;1026;gb672088a12_0_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9"/>
        <p:cNvGrpSpPr/>
        <p:nvPr/>
      </p:nvGrpSpPr>
      <p:grpSpPr>
        <a:xfrm>
          <a:off x="0" y="0"/>
          <a:ext cx="0" cy="0"/>
          <a:chOff x="0" y="0"/>
          <a:chExt cx="0" cy="0"/>
        </a:xfrm>
      </p:grpSpPr>
      <p:sp>
        <p:nvSpPr>
          <p:cNvPr id="1050" name="Google Shape;1050;gae2bd2ac98_0_6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 name="Google Shape;1051;gae2bd2ac98_0_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b672088a12_0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b672088a12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3"/>
        <p:cNvGrpSpPr/>
        <p:nvPr/>
      </p:nvGrpSpPr>
      <p:grpSpPr>
        <a:xfrm>
          <a:off x="0" y="0"/>
          <a:ext cx="0" cy="0"/>
          <a:chOff x="0" y="0"/>
          <a:chExt cx="0" cy="0"/>
        </a:xfrm>
      </p:grpSpPr>
      <p:sp>
        <p:nvSpPr>
          <p:cNvPr id="1134" name="Google Shape;1134;gb672088a12_0_4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 name="Google Shape;1135;gb672088a12_0_4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ae2bd2ac98_0_10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ae2bd2ac98_0_10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b60e28aca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b60e28aca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3"/>
        <p:cNvGrpSpPr/>
        <p:nvPr/>
      </p:nvGrpSpPr>
      <p:grpSpPr>
        <a:xfrm>
          <a:off x="0" y="0"/>
          <a:ext cx="0" cy="0"/>
          <a:chOff x="0" y="0"/>
          <a:chExt cx="0" cy="0"/>
        </a:xfrm>
      </p:grpSpPr>
      <p:sp>
        <p:nvSpPr>
          <p:cNvPr id="2114" name="Google Shape;2114;gae2bd2ac98_0_31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5" name="Google Shape;2115;gae2bd2ac98_0_31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672088a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672088a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925480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1"/>
        <p:cNvGrpSpPr/>
        <p:nvPr/>
      </p:nvGrpSpPr>
      <p:grpSpPr>
        <a:xfrm>
          <a:off x="0" y="0"/>
          <a:ext cx="0" cy="0"/>
          <a:chOff x="0" y="0"/>
          <a:chExt cx="0" cy="0"/>
        </a:xfrm>
      </p:grpSpPr>
      <p:sp>
        <p:nvSpPr>
          <p:cNvPr id="2232" name="Google Shape;2232;gb60e28aca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3" name="Google Shape;2233;gb60e28aca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8"/>
        <p:cNvGrpSpPr/>
        <p:nvPr/>
      </p:nvGrpSpPr>
      <p:grpSpPr>
        <a:xfrm>
          <a:off x="0" y="0"/>
          <a:ext cx="0" cy="0"/>
          <a:chOff x="0" y="0"/>
          <a:chExt cx="0" cy="0"/>
        </a:xfrm>
      </p:grpSpPr>
      <p:sp>
        <p:nvSpPr>
          <p:cNvPr id="2259" name="Google Shape;2259;gae2bd2ac98_0_16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0" name="Google Shape;2260;gae2bd2ac98_0_16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5"/>
        <p:cNvGrpSpPr/>
        <p:nvPr/>
      </p:nvGrpSpPr>
      <p:grpSpPr>
        <a:xfrm>
          <a:off x="0" y="0"/>
          <a:ext cx="0" cy="0"/>
          <a:chOff x="0" y="0"/>
          <a:chExt cx="0" cy="0"/>
        </a:xfrm>
      </p:grpSpPr>
      <p:sp>
        <p:nvSpPr>
          <p:cNvPr id="2266" name="Google Shape;2266;gae2bd2ac98_0_16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7" name="Google Shape;2267;gae2bd2ac98_0_16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ae2bd2ac98_0_16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ae2bd2ac98_0_16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8"/>
        <p:cNvGrpSpPr/>
        <p:nvPr/>
      </p:nvGrpSpPr>
      <p:grpSpPr>
        <a:xfrm>
          <a:off x="0" y="0"/>
          <a:ext cx="0" cy="0"/>
          <a:chOff x="0" y="0"/>
          <a:chExt cx="0" cy="0"/>
        </a:xfrm>
      </p:grpSpPr>
      <p:sp>
        <p:nvSpPr>
          <p:cNvPr id="2309" name="Google Shape;2309;gae2bd2ac98_0_163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0" name="Google Shape;2310;gae2bd2ac98_0_163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5"/>
        <p:cNvGrpSpPr/>
        <p:nvPr/>
      </p:nvGrpSpPr>
      <p:grpSpPr>
        <a:xfrm>
          <a:off x="0" y="0"/>
          <a:ext cx="0" cy="0"/>
          <a:chOff x="0" y="0"/>
          <a:chExt cx="0" cy="0"/>
        </a:xfrm>
      </p:grpSpPr>
      <p:sp>
        <p:nvSpPr>
          <p:cNvPr id="2646" name="Google Shape;2646;gae2bd2ac98_0_16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7" name="Google Shape;2647;gae2bd2ac98_0_1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2"/>
        <p:cNvGrpSpPr/>
        <p:nvPr/>
      </p:nvGrpSpPr>
      <p:grpSpPr>
        <a:xfrm>
          <a:off x="0" y="0"/>
          <a:ext cx="0" cy="0"/>
          <a:chOff x="0" y="0"/>
          <a:chExt cx="0" cy="0"/>
        </a:xfrm>
      </p:grpSpPr>
      <p:sp>
        <p:nvSpPr>
          <p:cNvPr id="5433" name="Google Shape;5433;gae2bd2ac98_0_19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4" name="Google Shape;5434;gae2bd2ac98_0_19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1"/>
        <p:cNvGrpSpPr/>
        <p:nvPr/>
      </p:nvGrpSpPr>
      <p:grpSpPr>
        <a:xfrm>
          <a:off x="0" y="0"/>
          <a:ext cx="0" cy="0"/>
          <a:chOff x="0" y="0"/>
          <a:chExt cx="0" cy="0"/>
        </a:xfrm>
      </p:grpSpPr>
      <p:sp>
        <p:nvSpPr>
          <p:cNvPr id="5852" name="Google Shape;5852;gae2bd2ac98_0_199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3" name="Google Shape;5853;gae2bd2ac98_0_19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21"/>
        <p:cNvGrpSpPr/>
        <p:nvPr/>
      </p:nvGrpSpPr>
      <p:grpSpPr>
        <a:xfrm>
          <a:off x="0" y="0"/>
          <a:ext cx="0" cy="0"/>
          <a:chOff x="0" y="0"/>
          <a:chExt cx="0" cy="0"/>
        </a:xfrm>
      </p:grpSpPr>
      <p:sp>
        <p:nvSpPr>
          <p:cNvPr id="6022" name="Google Shape;6022;gae2bd2ac98_0_20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3" name="Google Shape;6023;gae2bd2ac98_0_20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6"/>
        <p:cNvGrpSpPr/>
        <p:nvPr/>
      </p:nvGrpSpPr>
      <p:grpSpPr>
        <a:xfrm>
          <a:off x="0" y="0"/>
          <a:ext cx="0" cy="0"/>
          <a:chOff x="0" y="0"/>
          <a:chExt cx="0" cy="0"/>
        </a:xfrm>
      </p:grpSpPr>
      <p:sp>
        <p:nvSpPr>
          <p:cNvPr id="6427" name="Google Shape;6427;gae2bd2ac98_0_20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8" name="Google Shape;6428;gae2bd2ac98_0_20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672088a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672088a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32957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6"/>
        <p:cNvGrpSpPr/>
        <p:nvPr/>
      </p:nvGrpSpPr>
      <p:grpSpPr>
        <a:xfrm>
          <a:off x="0" y="0"/>
          <a:ext cx="0" cy="0"/>
          <a:chOff x="0" y="0"/>
          <a:chExt cx="0" cy="0"/>
        </a:xfrm>
      </p:grpSpPr>
      <p:sp>
        <p:nvSpPr>
          <p:cNvPr id="6807" name="Google Shape;6807;gae2bd2ac98_0_208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8" name="Google Shape;6808;gae2bd2ac98_0_208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4"/>
        <p:cNvGrpSpPr/>
        <p:nvPr/>
      </p:nvGrpSpPr>
      <p:grpSpPr>
        <a:xfrm>
          <a:off x="0" y="0"/>
          <a:ext cx="0" cy="0"/>
          <a:chOff x="0" y="0"/>
          <a:chExt cx="0" cy="0"/>
        </a:xfrm>
      </p:grpSpPr>
      <p:sp>
        <p:nvSpPr>
          <p:cNvPr id="7575" name="Google Shape;7575;gae2bd2ac98_0_216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6" name="Google Shape;7576;gae2bd2ac98_0_21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1"/>
        <p:cNvGrpSpPr/>
        <p:nvPr/>
      </p:nvGrpSpPr>
      <p:grpSpPr>
        <a:xfrm>
          <a:off x="0" y="0"/>
          <a:ext cx="0" cy="0"/>
          <a:chOff x="0" y="0"/>
          <a:chExt cx="0" cy="0"/>
        </a:xfrm>
      </p:grpSpPr>
      <p:sp>
        <p:nvSpPr>
          <p:cNvPr id="8982" name="Google Shape;8982;gae2bd2ac98_0_230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83" name="Google Shape;8983;gae2bd2ac98_0_23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5"/>
        <p:cNvGrpSpPr/>
        <p:nvPr/>
      </p:nvGrpSpPr>
      <p:grpSpPr>
        <a:xfrm>
          <a:off x="0" y="0"/>
          <a:ext cx="0" cy="0"/>
          <a:chOff x="0" y="0"/>
          <a:chExt cx="0" cy="0"/>
        </a:xfrm>
      </p:grpSpPr>
      <p:sp>
        <p:nvSpPr>
          <p:cNvPr id="11376" name="Google Shape;11376;gae2bd2ac98_0_25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7" name="Google Shape;11377;gae2bd2ac98_0_25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89"/>
        <p:cNvGrpSpPr/>
        <p:nvPr/>
      </p:nvGrpSpPr>
      <p:grpSpPr>
        <a:xfrm>
          <a:off x="0" y="0"/>
          <a:ext cx="0" cy="0"/>
          <a:chOff x="0" y="0"/>
          <a:chExt cx="0" cy="0"/>
        </a:xfrm>
      </p:grpSpPr>
      <p:sp>
        <p:nvSpPr>
          <p:cNvPr id="13390" name="Google Shape;13390;gae2bd2ac98_0_27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1" name="Google Shape;13391;gae2bd2ac98_0_27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5"/>
        <p:cNvGrpSpPr/>
        <p:nvPr/>
      </p:nvGrpSpPr>
      <p:grpSpPr>
        <a:xfrm>
          <a:off x="0" y="0"/>
          <a:ext cx="0" cy="0"/>
          <a:chOff x="0" y="0"/>
          <a:chExt cx="0" cy="0"/>
        </a:xfrm>
      </p:grpSpPr>
      <p:sp>
        <p:nvSpPr>
          <p:cNvPr id="15026" name="Google Shape;15026;gae2bd2ac98_0_29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27" name="Google Shape;15027;gae2bd2ac98_0_29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67"/>
        <p:cNvGrpSpPr/>
        <p:nvPr/>
      </p:nvGrpSpPr>
      <p:grpSpPr>
        <a:xfrm>
          <a:off x="0" y="0"/>
          <a:ext cx="0" cy="0"/>
          <a:chOff x="0" y="0"/>
          <a:chExt cx="0" cy="0"/>
        </a:xfrm>
      </p:grpSpPr>
      <p:sp>
        <p:nvSpPr>
          <p:cNvPr id="16068" name="Google Shape;16068;gae2bd2ac98_0_30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69" name="Google Shape;16069;gae2bd2ac98_0_30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02"/>
        <p:cNvGrpSpPr/>
        <p:nvPr/>
      </p:nvGrpSpPr>
      <p:grpSpPr>
        <a:xfrm>
          <a:off x="0" y="0"/>
          <a:ext cx="0" cy="0"/>
          <a:chOff x="0" y="0"/>
          <a:chExt cx="0" cy="0"/>
        </a:xfrm>
      </p:grpSpPr>
      <p:sp>
        <p:nvSpPr>
          <p:cNvPr id="17603" name="Google Shape;17603;gae2bd2ac98_0_31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4" name="Google Shape;17604;gae2bd2ac98_0_31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672088a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672088a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4109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672088a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672088a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49483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672088a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672088a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77750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672088a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672088a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1178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b672088a1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b672088a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46716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hyperlink" Target="http://bit.ly/2TtBDfr" TargetMode="External"/><Relationship Id="rId5" Type="http://schemas.openxmlformats.org/officeDocument/2006/relationships/hyperlink" Target="http://bit.ly/2TyoMsr" TargetMode="External"/><Relationship Id="rId4" Type="http://schemas.openxmlformats.org/officeDocument/2006/relationships/hyperlink" Target="http://bit.ly/2Tynxth" TargetMode="Externa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3">
            <a:alphaModFix/>
          </a:blip>
          <a:srcRect t="40348" b="40350"/>
          <a:stretch/>
        </p:blipFill>
        <p:spPr>
          <a:xfrm>
            <a:off x="0" y="4134675"/>
            <a:ext cx="9143998" cy="1008825"/>
          </a:xfrm>
          <a:prstGeom prst="rect">
            <a:avLst/>
          </a:prstGeom>
          <a:noFill/>
          <a:ln>
            <a:noFill/>
          </a:ln>
        </p:spPr>
      </p:pic>
      <p:sp>
        <p:nvSpPr>
          <p:cNvPr id="10" name="Google Shape;10;p2"/>
          <p:cNvSpPr txBox="1">
            <a:spLocks noGrp="1"/>
          </p:cNvSpPr>
          <p:nvPr>
            <p:ph type="ctrTitle"/>
          </p:nvPr>
        </p:nvSpPr>
        <p:spPr>
          <a:xfrm>
            <a:off x="720000" y="692400"/>
            <a:ext cx="4227300" cy="3234000"/>
          </a:xfrm>
          <a:prstGeom prst="rect">
            <a:avLst/>
          </a:prstGeom>
        </p:spPr>
        <p:txBody>
          <a:bodyPr spcFirstLastPara="1" wrap="square" lIns="91425" tIns="91425" rIns="91425" bIns="91425" anchor="b" anchorCtr="0">
            <a:noAutofit/>
          </a:bodyPr>
          <a:lstStyle>
            <a:lvl1pPr lvl="0">
              <a:spcBef>
                <a:spcPts val="0"/>
              </a:spcBef>
              <a:spcAft>
                <a:spcPts val="0"/>
              </a:spcAft>
              <a:buClr>
                <a:srgbClr val="FFFFFF"/>
              </a:buClr>
              <a:buSzPts val="5200"/>
              <a:buNone/>
              <a:defRPr sz="5000">
                <a:solidFill>
                  <a:srgbClr val="FFFFFF"/>
                </a:solidFill>
                <a:latin typeface="Alfa Slab One"/>
                <a:ea typeface="Alfa Slab One"/>
                <a:cs typeface="Alfa Slab One"/>
                <a:sym typeface="Alfa Slab One"/>
              </a:defRPr>
            </a:lvl1pPr>
            <a:lvl2pPr lvl="1" algn="ctr">
              <a:spcBef>
                <a:spcPts val="0"/>
              </a:spcBef>
              <a:spcAft>
                <a:spcPts val="0"/>
              </a:spcAft>
              <a:buClr>
                <a:srgbClr val="FFFFFF"/>
              </a:buClr>
              <a:buSzPts val="5200"/>
              <a:buNone/>
              <a:defRPr sz="5200">
                <a:solidFill>
                  <a:srgbClr val="FFFFFF"/>
                </a:solidFill>
              </a:defRPr>
            </a:lvl2pPr>
            <a:lvl3pPr lvl="2" algn="ctr">
              <a:spcBef>
                <a:spcPts val="0"/>
              </a:spcBef>
              <a:spcAft>
                <a:spcPts val="0"/>
              </a:spcAft>
              <a:buClr>
                <a:srgbClr val="FFFFFF"/>
              </a:buClr>
              <a:buSzPts val="5200"/>
              <a:buNone/>
              <a:defRPr sz="5200">
                <a:solidFill>
                  <a:srgbClr val="FFFFFF"/>
                </a:solidFill>
              </a:defRPr>
            </a:lvl3pPr>
            <a:lvl4pPr lvl="3" algn="ctr">
              <a:spcBef>
                <a:spcPts val="0"/>
              </a:spcBef>
              <a:spcAft>
                <a:spcPts val="0"/>
              </a:spcAft>
              <a:buClr>
                <a:srgbClr val="FFFFFF"/>
              </a:buClr>
              <a:buSzPts val="5200"/>
              <a:buNone/>
              <a:defRPr sz="5200">
                <a:solidFill>
                  <a:srgbClr val="FFFFFF"/>
                </a:solidFill>
              </a:defRPr>
            </a:lvl4pPr>
            <a:lvl5pPr lvl="4" algn="ctr">
              <a:spcBef>
                <a:spcPts val="0"/>
              </a:spcBef>
              <a:spcAft>
                <a:spcPts val="0"/>
              </a:spcAft>
              <a:buClr>
                <a:srgbClr val="FFFFFF"/>
              </a:buClr>
              <a:buSzPts val="5200"/>
              <a:buNone/>
              <a:defRPr sz="5200">
                <a:solidFill>
                  <a:srgbClr val="FFFFFF"/>
                </a:solidFill>
              </a:defRPr>
            </a:lvl5pPr>
            <a:lvl6pPr lvl="5" algn="ctr">
              <a:spcBef>
                <a:spcPts val="0"/>
              </a:spcBef>
              <a:spcAft>
                <a:spcPts val="0"/>
              </a:spcAft>
              <a:buClr>
                <a:srgbClr val="FFFFFF"/>
              </a:buClr>
              <a:buSzPts val="5200"/>
              <a:buNone/>
              <a:defRPr sz="5200">
                <a:solidFill>
                  <a:srgbClr val="FFFFFF"/>
                </a:solidFill>
              </a:defRPr>
            </a:lvl6pPr>
            <a:lvl7pPr lvl="6" algn="ctr">
              <a:spcBef>
                <a:spcPts val="0"/>
              </a:spcBef>
              <a:spcAft>
                <a:spcPts val="0"/>
              </a:spcAft>
              <a:buClr>
                <a:srgbClr val="FFFFFF"/>
              </a:buClr>
              <a:buSzPts val="5200"/>
              <a:buNone/>
              <a:defRPr sz="5200">
                <a:solidFill>
                  <a:srgbClr val="FFFFFF"/>
                </a:solidFill>
              </a:defRPr>
            </a:lvl7pPr>
            <a:lvl8pPr lvl="7" algn="ctr">
              <a:spcBef>
                <a:spcPts val="0"/>
              </a:spcBef>
              <a:spcAft>
                <a:spcPts val="0"/>
              </a:spcAft>
              <a:buClr>
                <a:srgbClr val="FFFFFF"/>
              </a:buClr>
              <a:buSzPts val="5200"/>
              <a:buNone/>
              <a:defRPr sz="5200">
                <a:solidFill>
                  <a:srgbClr val="FFFFFF"/>
                </a:solidFill>
              </a:defRPr>
            </a:lvl8pPr>
            <a:lvl9pPr lvl="8" algn="ctr">
              <a:spcBef>
                <a:spcPts val="0"/>
              </a:spcBef>
              <a:spcAft>
                <a:spcPts val="0"/>
              </a:spcAft>
              <a:buClr>
                <a:srgbClr val="FFFFFF"/>
              </a:buClr>
              <a:buSzPts val="5200"/>
              <a:buNone/>
              <a:defRPr sz="5200">
                <a:solidFill>
                  <a:srgbClr val="FFFFFF"/>
                </a:solidFill>
              </a:defRPr>
            </a:lvl9pPr>
          </a:lstStyle>
          <a:p>
            <a:endParaRPr/>
          </a:p>
        </p:txBody>
      </p:sp>
      <p:sp>
        <p:nvSpPr>
          <p:cNvPr id="11" name="Google Shape;11;p2"/>
          <p:cNvSpPr txBox="1">
            <a:spLocks noGrp="1"/>
          </p:cNvSpPr>
          <p:nvPr>
            <p:ph type="subTitle" idx="1"/>
          </p:nvPr>
        </p:nvSpPr>
        <p:spPr>
          <a:xfrm>
            <a:off x="720000" y="4207800"/>
            <a:ext cx="7704000" cy="395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None/>
              <a:defRPr sz="1700">
                <a:solidFill>
                  <a:srgbClr val="064554"/>
                </a:solidFill>
                <a:latin typeface="Maven Pro Regular"/>
                <a:ea typeface="Maven Pro Regular"/>
                <a:cs typeface="Maven Pro Regular"/>
                <a:sym typeface="Maven Pro Regular"/>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5"/>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
    <p:spTree>
      <p:nvGrpSpPr>
        <p:cNvPr id="1" name="Shape 65"/>
        <p:cNvGrpSpPr/>
        <p:nvPr/>
      </p:nvGrpSpPr>
      <p:grpSpPr>
        <a:xfrm>
          <a:off x="0" y="0"/>
          <a:ext cx="0" cy="0"/>
          <a:chOff x="0" y="0"/>
          <a:chExt cx="0" cy="0"/>
        </a:xfrm>
      </p:grpSpPr>
      <p:pic>
        <p:nvPicPr>
          <p:cNvPr id="66" name="Google Shape;66;p15"/>
          <p:cNvPicPr preferRelativeResize="0"/>
          <p:nvPr/>
        </p:nvPicPr>
        <p:blipFill rotWithShape="1">
          <a:blip r:embed="rId2">
            <a:alphaModFix/>
          </a:blip>
          <a:srcRect t="38675" b="38675"/>
          <a:stretch/>
        </p:blipFill>
        <p:spPr>
          <a:xfrm>
            <a:off x="0" y="-27150"/>
            <a:ext cx="9143998" cy="1183874"/>
          </a:xfrm>
          <a:prstGeom prst="rect">
            <a:avLst/>
          </a:prstGeom>
          <a:noFill/>
          <a:ln>
            <a:noFill/>
          </a:ln>
        </p:spPr>
      </p:pic>
      <p:sp>
        <p:nvSpPr>
          <p:cNvPr id="67" name="Google Shape;6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200"/>
              <a:buNone/>
              <a:defRPr>
                <a:solidFill>
                  <a:srgbClr val="FFFFFF"/>
                </a:solidFill>
              </a:defRPr>
            </a:lvl1pPr>
            <a:lvl2pPr lvl="1" rtl="0">
              <a:spcBef>
                <a:spcPts val="0"/>
              </a:spcBef>
              <a:spcAft>
                <a:spcPts val="0"/>
              </a:spcAft>
              <a:buClr>
                <a:srgbClr val="FFFFFF"/>
              </a:buClr>
              <a:buSzPts val="3200"/>
              <a:buNone/>
              <a:defRPr>
                <a:solidFill>
                  <a:srgbClr val="FFFFFF"/>
                </a:solidFill>
              </a:defRPr>
            </a:lvl2pPr>
            <a:lvl3pPr lvl="2" rtl="0">
              <a:spcBef>
                <a:spcPts val="0"/>
              </a:spcBef>
              <a:spcAft>
                <a:spcPts val="0"/>
              </a:spcAft>
              <a:buClr>
                <a:srgbClr val="FFFFFF"/>
              </a:buClr>
              <a:buSzPts val="3200"/>
              <a:buNone/>
              <a:defRPr>
                <a:solidFill>
                  <a:srgbClr val="FFFFFF"/>
                </a:solidFill>
              </a:defRPr>
            </a:lvl3pPr>
            <a:lvl4pPr lvl="3" rtl="0">
              <a:spcBef>
                <a:spcPts val="0"/>
              </a:spcBef>
              <a:spcAft>
                <a:spcPts val="0"/>
              </a:spcAft>
              <a:buClr>
                <a:srgbClr val="FFFFFF"/>
              </a:buClr>
              <a:buSzPts val="3200"/>
              <a:buNone/>
              <a:defRPr>
                <a:solidFill>
                  <a:srgbClr val="FFFFFF"/>
                </a:solidFill>
              </a:defRPr>
            </a:lvl4pPr>
            <a:lvl5pPr lvl="4" rtl="0">
              <a:spcBef>
                <a:spcPts val="0"/>
              </a:spcBef>
              <a:spcAft>
                <a:spcPts val="0"/>
              </a:spcAft>
              <a:buClr>
                <a:srgbClr val="FFFFFF"/>
              </a:buClr>
              <a:buSzPts val="3200"/>
              <a:buNone/>
              <a:defRPr>
                <a:solidFill>
                  <a:srgbClr val="FFFFFF"/>
                </a:solidFill>
              </a:defRPr>
            </a:lvl5pPr>
            <a:lvl6pPr lvl="5" rtl="0">
              <a:spcBef>
                <a:spcPts val="0"/>
              </a:spcBef>
              <a:spcAft>
                <a:spcPts val="0"/>
              </a:spcAft>
              <a:buClr>
                <a:srgbClr val="FFFFFF"/>
              </a:buClr>
              <a:buSzPts val="3200"/>
              <a:buNone/>
              <a:defRPr>
                <a:solidFill>
                  <a:srgbClr val="FFFFFF"/>
                </a:solidFill>
              </a:defRPr>
            </a:lvl6pPr>
            <a:lvl7pPr lvl="6" rtl="0">
              <a:spcBef>
                <a:spcPts val="0"/>
              </a:spcBef>
              <a:spcAft>
                <a:spcPts val="0"/>
              </a:spcAft>
              <a:buClr>
                <a:srgbClr val="FFFFFF"/>
              </a:buClr>
              <a:buSzPts val="3200"/>
              <a:buNone/>
              <a:defRPr>
                <a:solidFill>
                  <a:srgbClr val="FFFFFF"/>
                </a:solidFill>
              </a:defRPr>
            </a:lvl7pPr>
            <a:lvl8pPr lvl="7" rtl="0">
              <a:spcBef>
                <a:spcPts val="0"/>
              </a:spcBef>
              <a:spcAft>
                <a:spcPts val="0"/>
              </a:spcAft>
              <a:buClr>
                <a:srgbClr val="FFFFFF"/>
              </a:buClr>
              <a:buSzPts val="3200"/>
              <a:buNone/>
              <a:defRPr>
                <a:solidFill>
                  <a:srgbClr val="FFFFFF"/>
                </a:solidFill>
              </a:defRPr>
            </a:lvl8pPr>
            <a:lvl9pPr lvl="8" rtl="0">
              <a:spcBef>
                <a:spcPts val="0"/>
              </a:spcBef>
              <a:spcAft>
                <a:spcPts val="0"/>
              </a:spcAft>
              <a:buClr>
                <a:srgbClr val="FFFFFF"/>
              </a:buClr>
              <a:buSzPts val="3200"/>
              <a:buNone/>
              <a:defRPr>
                <a:solidFill>
                  <a:srgbClr val="FFFFFF"/>
                </a:solidFill>
              </a:defRPr>
            </a:lvl9pPr>
          </a:lstStyle>
          <a:p>
            <a:endParaRPr/>
          </a:p>
        </p:txBody>
      </p:sp>
      <p:sp>
        <p:nvSpPr>
          <p:cNvPr id="68" name="Google Shape;68;p15"/>
          <p:cNvSpPr txBox="1">
            <a:spLocks noGrp="1"/>
          </p:cNvSpPr>
          <p:nvPr>
            <p:ph type="subTitle" idx="1"/>
          </p:nvPr>
        </p:nvSpPr>
        <p:spPr>
          <a:xfrm>
            <a:off x="712650" y="4030800"/>
            <a:ext cx="227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69" name="Google Shape;69;p15"/>
          <p:cNvSpPr txBox="1">
            <a:spLocks noGrp="1"/>
          </p:cNvSpPr>
          <p:nvPr>
            <p:ph type="subTitle" idx="2"/>
          </p:nvPr>
        </p:nvSpPr>
        <p:spPr>
          <a:xfrm>
            <a:off x="916350" y="371505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70" name="Google Shape;70;p15"/>
          <p:cNvSpPr txBox="1">
            <a:spLocks noGrp="1"/>
          </p:cNvSpPr>
          <p:nvPr>
            <p:ph type="subTitle" idx="3"/>
          </p:nvPr>
        </p:nvSpPr>
        <p:spPr>
          <a:xfrm>
            <a:off x="3436350" y="4030800"/>
            <a:ext cx="227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1" name="Google Shape;71;p15"/>
          <p:cNvSpPr txBox="1">
            <a:spLocks noGrp="1"/>
          </p:cNvSpPr>
          <p:nvPr>
            <p:ph type="subTitle" idx="4"/>
          </p:nvPr>
        </p:nvSpPr>
        <p:spPr>
          <a:xfrm>
            <a:off x="3640100" y="371505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72" name="Google Shape;72;p15"/>
          <p:cNvSpPr txBox="1">
            <a:spLocks noGrp="1"/>
          </p:cNvSpPr>
          <p:nvPr>
            <p:ph type="subTitle" idx="5"/>
          </p:nvPr>
        </p:nvSpPr>
        <p:spPr>
          <a:xfrm>
            <a:off x="6152700" y="4030800"/>
            <a:ext cx="227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3" name="Google Shape;73;p15"/>
          <p:cNvSpPr txBox="1">
            <a:spLocks noGrp="1"/>
          </p:cNvSpPr>
          <p:nvPr>
            <p:ph type="subTitle" idx="6"/>
          </p:nvPr>
        </p:nvSpPr>
        <p:spPr>
          <a:xfrm>
            <a:off x="6356450" y="371505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74" name="Google Shape;74;p15"/>
          <p:cNvSpPr txBox="1">
            <a:spLocks noGrp="1"/>
          </p:cNvSpPr>
          <p:nvPr>
            <p:ph type="subTitle" idx="7"/>
          </p:nvPr>
        </p:nvSpPr>
        <p:spPr>
          <a:xfrm>
            <a:off x="712650" y="2291750"/>
            <a:ext cx="227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5" name="Google Shape;75;p15"/>
          <p:cNvSpPr txBox="1">
            <a:spLocks noGrp="1"/>
          </p:cNvSpPr>
          <p:nvPr>
            <p:ph type="subTitle" idx="8"/>
          </p:nvPr>
        </p:nvSpPr>
        <p:spPr>
          <a:xfrm>
            <a:off x="916350" y="197600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76" name="Google Shape;76;p15"/>
          <p:cNvSpPr txBox="1">
            <a:spLocks noGrp="1"/>
          </p:cNvSpPr>
          <p:nvPr>
            <p:ph type="subTitle" idx="9"/>
          </p:nvPr>
        </p:nvSpPr>
        <p:spPr>
          <a:xfrm>
            <a:off x="3436350" y="2291750"/>
            <a:ext cx="227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7" name="Google Shape;77;p15"/>
          <p:cNvSpPr txBox="1">
            <a:spLocks noGrp="1"/>
          </p:cNvSpPr>
          <p:nvPr>
            <p:ph type="subTitle" idx="13"/>
          </p:nvPr>
        </p:nvSpPr>
        <p:spPr>
          <a:xfrm>
            <a:off x="3640100" y="197600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78" name="Google Shape;78;p15"/>
          <p:cNvSpPr txBox="1">
            <a:spLocks noGrp="1"/>
          </p:cNvSpPr>
          <p:nvPr>
            <p:ph type="subTitle" idx="14"/>
          </p:nvPr>
        </p:nvSpPr>
        <p:spPr>
          <a:xfrm>
            <a:off x="6152700" y="2291750"/>
            <a:ext cx="2271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9" name="Google Shape;79;p15"/>
          <p:cNvSpPr txBox="1">
            <a:spLocks noGrp="1"/>
          </p:cNvSpPr>
          <p:nvPr>
            <p:ph type="subTitle" idx="15"/>
          </p:nvPr>
        </p:nvSpPr>
        <p:spPr>
          <a:xfrm>
            <a:off x="6356450" y="197600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2">
    <p:spTree>
      <p:nvGrpSpPr>
        <p:cNvPr id="1" name="Shape 80"/>
        <p:cNvGrpSpPr/>
        <p:nvPr/>
      </p:nvGrpSpPr>
      <p:grpSpPr>
        <a:xfrm>
          <a:off x="0" y="0"/>
          <a:ext cx="0" cy="0"/>
          <a:chOff x="0" y="0"/>
          <a:chExt cx="0" cy="0"/>
        </a:xfrm>
      </p:grpSpPr>
      <p:pic>
        <p:nvPicPr>
          <p:cNvPr id="81" name="Google Shape;81;p16"/>
          <p:cNvPicPr preferRelativeResize="0"/>
          <p:nvPr/>
        </p:nvPicPr>
        <p:blipFill rotWithShape="1">
          <a:blip r:embed="rId2">
            <a:alphaModFix/>
          </a:blip>
          <a:srcRect t="38675" b="38675"/>
          <a:stretch/>
        </p:blipFill>
        <p:spPr>
          <a:xfrm>
            <a:off x="0" y="-27150"/>
            <a:ext cx="9143998" cy="1183874"/>
          </a:xfrm>
          <a:prstGeom prst="rect">
            <a:avLst/>
          </a:prstGeom>
          <a:noFill/>
          <a:ln>
            <a:noFill/>
          </a:ln>
        </p:spPr>
      </p:pic>
      <p:sp>
        <p:nvSpPr>
          <p:cNvPr id="82" name="Google Shape;8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200"/>
              <a:buNone/>
              <a:defRPr>
                <a:solidFill>
                  <a:srgbClr val="FFFFFF"/>
                </a:solidFill>
              </a:defRPr>
            </a:lvl1pPr>
            <a:lvl2pPr lvl="1" rtl="0">
              <a:spcBef>
                <a:spcPts val="0"/>
              </a:spcBef>
              <a:spcAft>
                <a:spcPts val="0"/>
              </a:spcAft>
              <a:buClr>
                <a:srgbClr val="FFFFFF"/>
              </a:buClr>
              <a:buSzPts val="3200"/>
              <a:buNone/>
              <a:defRPr>
                <a:solidFill>
                  <a:srgbClr val="FFFFFF"/>
                </a:solidFill>
              </a:defRPr>
            </a:lvl2pPr>
            <a:lvl3pPr lvl="2" rtl="0">
              <a:spcBef>
                <a:spcPts val="0"/>
              </a:spcBef>
              <a:spcAft>
                <a:spcPts val="0"/>
              </a:spcAft>
              <a:buClr>
                <a:srgbClr val="FFFFFF"/>
              </a:buClr>
              <a:buSzPts val="3200"/>
              <a:buNone/>
              <a:defRPr>
                <a:solidFill>
                  <a:srgbClr val="FFFFFF"/>
                </a:solidFill>
              </a:defRPr>
            </a:lvl3pPr>
            <a:lvl4pPr lvl="3" rtl="0">
              <a:spcBef>
                <a:spcPts val="0"/>
              </a:spcBef>
              <a:spcAft>
                <a:spcPts val="0"/>
              </a:spcAft>
              <a:buClr>
                <a:srgbClr val="FFFFFF"/>
              </a:buClr>
              <a:buSzPts val="3200"/>
              <a:buNone/>
              <a:defRPr>
                <a:solidFill>
                  <a:srgbClr val="FFFFFF"/>
                </a:solidFill>
              </a:defRPr>
            </a:lvl4pPr>
            <a:lvl5pPr lvl="4" rtl="0">
              <a:spcBef>
                <a:spcPts val="0"/>
              </a:spcBef>
              <a:spcAft>
                <a:spcPts val="0"/>
              </a:spcAft>
              <a:buClr>
                <a:srgbClr val="FFFFFF"/>
              </a:buClr>
              <a:buSzPts val="3200"/>
              <a:buNone/>
              <a:defRPr>
                <a:solidFill>
                  <a:srgbClr val="FFFFFF"/>
                </a:solidFill>
              </a:defRPr>
            </a:lvl5pPr>
            <a:lvl6pPr lvl="5" rtl="0">
              <a:spcBef>
                <a:spcPts val="0"/>
              </a:spcBef>
              <a:spcAft>
                <a:spcPts val="0"/>
              </a:spcAft>
              <a:buClr>
                <a:srgbClr val="FFFFFF"/>
              </a:buClr>
              <a:buSzPts val="3200"/>
              <a:buNone/>
              <a:defRPr>
                <a:solidFill>
                  <a:srgbClr val="FFFFFF"/>
                </a:solidFill>
              </a:defRPr>
            </a:lvl6pPr>
            <a:lvl7pPr lvl="6" rtl="0">
              <a:spcBef>
                <a:spcPts val="0"/>
              </a:spcBef>
              <a:spcAft>
                <a:spcPts val="0"/>
              </a:spcAft>
              <a:buClr>
                <a:srgbClr val="FFFFFF"/>
              </a:buClr>
              <a:buSzPts val="3200"/>
              <a:buNone/>
              <a:defRPr>
                <a:solidFill>
                  <a:srgbClr val="FFFFFF"/>
                </a:solidFill>
              </a:defRPr>
            </a:lvl7pPr>
            <a:lvl8pPr lvl="7" rtl="0">
              <a:spcBef>
                <a:spcPts val="0"/>
              </a:spcBef>
              <a:spcAft>
                <a:spcPts val="0"/>
              </a:spcAft>
              <a:buClr>
                <a:srgbClr val="FFFFFF"/>
              </a:buClr>
              <a:buSzPts val="3200"/>
              <a:buNone/>
              <a:defRPr>
                <a:solidFill>
                  <a:srgbClr val="FFFFFF"/>
                </a:solidFill>
              </a:defRPr>
            </a:lvl8pPr>
            <a:lvl9pPr lvl="8" rtl="0">
              <a:spcBef>
                <a:spcPts val="0"/>
              </a:spcBef>
              <a:spcAft>
                <a:spcPts val="0"/>
              </a:spcAft>
              <a:buClr>
                <a:srgbClr val="FFFFFF"/>
              </a:buClr>
              <a:buSzPts val="3200"/>
              <a:buNone/>
              <a:defRPr>
                <a:solidFill>
                  <a:srgbClr val="FFFFFF"/>
                </a:solidFill>
              </a:defRPr>
            </a:lvl9pPr>
          </a:lstStyle>
          <a:p>
            <a:endParaRPr/>
          </a:p>
        </p:txBody>
      </p:sp>
      <p:sp>
        <p:nvSpPr>
          <p:cNvPr id="83" name="Google Shape;83;p16"/>
          <p:cNvSpPr txBox="1">
            <a:spLocks noGrp="1"/>
          </p:cNvSpPr>
          <p:nvPr>
            <p:ph type="subTitle" idx="1"/>
          </p:nvPr>
        </p:nvSpPr>
        <p:spPr>
          <a:xfrm>
            <a:off x="720000" y="3819875"/>
            <a:ext cx="2271300" cy="63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84" name="Google Shape;84;p16"/>
          <p:cNvSpPr txBox="1">
            <a:spLocks noGrp="1"/>
          </p:cNvSpPr>
          <p:nvPr>
            <p:ph type="subTitle" idx="2"/>
          </p:nvPr>
        </p:nvSpPr>
        <p:spPr>
          <a:xfrm>
            <a:off x="6152700" y="3819875"/>
            <a:ext cx="2271300" cy="631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85" name="Google Shape;85;p16"/>
          <p:cNvSpPr txBox="1">
            <a:spLocks noGrp="1"/>
          </p:cNvSpPr>
          <p:nvPr>
            <p:ph type="subTitle" idx="3"/>
          </p:nvPr>
        </p:nvSpPr>
        <p:spPr>
          <a:xfrm>
            <a:off x="1127388" y="3359425"/>
            <a:ext cx="1863900" cy="391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r" rtl="0">
              <a:spcBef>
                <a:spcPts val="0"/>
              </a:spcBef>
              <a:spcAft>
                <a:spcPts val="0"/>
              </a:spcAft>
              <a:buSzPts val="2000"/>
              <a:buFont typeface="Alfa Slab One"/>
              <a:buNone/>
              <a:defRPr sz="2000">
                <a:latin typeface="Alfa Slab One"/>
                <a:ea typeface="Alfa Slab One"/>
                <a:cs typeface="Alfa Slab One"/>
                <a:sym typeface="Alfa Slab One"/>
              </a:defRPr>
            </a:lvl2pPr>
            <a:lvl3pPr lvl="2" algn="r" rtl="0">
              <a:spcBef>
                <a:spcPts val="0"/>
              </a:spcBef>
              <a:spcAft>
                <a:spcPts val="0"/>
              </a:spcAft>
              <a:buSzPts val="2000"/>
              <a:buFont typeface="Alfa Slab One"/>
              <a:buNone/>
              <a:defRPr sz="2000">
                <a:latin typeface="Alfa Slab One"/>
                <a:ea typeface="Alfa Slab One"/>
                <a:cs typeface="Alfa Slab One"/>
                <a:sym typeface="Alfa Slab One"/>
              </a:defRPr>
            </a:lvl3pPr>
            <a:lvl4pPr lvl="3" algn="r" rtl="0">
              <a:spcBef>
                <a:spcPts val="0"/>
              </a:spcBef>
              <a:spcAft>
                <a:spcPts val="0"/>
              </a:spcAft>
              <a:buSzPts val="2000"/>
              <a:buFont typeface="Alfa Slab One"/>
              <a:buNone/>
              <a:defRPr sz="2000">
                <a:latin typeface="Alfa Slab One"/>
                <a:ea typeface="Alfa Slab One"/>
                <a:cs typeface="Alfa Slab One"/>
                <a:sym typeface="Alfa Slab One"/>
              </a:defRPr>
            </a:lvl4pPr>
            <a:lvl5pPr lvl="4" algn="r" rtl="0">
              <a:spcBef>
                <a:spcPts val="0"/>
              </a:spcBef>
              <a:spcAft>
                <a:spcPts val="0"/>
              </a:spcAft>
              <a:buSzPts val="2000"/>
              <a:buFont typeface="Alfa Slab One"/>
              <a:buNone/>
              <a:defRPr sz="2000">
                <a:latin typeface="Alfa Slab One"/>
                <a:ea typeface="Alfa Slab One"/>
                <a:cs typeface="Alfa Slab One"/>
                <a:sym typeface="Alfa Slab One"/>
              </a:defRPr>
            </a:lvl5pPr>
            <a:lvl6pPr lvl="5" algn="r" rtl="0">
              <a:spcBef>
                <a:spcPts val="0"/>
              </a:spcBef>
              <a:spcAft>
                <a:spcPts val="0"/>
              </a:spcAft>
              <a:buSzPts val="2000"/>
              <a:buFont typeface="Alfa Slab One"/>
              <a:buNone/>
              <a:defRPr sz="2000">
                <a:latin typeface="Alfa Slab One"/>
                <a:ea typeface="Alfa Slab One"/>
                <a:cs typeface="Alfa Slab One"/>
                <a:sym typeface="Alfa Slab One"/>
              </a:defRPr>
            </a:lvl6pPr>
            <a:lvl7pPr lvl="6" algn="r" rtl="0">
              <a:spcBef>
                <a:spcPts val="0"/>
              </a:spcBef>
              <a:spcAft>
                <a:spcPts val="0"/>
              </a:spcAft>
              <a:buSzPts val="2000"/>
              <a:buFont typeface="Alfa Slab One"/>
              <a:buNone/>
              <a:defRPr sz="2000">
                <a:latin typeface="Alfa Slab One"/>
                <a:ea typeface="Alfa Slab One"/>
                <a:cs typeface="Alfa Slab One"/>
                <a:sym typeface="Alfa Slab One"/>
              </a:defRPr>
            </a:lvl7pPr>
            <a:lvl8pPr lvl="7" algn="r" rtl="0">
              <a:spcBef>
                <a:spcPts val="0"/>
              </a:spcBef>
              <a:spcAft>
                <a:spcPts val="0"/>
              </a:spcAft>
              <a:buSzPts val="2000"/>
              <a:buFont typeface="Alfa Slab One"/>
              <a:buNone/>
              <a:defRPr sz="2000">
                <a:latin typeface="Alfa Slab One"/>
                <a:ea typeface="Alfa Slab One"/>
                <a:cs typeface="Alfa Slab One"/>
                <a:sym typeface="Alfa Slab One"/>
              </a:defRPr>
            </a:lvl8pPr>
            <a:lvl9pPr lvl="8" algn="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86" name="Google Shape;86;p16"/>
          <p:cNvSpPr txBox="1">
            <a:spLocks noGrp="1"/>
          </p:cNvSpPr>
          <p:nvPr>
            <p:ph type="subTitle" idx="4"/>
          </p:nvPr>
        </p:nvSpPr>
        <p:spPr>
          <a:xfrm>
            <a:off x="6152688" y="3359425"/>
            <a:ext cx="1863900" cy="391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rtl="0">
              <a:spcBef>
                <a:spcPts val="0"/>
              </a:spcBef>
              <a:spcAft>
                <a:spcPts val="0"/>
              </a:spcAft>
              <a:buSzPts val="2000"/>
              <a:buFont typeface="Alfa Slab One"/>
              <a:buNone/>
              <a:defRPr sz="2000">
                <a:latin typeface="Alfa Slab One"/>
                <a:ea typeface="Alfa Slab One"/>
                <a:cs typeface="Alfa Slab One"/>
                <a:sym typeface="Alfa Slab One"/>
              </a:defRPr>
            </a:lvl2pPr>
            <a:lvl3pPr lvl="2" rtl="0">
              <a:spcBef>
                <a:spcPts val="0"/>
              </a:spcBef>
              <a:spcAft>
                <a:spcPts val="0"/>
              </a:spcAft>
              <a:buSzPts val="2000"/>
              <a:buFont typeface="Alfa Slab One"/>
              <a:buNone/>
              <a:defRPr sz="2000">
                <a:latin typeface="Alfa Slab One"/>
                <a:ea typeface="Alfa Slab One"/>
                <a:cs typeface="Alfa Slab One"/>
                <a:sym typeface="Alfa Slab One"/>
              </a:defRPr>
            </a:lvl3pPr>
            <a:lvl4pPr lvl="3" rtl="0">
              <a:spcBef>
                <a:spcPts val="0"/>
              </a:spcBef>
              <a:spcAft>
                <a:spcPts val="0"/>
              </a:spcAft>
              <a:buSzPts val="2000"/>
              <a:buFont typeface="Alfa Slab One"/>
              <a:buNone/>
              <a:defRPr sz="2000">
                <a:latin typeface="Alfa Slab One"/>
                <a:ea typeface="Alfa Slab One"/>
                <a:cs typeface="Alfa Slab One"/>
                <a:sym typeface="Alfa Slab One"/>
              </a:defRPr>
            </a:lvl4pPr>
            <a:lvl5pPr lvl="4" rtl="0">
              <a:spcBef>
                <a:spcPts val="0"/>
              </a:spcBef>
              <a:spcAft>
                <a:spcPts val="0"/>
              </a:spcAft>
              <a:buSzPts val="2000"/>
              <a:buFont typeface="Alfa Slab One"/>
              <a:buNone/>
              <a:defRPr sz="2000">
                <a:latin typeface="Alfa Slab One"/>
                <a:ea typeface="Alfa Slab One"/>
                <a:cs typeface="Alfa Slab One"/>
                <a:sym typeface="Alfa Slab One"/>
              </a:defRPr>
            </a:lvl5pPr>
            <a:lvl6pPr lvl="5" rtl="0">
              <a:spcBef>
                <a:spcPts val="0"/>
              </a:spcBef>
              <a:spcAft>
                <a:spcPts val="0"/>
              </a:spcAft>
              <a:buSzPts val="2000"/>
              <a:buFont typeface="Alfa Slab One"/>
              <a:buNone/>
              <a:defRPr sz="2000">
                <a:latin typeface="Alfa Slab One"/>
                <a:ea typeface="Alfa Slab One"/>
                <a:cs typeface="Alfa Slab One"/>
                <a:sym typeface="Alfa Slab One"/>
              </a:defRPr>
            </a:lvl6pPr>
            <a:lvl7pPr lvl="6" rtl="0">
              <a:spcBef>
                <a:spcPts val="0"/>
              </a:spcBef>
              <a:spcAft>
                <a:spcPts val="0"/>
              </a:spcAft>
              <a:buSzPts val="2000"/>
              <a:buFont typeface="Alfa Slab One"/>
              <a:buNone/>
              <a:defRPr sz="2000">
                <a:latin typeface="Alfa Slab One"/>
                <a:ea typeface="Alfa Slab One"/>
                <a:cs typeface="Alfa Slab One"/>
                <a:sym typeface="Alfa Slab One"/>
              </a:defRPr>
            </a:lvl7pPr>
            <a:lvl8pPr lvl="7" rtl="0">
              <a:spcBef>
                <a:spcPts val="0"/>
              </a:spcBef>
              <a:spcAft>
                <a:spcPts val="0"/>
              </a:spcAft>
              <a:buSzPts val="2000"/>
              <a:buFont typeface="Alfa Slab One"/>
              <a:buNone/>
              <a:defRPr sz="2000">
                <a:latin typeface="Alfa Slab One"/>
                <a:ea typeface="Alfa Slab One"/>
                <a:cs typeface="Alfa Slab One"/>
                <a:sym typeface="Alfa Slab One"/>
              </a:defRPr>
            </a:lvl8pPr>
            <a:lvl9pPr lvl="8"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87" name="Google Shape;87;p16"/>
          <p:cNvSpPr txBox="1">
            <a:spLocks noGrp="1"/>
          </p:cNvSpPr>
          <p:nvPr>
            <p:ph type="subTitle" idx="5"/>
          </p:nvPr>
        </p:nvSpPr>
        <p:spPr>
          <a:xfrm>
            <a:off x="720000" y="2085625"/>
            <a:ext cx="2271300" cy="63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88" name="Google Shape;88;p16"/>
          <p:cNvSpPr txBox="1">
            <a:spLocks noGrp="1"/>
          </p:cNvSpPr>
          <p:nvPr>
            <p:ph type="subTitle" idx="6"/>
          </p:nvPr>
        </p:nvSpPr>
        <p:spPr>
          <a:xfrm>
            <a:off x="6152700" y="2085625"/>
            <a:ext cx="2271300" cy="631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89" name="Google Shape;89;p16"/>
          <p:cNvSpPr txBox="1">
            <a:spLocks noGrp="1"/>
          </p:cNvSpPr>
          <p:nvPr>
            <p:ph type="subTitle" idx="7"/>
          </p:nvPr>
        </p:nvSpPr>
        <p:spPr>
          <a:xfrm>
            <a:off x="1127388" y="1625175"/>
            <a:ext cx="1863900" cy="391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r" rtl="0">
              <a:spcBef>
                <a:spcPts val="0"/>
              </a:spcBef>
              <a:spcAft>
                <a:spcPts val="0"/>
              </a:spcAft>
              <a:buSzPts val="2000"/>
              <a:buFont typeface="Alfa Slab One"/>
              <a:buNone/>
              <a:defRPr sz="2000">
                <a:latin typeface="Alfa Slab One"/>
                <a:ea typeface="Alfa Slab One"/>
                <a:cs typeface="Alfa Slab One"/>
                <a:sym typeface="Alfa Slab One"/>
              </a:defRPr>
            </a:lvl2pPr>
            <a:lvl3pPr lvl="2" algn="r" rtl="0">
              <a:spcBef>
                <a:spcPts val="0"/>
              </a:spcBef>
              <a:spcAft>
                <a:spcPts val="0"/>
              </a:spcAft>
              <a:buSzPts val="2000"/>
              <a:buFont typeface="Alfa Slab One"/>
              <a:buNone/>
              <a:defRPr sz="2000">
                <a:latin typeface="Alfa Slab One"/>
                <a:ea typeface="Alfa Slab One"/>
                <a:cs typeface="Alfa Slab One"/>
                <a:sym typeface="Alfa Slab One"/>
              </a:defRPr>
            </a:lvl3pPr>
            <a:lvl4pPr lvl="3" algn="r" rtl="0">
              <a:spcBef>
                <a:spcPts val="0"/>
              </a:spcBef>
              <a:spcAft>
                <a:spcPts val="0"/>
              </a:spcAft>
              <a:buSzPts val="2000"/>
              <a:buFont typeface="Alfa Slab One"/>
              <a:buNone/>
              <a:defRPr sz="2000">
                <a:latin typeface="Alfa Slab One"/>
                <a:ea typeface="Alfa Slab One"/>
                <a:cs typeface="Alfa Slab One"/>
                <a:sym typeface="Alfa Slab One"/>
              </a:defRPr>
            </a:lvl4pPr>
            <a:lvl5pPr lvl="4" algn="r" rtl="0">
              <a:spcBef>
                <a:spcPts val="0"/>
              </a:spcBef>
              <a:spcAft>
                <a:spcPts val="0"/>
              </a:spcAft>
              <a:buSzPts val="2000"/>
              <a:buFont typeface="Alfa Slab One"/>
              <a:buNone/>
              <a:defRPr sz="2000">
                <a:latin typeface="Alfa Slab One"/>
                <a:ea typeface="Alfa Slab One"/>
                <a:cs typeface="Alfa Slab One"/>
                <a:sym typeface="Alfa Slab One"/>
              </a:defRPr>
            </a:lvl5pPr>
            <a:lvl6pPr lvl="5" algn="r" rtl="0">
              <a:spcBef>
                <a:spcPts val="0"/>
              </a:spcBef>
              <a:spcAft>
                <a:spcPts val="0"/>
              </a:spcAft>
              <a:buSzPts val="2000"/>
              <a:buFont typeface="Alfa Slab One"/>
              <a:buNone/>
              <a:defRPr sz="2000">
                <a:latin typeface="Alfa Slab One"/>
                <a:ea typeface="Alfa Slab One"/>
                <a:cs typeface="Alfa Slab One"/>
                <a:sym typeface="Alfa Slab One"/>
              </a:defRPr>
            </a:lvl6pPr>
            <a:lvl7pPr lvl="6" algn="r" rtl="0">
              <a:spcBef>
                <a:spcPts val="0"/>
              </a:spcBef>
              <a:spcAft>
                <a:spcPts val="0"/>
              </a:spcAft>
              <a:buSzPts val="2000"/>
              <a:buFont typeface="Alfa Slab One"/>
              <a:buNone/>
              <a:defRPr sz="2000">
                <a:latin typeface="Alfa Slab One"/>
                <a:ea typeface="Alfa Slab One"/>
                <a:cs typeface="Alfa Slab One"/>
                <a:sym typeface="Alfa Slab One"/>
              </a:defRPr>
            </a:lvl7pPr>
            <a:lvl8pPr lvl="7" algn="r" rtl="0">
              <a:spcBef>
                <a:spcPts val="0"/>
              </a:spcBef>
              <a:spcAft>
                <a:spcPts val="0"/>
              </a:spcAft>
              <a:buSzPts val="2000"/>
              <a:buFont typeface="Alfa Slab One"/>
              <a:buNone/>
              <a:defRPr sz="2000">
                <a:latin typeface="Alfa Slab One"/>
                <a:ea typeface="Alfa Slab One"/>
                <a:cs typeface="Alfa Slab One"/>
                <a:sym typeface="Alfa Slab One"/>
              </a:defRPr>
            </a:lvl8pPr>
            <a:lvl9pPr lvl="8" algn="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90" name="Google Shape;90;p16"/>
          <p:cNvSpPr txBox="1">
            <a:spLocks noGrp="1"/>
          </p:cNvSpPr>
          <p:nvPr>
            <p:ph type="subTitle" idx="8"/>
          </p:nvPr>
        </p:nvSpPr>
        <p:spPr>
          <a:xfrm>
            <a:off x="6152688" y="1625175"/>
            <a:ext cx="1863900" cy="391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rtl="0">
              <a:spcBef>
                <a:spcPts val="0"/>
              </a:spcBef>
              <a:spcAft>
                <a:spcPts val="0"/>
              </a:spcAft>
              <a:buSzPts val="2000"/>
              <a:buFont typeface="Alfa Slab One"/>
              <a:buNone/>
              <a:defRPr sz="2000">
                <a:latin typeface="Alfa Slab One"/>
                <a:ea typeface="Alfa Slab One"/>
                <a:cs typeface="Alfa Slab One"/>
                <a:sym typeface="Alfa Slab One"/>
              </a:defRPr>
            </a:lvl2pPr>
            <a:lvl3pPr lvl="2" rtl="0">
              <a:spcBef>
                <a:spcPts val="0"/>
              </a:spcBef>
              <a:spcAft>
                <a:spcPts val="0"/>
              </a:spcAft>
              <a:buSzPts val="2000"/>
              <a:buFont typeface="Alfa Slab One"/>
              <a:buNone/>
              <a:defRPr sz="2000">
                <a:latin typeface="Alfa Slab One"/>
                <a:ea typeface="Alfa Slab One"/>
                <a:cs typeface="Alfa Slab One"/>
                <a:sym typeface="Alfa Slab One"/>
              </a:defRPr>
            </a:lvl3pPr>
            <a:lvl4pPr lvl="3" rtl="0">
              <a:spcBef>
                <a:spcPts val="0"/>
              </a:spcBef>
              <a:spcAft>
                <a:spcPts val="0"/>
              </a:spcAft>
              <a:buSzPts val="2000"/>
              <a:buFont typeface="Alfa Slab One"/>
              <a:buNone/>
              <a:defRPr sz="2000">
                <a:latin typeface="Alfa Slab One"/>
                <a:ea typeface="Alfa Slab One"/>
                <a:cs typeface="Alfa Slab One"/>
                <a:sym typeface="Alfa Slab One"/>
              </a:defRPr>
            </a:lvl4pPr>
            <a:lvl5pPr lvl="4" rtl="0">
              <a:spcBef>
                <a:spcPts val="0"/>
              </a:spcBef>
              <a:spcAft>
                <a:spcPts val="0"/>
              </a:spcAft>
              <a:buSzPts val="2000"/>
              <a:buFont typeface="Alfa Slab One"/>
              <a:buNone/>
              <a:defRPr sz="2000">
                <a:latin typeface="Alfa Slab One"/>
                <a:ea typeface="Alfa Slab One"/>
                <a:cs typeface="Alfa Slab One"/>
                <a:sym typeface="Alfa Slab One"/>
              </a:defRPr>
            </a:lvl5pPr>
            <a:lvl6pPr lvl="5" rtl="0">
              <a:spcBef>
                <a:spcPts val="0"/>
              </a:spcBef>
              <a:spcAft>
                <a:spcPts val="0"/>
              </a:spcAft>
              <a:buSzPts val="2000"/>
              <a:buFont typeface="Alfa Slab One"/>
              <a:buNone/>
              <a:defRPr sz="2000">
                <a:latin typeface="Alfa Slab One"/>
                <a:ea typeface="Alfa Slab One"/>
                <a:cs typeface="Alfa Slab One"/>
                <a:sym typeface="Alfa Slab One"/>
              </a:defRPr>
            </a:lvl6pPr>
            <a:lvl7pPr lvl="6" rtl="0">
              <a:spcBef>
                <a:spcPts val="0"/>
              </a:spcBef>
              <a:spcAft>
                <a:spcPts val="0"/>
              </a:spcAft>
              <a:buSzPts val="2000"/>
              <a:buFont typeface="Alfa Slab One"/>
              <a:buNone/>
              <a:defRPr sz="2000">
                <a:latin typeface="Alfa Slab One"/>
                <a:ea typeface="Alfa Slab One"/>
                <a:cs typeface="Alfa Slab One"/>
                <a:sym typeface="Alfa Slab One"/>
              </a:defRPr>
            </a:lvl7pPr>
            <a:lvl8pPr lvl="7" rtl="0">
              <a:spcBef>
                <a:spcPts val="0"/>
              </a:spcBef>
              <a:spcAft>
                <a:spcPts val="0"/>
              </a:spcAft>
              <a:buSzPts val="2000"/>
              <a:buFont typeface="Alfa Slab One"/>
              <a:buNone/>
              <a:defRPr sz="2000">
                <a:latin typeface="Alfa Slab One"/>
                <a:ea typeface="Alfa Slab One"/>
                <a:cs typeface="Alfa Slab One"/>
                <a:sym typeface="Alfa Slab One"/>
              </a:defRPr>
            </a:lvl8pPr>
            <a:lvl9pPr lvl="8"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3">
    <p:spTree>
      <p:nvGrpSpPr>
        <p:cNvPr id="1" name="Shape 91"/>
        <p:cNvGrpSpPr/>
        <p:nvPr/>
      </p:nvGrpSpPr>
      <p:grpSpPr>
        <a:xfrm>
          <a:off x="0" y="0"/>
          <a:ext cx="0" cy="0"/>
          <a:chOff x="0" y="0"/>
          <a:chExt cx="0" cy="0"/>
        </a:xfrm>
      </p:grpSpPr>
      <p:pic>
        <p:nvPicPr>
          <p:cNvPr id="92" name="Google Shape;92;p17"/>
          <p:cNvPicPr preferRelativeResize="0"/>
          <p:nvPr/>
        </p:nvPicPr>
        <p:blipFill rotWithShape="1">
          <a:blip r:embed="rId2">
            <a:alphaModFix/>
          </a:blip>
          <a:srcRect t="38675" b="38675"/>
          <a:stretch/>
        </p:blipFill>
        <p:spPr>
          <a:xfrm>
            <a:off x="0" y="-27150"/>
            <a:ext cx="9143998" cy="1183874"/>
          </a:xfrm>
          <a:prstGeom prst="rect">
            <a:avLst/>
          </a:prstGeom>
          <a:noFill/>
          <a:ln>
            <a:noFill/>
          </a:ln>
        </p:spPr>
      </p:pic>
      <p:sp>
        <p:nvSpPr>
          <p:cNvPr id="93" name="Google Shape;93;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200"/>
              <a:buNone/>
              <a:defRPr>
                <a:solidFill>
                  <a:srgbClr val="FFFFFF"/>
                </a:solidFill>
              </a:defRPr>
            </a:lvl1pPr>
            <a:lvl2pPr lvl="1" rtl="0">
              <a:spcBef>
                <a:spcPts val="0"/>
              </a:spcBef>
              <a:spcAft>
                <a:spcPts val="0"/>
              </a:spcAft>
              <a:buClr>
                <a:srgbClr val="FFFFFF"/>
              </a:buClr>
              <a:buSzPts val="3200"/>
              <a:buNone/>
              <a:defRPr>
                <a:solidFill>
                  <a:srgbClr val="FFFFFF"/>
                </a:solidFill>
              </a:defRPr>
            </a:lvl2pPr>
            <a:lvl3pPr lvl="2" rtl="0">
              <a:spcBef>
                <a:spcPts val="0"/>
              </a:spcBef>
              <a:spcAft>
                <a:spcPts val="0"/>
              </a:spcAft>
              <a:buClr>
                <a:srgbClr val="FFFFFF"/>
              </a:buClr>
              <a:buSzPts val="3200"/>
              <a:buNone/>
              <a:defRPr>
                <a:solidFill>
                  <a:srgbClr val="FFFFFF"/>
                </a:solidFill>
              </a:defRPr>
            </a:lvl3pPr>
            <a:lvl4pPr lvl="3" rtl="0">
              <a:spcBef>
                <a:spcPts val="0"/>
              </a:spcBef>
              <a:spcAft>
                <a:spcPts val="0"/>
              </a:spcAft>
              <a:buClr>
                <a:srgbClr val="FFFFFF"/>
              </a:buClr>
              <a:buSzPts val="3200"/>
              <a:buNone/>
              <a:defRPr>
                <a:solidFill>
                  <a:srgbClr val="FFFFFF"/>
                </a:solidFill>
              </a:defRPr>
            </a:lvl4pPr>
            <a:lvl5pPr lvl="4" rtl="0">
              <a:spcBef>
                <a:spcPts val="0"/>
              </a:spcBef>
              <a:spcAft>
                <a:spcPts val="0"/>
              </a:spcAft>
              <a:buClr>
                <a:srgbClr val="FFFFFF"/>
              </a:buClr>
              <a:buSzPts val="3200"/>
              <a:buNone/>
              <a:defRPr>
                <a:solidFill>
                  <a:srgbClr val="FFFFFF"/>
                </a:solidFill>
              </a:defRPr>
            </a:lvl5pPr>
            <a:lvl6pPr lvl="5" rtl="0">
              <a:spcBef>
                <a:spcPts val="0"/>
              </a:spcBef>
              <a:spcAft>
                <a:spcPts val="0"/>
              </a:spcAft>
              <a:buClr>
                <a:srgbClr val="FFFFFF"/>
              </a:buClr>
              <a:buSzPts val="3200"/>
              <a:buNone/>
              <a:defRPr>
                <a:solidFill>
                  <a:srgbClr val="FFFFFF"/>
                </a:solidFill>
              </a:defRPr>
            </a:lvl6pPr>
            <a:lvl7pPr lvl="6" rtl="0">
              <a:spcBef>
                <a:spcPts val="0"/>
              </a:spcBef>
              <a:spcAft>
                <a:spcPts val="0"/>
              </a:spcAft>
              <a:buClr>
                <a:srgbClr val="FFFFFF"/>
              </a:buClr>
              <a:buSzPts val="3200"/>
              <a:buNone/>
              <a:defRPr>
                <a:solidFill>
                  <a:srgbClr val="FFFFFF"/>
                </a:solidFill>
              </a:defRPr>
            </a:lvl7pPr>
            <a:lvl8pPr lvl="7" rtl="0">
              <a:spcBef>
                <a:spcPts val="0"/>
              </a:spcBef>
              <a:spcAft>
                <a:spcPts val="0"/>
              </a:spcAft>
              <a:buClr>
                <a:srgbClr val="FFFFFF"/>
              </a:buClr>
              <a:buSzPts val="3200"/>
              <a:buNone/>
              <a:defRPr>
                <a:solidFill>
                  <a:srgbClr val="FFFFFF"/>
                </a:solidFill>
              </a:defRPr>
            </a:lvl8pPr>
            <a:lvl9pPr lvl="8" rtl="0">
              <a:spcBef>
                <a:spcPts val="0"/>
              </a:spcBef>
              <a:spcAft>
                <a:spcPts val="0"/>
              </a:spcAft>
              <a:buClr>
                <a:srgbClr val="FFFFFF"/>
              </a:buClr>
              <a:buSzPts val="3200"/>
              <a:buNone/>
              <a:defRPr>
                <a:solidFill>
                  <a:srgbClr val="FFFFFF"/>
                </a:solidFill>
              </a:defRPr>
            </a:lvl9pPr>
          </a:lstStyle>
          <a:p>
            <a:endParaRPr/>
          </a:p>
        </p:txBody>
      </p:sp>
      <p:sp>
        <p:nvSpPr>
          <p:cNvPr id="94" name="Google Shape;94;p17"/>
          <p:cNvSpPr txBox="1">
            <a:spLocks noGrp="1"/>
          </p:cNvSpPr>
          <p:nvPr>
            <p:ph type="subTitle" idx="1"/>
          </p:nvPr>
        </p:nvSpPr>
        <p:spPr>
          <a:xfrm>
            <a:off x="720000" y="3723000"/>
            <a:ext cx="2271300" cy="72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95" name="Google Shape;95;p17"/>
          <p:cNvSpPr txBox="1">
            <a:spLocks noGrp="1"/>
          </p:cNvSpPr>
          <p:nvPr>
            <p:ph type="subTitle" idx="2"/>
          </p:nvPr>
        </p:nvSpPr>
        <p:spPr>
          <a:xfrm>
            <a:off x="923700" y="326255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96" name="Google Shape;96;p17"/>
          <p:cNvSpPr txBox="1">
            <a:spLocks noGrp="1"/>
          </p:cNvSpPr>
          <p:nvPr>
            <p:ph type="subTitle" idx="3"/>
          </p:nvPr>
        </p:nvSpPr>
        <p:spPr>
          <a:xfrm>
            <a:off x="3436350" y="3723000"/>
            <a:ext cx="2271300" cy="72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97" name="Google Shape;97;p17"/>
          <p:cNvSpPr txBox="1">
            <a:spLocks noGrp="1"/>
          </p:cNvSpPr>
          <p:nvPr>
            <p:ph type="subTitle" idx="4"/>
          </p:nvPr>
        </p:nvSpPr>
        <p:spPr>
          <a:xfrm>
            <a:off x="3640050" y="326255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98" name="Google Shape;98;p17"/>
          <p:cNvSpPr txBox="1">
            <a:spLocks noGrp="1"/>
          </p:cNvSpPr>
          <p:nvPr>
            <p:ph type="subTitle" idx="5"/>
          </p:nvPr>
        </p:nvSpPr>
        <p:spPr>
          <a:xfrm>
            <a:off x="6152700" y="3723000"/>
            <a:ext cx="2271300" cy="72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99" name="Google Shape;99;p17"/>
          <p:cNvSpPr txBox="1">
            <a:spLocks noGrp="1"/>
          </p:cNvSpPr>
          <p:nvPr>
            <p:ph type="subTitle" idx="6"/>
          </p:nvPr>
        </p:nvSpPr>
        <p:spPr>
          <a:xfrm>
            <a:off x="6356400" y="326255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TITLE_AND_TWO_COLUMNS_3_1">
    <p:spTree>
      <p:nvGrpSpPr>
        <p:cNvPr id="1" name="Shape 100"/>
        <p:cNvGrpSpPr/>
        <p:nvPr/>
      </p:nvGrpSpPr>
      <p:grpSpPr>
        <a:xfrm>
          <a:off x="0" y="0"/>
          <a:ext cx="0" cy="0"/>
          <a:chOff x="0" y="0"/>
          <a:chExt cx="0" cy="0"/>
        </a:xfrm>
      </p:grpSpPr>
      <p:pic>
        <p:nvPicPr>
          <p:cNvPr id="101" name="Google Shape;101;p18"/>
          <p:cNvPicPr preferRelativeResize="0"/>
          <p:nvPr/>
        </p:nvPicPr>
        <p:blipFill rotWithShape="1">
          <a:blip r:embed="rId2">
            <a:alphaModFix/>
          </a:blip>
          <a:srcRect t="38675" b="38675"/>
          <a:stretch/>
        </p:blipFill>
        <p:spPr>
          <a:xfrm>
            <a:off x="0" y="-27150"/>
            <a:ext cx="9143998" cy="1183874"/>
          </a:xfrm>
          <a:prstGeom prst="rect">
            <a:avLst/>
          </a:prstGeom>
          <a:noFill/>
          <a:ln>
            <a:noFill/>
          </a:ln>
        </p:spPr>
      </p:pic>
      <p:sp>
        <p:nvSpPr>
          <p:cNvPr id="102" name="Google Shape;102;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200"/>
              <a:buNone/>
              <a:defRPr>
                <a:solidFill>
                  <a:srgbClr val="FFFFFF"/>
                </a:solidFill>
              </a:defRPr>
            </a:lvl1pPr>
            <a:lvl2pPr lvl="1" rtl="0">
              <a:spcBef>
                <a:spcPts val="0"/>
              </a:spcBef>
              <a:spcAft>
                <a:spcPts val="0"/>
              </a:spcAft>
              <a:buClr>
                <a:srgbClr val="FFFFFF"/>
              </a:buClr>
              <a:buSzPts val="3200"/>
              <a:buNone/>
              <a:defRPr>
                <a:solidFill>
                  <a:srgbClr val="FFFFFF"/>
                </a:solidFill>
              </a:defRPr>
            </a:lvl2pPr>
            <a:lvl3pPr lvl="2" rtl="0">
              <a:spcBef>
                <a:spcPts val="0"/>
              </a:spcBef>
              <a:spcAft>
                <a:spcPts val="0"/>
              </a:spcAft>
              <a:buClr>
                <a:srgbClr val="FFFFFF"/>
              </a:buClr>
              <a:buSzPts val="3200"/>
              <a:buNone/>
              <a:defRPr>
                <a:solidFill>
                  <a:srgbClr val="FFFFFF"/>
                </a:solidFill>
              </a:defRPr>
            </a:lvl3pPr>
            <a:lvl4pPr lvl="3" rtl="0">
              <a:spcBef>
                <a:spcPts val="0"/>
              </a:spcBef>
              <a:spcAft>
                <a:spcPts val="0"/>
              </a:spcAft>
              <a:buClr>
                <a:srgbClr val="FFFFFF"/>
              </a:buClr>
              <a:buSzPts val="3200"/>
              <a:buNone/>
              <a:defRPr>
                <a:solidFill>
                  <a:srgbClr val="FFFFFF"/>
                </a:solidFill>
              </a:defRPr>
            </a:lvl4pPr>
            <a:lvl5pPr lvl="4" rtl="0">
              <a:spcBef>
                <a:spcPts val="0"/>
              </a:spcBef>
              <a:spcAft>
                <a:spcPts val="0"/>
              </a:spcAft>
              <a:buClr>
                <a:srgbClr val="FFFFFF"/>
              </a:buClr>
              <a:buSzPts val="3200"/>
              <a:buNone/>
              <a:defRPr>
                <a:solidFill>
                  <a:srgbClr val="FFFFFF"/>
                </a:solidFill>
              </a:defRPr>
            </a:lvl5pPr>
            <a:lvl6pPr lvl="5" rtl="0">
              <a:spcBef>
                <a:spcPts val="0"/>
              </a:spcBef>
              <a:spcAft>
                <a:spcPts val="0"/>
              </a:spcAft>
              <a:buClr>
                <a:srgbClr val="FFFFFF"/>
              </a:buClr>
              <a:buSzPts val="3200"/>
              <a:buNone/>
              <a:defRPr>
                <a:solidFill>
                  <a:srgbClr val="FFFFFF"/>
                </a:solidFill>
              </a:defRPr>
            </a:lvl6pPr>
            <a:lvl7pPr lvl="6" rtl="0">
              <a:spcBef>
                <a:spcPts val="0"/>
              </a:spcBef>
              <a:spcAft>
                <a:spcPts val="0"/>
              </a:spcAft>
              <a:buClr>
                <a:srgbClr val="FFFFFF"/>
              </a:buClr>
              <a:buSzPts val="3200"/>
              <a:buNone/>
              <a:defRPr>
                <a:solidFill>
                  <a:srgbClr val="FFFFFF"/>
                </a:solidFill>
              </a:defRPr>
            </a:lvl7pPr>
            <a:lvl8pPr lvl="7" rtl="0">
              <a:spcBef>
                <a:spcPts val="0"/>
              </a:spcBef>
              <a:spcAft>
                <a:spcPts val="0"/>
              </a:spcAft>
              <a:buClr>
                <a:srgbClr val="FFFFFF"/>
              </a:buClr>
              <a:buSzPts val="3200"/>
              <a:buNone/>
              <a:defRPr>
                <a:solidFill>
                  <a:srgbClr val="FFFFFF"/>
                </a:solidFill>
              </a:defRPr>
            </a:lvl8pPr>
            <a:lvl9pPr lvl="8" rtl="0">
              <a:spcBef>
                <a:spcPts val="0"/>
              </a:spcBef>
              <a:spcAft>
                <a:spcPts val="0"/>
              </a:spcAft>
              <a:buClr>
                <a:srgbClr val="FFFFFF"/>
              </a:buClr>
              <a:buSzPts val="3200"/>
              <a:buNone/>
              <a:defRPr>
                <a:solidFill>
                  <a:srgbClr val="FFFFFF"/>
                </a:solidFill>
              </a:defRPr>
            </a:lvl9pPr>
          </a:lstStyle>
          <a:p>
            <a:endParaRPr/>
          </a:p>
        </p:txBody>
      </p:sp>
      <p:sp>
        <p:nvSpPr>
          <p:cNvPr id="103" name="Google Shape;103;p18"/>
          <p:cNvSpPr txBox="1">
            <a:spLocks noGrp="1"/>
          </p:cNvSpPr>
          <p:nvPr>
            <p:ph type="subTitle" idx="1"/>
          </p:nvPr>
        </p:nvSpPr>
        <p:spPr>
          <a:xfrm>
            <a:off x="720000" y="2982450"/>
            <a:ext cx="2271300" cy="72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04" name="Google Shape;104;p18"/>
          <p:cNvSpPr txBox="1">
            <a:spLocks noGrp="1"/>
          </p:cNvSpPr>
          <p:nvPr>
            <p:ph type="subTitle" idx="2"/>
          </p:nvPr>
        </p:nvSpPr>
        <p:spPr>
          <a:xfrm>
            <a:off x="923700" y="252200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105" name="Google Shape;105;p18"/>
          <p:cNvSpPr txBox="1">
            <a:spLocks noGrp="1"/>
          </p:cNvSpPr>
          <p:nvPr>
            <p:ph type="subTitle" idx="3"/>
          </p:nvPr>
        </p:nvSpPr>
        <p:spPr>
          <a:xfrm>
            <a:off x="3436350" y="4047250"/>
            <a:ext cx="2271300" cy="72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06" name="Google Shape;106;p18"/>
          <p:cNvSpPr txBox="1">
            <a:spLocks noGrp="1"/>
          </p:cNvSpPr>
          <p:nvPr>
            <p:ph type="subTitle" idx="4"/>
          </p:nvPr>
        </p:nvSpPr>
        <p:spPr>
          <a:xfrm>
            <a:off x="3640050" y="358680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107" name="Google Shape;107;p18"/>
          <p:cNvSpPr txBox="1">
            <a:spLocks noGrp="1"/>
          </p:cNvSpPr>
          <p:nvPr>
            <p:ph type="subTitle" idx="5"/>
          </p:nvPr>
        </p:nvSpPr>
        <p:spPr>
          <a:xfrm>
            <a:off x="6152700" y="2982450"/>
            <a:ext cx="2271300" cy="72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108" name="Google Shape;108;p18"/>
          <p:cNvSpPr txBox="1">
            <a:spLocks noGrp="1"/>
          </p:cNvSpPr>
          <p:nvPr>
            <p:ph type="subTitle" idx="6"/>
          </p:nvPr>
        </p:nvSpPr>
        <p:spPr>
          <a:xfrm>
            <a:off x="6356400" y="2522000"/>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109" name="Google Shape;109;p18"/>
          <p:cNvSpPr txBox="1">
            <a:spLocks noGrp="1"/>
          </p:cNvSpPr>
          <p:nvPr>
            <p:ph type="title" idx="7" hasCustomPrompt="1"/>
          </p:nvPr>
        </p:nvSpPr>
        <p:spPr>
          <a:xfrm>
            <a:off x="720000" y="1571950"/>
            <a:ext cx="2271300" cy="82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0" name="Google Shape;110;p18"/>
          <p:cNvSpPr txBox="1">
            <a:spLocks noGrp="1"/>
          </p:cNvSpPr>
          <p:nvPr>
            <p:ph type="title" idx="8" hasCustomPrompt="1"/>
          </p:nvPr>
        </p:nvSpPr>
        <p:spPr>
          <a:xfrm>
            <a:off x="3436350" y="2636750"/>
            <a:ext cx="2271300" cy="82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1" name="Google Shape;111;p18"/>
          <p:cNvSpPr txBox="1">
            <a:spLocks noGrp="1"/>
          </p:cNvSpPr>
          <p:nvPr>
            <p:ph type="title" idx="9" hasCustomPrompt="1"/>
          </p:nvPr>
        </p:nvSpPr>
        <p:spPr>
          <a:xfrm>
            <a:off x="6152700" y="1571950"/>
            <a:ext cx="2271300" cy="82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ONE_COLUMN_TEXT_1">
    <p:spTree>
      <p:nvGrpSpPr>
        <p:cNvPr id="1" name="Shape 112"/>
        <p:cNvGrpSpPr/>
        <p:nvPr/>
      </p:nvGrpSpPr>
      <p:grpSpPr>
        <a:xfrm>
          <a:off x="0" y="0"/>
          <a:ext cx="0" cy="0"/>
          <a:chOff x="0" y="0"/>
          <a:chExt cx="0" cy="0"/>
        </a:xfrm>
      </p:grpSpPr>
      <p:pic>
        <p:nvPicPr>
          <p:cNvPr id="113" name="Google Shape;113;p19"/>
          <p:cNvPicPr preferRelativeResize="0"/>
          <p:nvPr/>
        </p:nvPicPr>
        <p:blipFill rotWithShape="1">
          <a:blip r:embed="rId2">
            <a:alphaModFix/>
          </a:blip>
          <a:srcRect t="38675" b="38675"/>
          <a:stretch/>
        </p:blipFill>
        <p:spPr>
          <a:xfrm>
            <a:off x="0" y="-27150"/>
            <a:ext cx="9143998" cy="1183874"/>
          </a:xfrm>
          <a:prstGeom prst="rect">
            <a:avLst/>
          </a:prstGeom>
          <a:noFill/>
          <a:ln>
            <a:noFill/>
          </a:ln>
        </p:spPr>
      </p:pic>
      <p:sp>
        <p:nvSpPr>
          <p:cNvPr id="114" name="Google Shape;11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200"/>
              <a:buNone/>
              <a:defRPr>
                <a:solidFill>
                  <a:srgbClr val="FFFFFF"/>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15" name="Google Shape;115;p19"/>
          <p:cNvSpPr txBox="1">
            <a:spLocks noGrp="1"/>
          </p:cNvSpPr>
          <p:nvPr>
            <p:ph type="subTitle" idx="1"/>
          </p:nvPr>
        </p:nvSpPr>
        <p:spPr>
          <a:xfrm>
            <a:off x="720000" y="1494575"/>
            <a:ext cx="3227400" cy="31089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a:solidFill>
                  <a:schemeClr val="dk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TITLE_1">
    <p:bg>
      <p:bgPr>
        <a:blipFill>
          <a:blip r:embed="rId2">
            <a:alphaModFix/>
          </a:blip>
          <a:stretch>
            <a:fillRect/>
          </a:stretch>
        </a:blipFill>
        <a:effectLst/>
      </p:bgPr>
    </p:bg>
    <p:spTree>
      <p:nvGrpSpPr>
        <p:cNvPr id="1" name="Shape 116"/>
        <p:cNvGrpSpPr/>
        <p:nvPr/>
      </p:nvGrpSpPr>
      <p:grpSpPr>
        <a:xfrm>
          <a:off x="0" y="0"/>
          <a:ext cx="0" cy="0"/>
          <a:chOff x="0" y="0"/>
          <a:chExt cx="0" cy="0"/>
        </a:xfrm>
      </p:grpSpPr>
      <p:pic>
        <p:nvPicPr>
          <p:cNvPr id="117" name="Google Shape;117;p20"/>
          <p:cNvPicPr preferRelativeResize="0"/>
          <p:nvPr/>
        </p:nvPicPr>
        <p:blipFill rotWithShape="1">
          <a:blip r:embed="rId3">
            <a:alphaModFix/>
          </a:blip>
          <a:srcRect t="35721" b="40349"/>
          <a:stretch/>
        </p:blipFill>
        <p:spPr>
          <a:xfrm>
            <a:off x="0" y="3892725"/>
            <a:ext cx="9143998" cy="1250775"/>
          </a:xfrm>
          <a:prstGeom prst="rect">
            <a:avLst/>
          </a:prstGeom>
          <a:noFill/>
          <a:ln>
            <a:noFill/>
          </a:ln>
        </p:spPr>
      </p:pic>
      <p:sp>
        <p:nvSpPr>
          <p:cNvPr id="118" name="Google Shape;118;p20"/>
          <p:cNvSpPr txBox="1">
            <a:spLocks noGrp="1"/>
          </p:cNvSpPr>
          <p:nvPr>
            <p:ph type="ctrTitle"/>
          </p:nvPr>
        </p:nvSpPr>
        <p:spPr>
          <a:xfrm>
            <a:off x="720000" y="692400"/>
            <a:ext cx="4227300" cy="10089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5200"/>
              <a:buNone/>
              <a:defRPr sz="5000">
                <a:solidFill>
                  <a:srgbClr val="FFFFFF"/>
                </a:solidFill>
                <a:latin typeface="Alfa Slab One"/>
                <a:ea typeface="Alfa Slab One"/>
                <a:cs typeface="Alfa Slab One"/>
                <a:sym typeface="Alfa Slab One"/>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19" name="Google Shape;119;p20"/>
          <p:cNvSpPr txBox="1">
            <a:spLocks noGrp="1"/>
          </p:cNvSpPr>
          <p:nvPr>
            <p:ph type="subTitle" idx="1"/>
          </p:nvPr>
        </p:nvSpPr>
        <p:spPr>
          <a:xfrm>
            <a:off x="720000" y="1607075"/>
            <a:ext cx="4227300" cy="395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Font typeface="Alfa Slab One"/>
              <a:buNone/>
              <a:defRPr sz="1700">
                <a:solidFill>
                  <a:schemeClr val="dk2"/>
                </a:solidFill>
                <a:latin typeface="Alfa Slab One"/>
                <a:ea typeface="Alfa Slab One"/>
                <a:cs typeface="Alfa Slab One"/>
                <a:sym typeface="Alfa Slab One"/>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20" name="Google Shape;120;p20"/>
          <p:cNvSpPr txBox="1">
            <a:spLocks noGrp="1"/>
          </p:cNvSpPr>
          <p:nvPr>
            <p:ph type="subTitle" idx="2"/>
          </p:nvPr>
        </p:nvSpPr>
        <p:spPr>
          <a:xfrm>
            <a:off x="720000" y="2066100"/>
            <a:ext cx="4227300" cy="79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a:solidFill>
                  <a:schemeClr val="lt1"/>
                </a:solidFill>
                <a:latin typeface="Maven Pro Regular"/>
                <a:ea typeface="Maven Pro Regular"/>
                <a:cs typeface="Maven Pro Regular"/>
                <a:sym typeface="Maven Pro Regular"/>
              </a:defRPr>
            </a:lvl1pPr>
            <a:lvl2pPr lvl="1" algn="ctr" rtl="0">
              <a:lnSpc>
                <a:spcPct val="100000"/>
              </a:lnSpc>
              <a:spcBef>
                <a:spcPts val="0"/>
              </a:spcBef>
              <a:spcAft>
                <a:spcPts val="0"/>
              </a:spcAft>
              <a:buClr>
                <a:schemeClr val="lt1"/>
              </a:buClr>
              <a:buSzPts val="1600"/>
              <a:buNone/>
              <a:defRPr>
                <a:solidFill>
                  <a:schemeClr val="lt1"/>
                </a:solidFill>
              </a:defRPr>
            </a:lvl2pPr>
            <a:lvl3pPr lvl="2" algn="ctr" rtl="0">
              <a:lnSpc>
                <a:spcPct val="100000"/>
              </a:lnSpc>
              <a:spcBef>
                <a:spcPts val="0"/>
              </a:spcBef>
              <a:spcAft>
                <a:spcPts val="0"/>
              </a:spcAft>
              <a:buClr>
                <a:schemeClr val="lt1"/>
              </a:buClr>
              <a:buSzPts val="1600"/>
              <a:buNone/>
              <a:defRPr>
                <a:solidFill>
                  <a:schemeClr val="lt1"/>
                </a:solidFill>
              </a:defRPr>
            </a:lvl3pPr>
            <a:lvl4pPr lvl="3" algn="ctr" rtl="0">
              <a:lnSpc>
                <a:spcPct val="100000"/>
              </a:lnSpc>
              <a:spcBef>
                <a:spcPts val="0"/>
              </a:spcBef>
              <a:spcAft>
                <a:spcPts val="0"/>
              </a:spcAft>
              <a:buClr>
                <a:schemeClr val="lt1"/>
              </a:buClr>
              <a:buSzPts val="1600"/>
              <a:buNone/>
              <a:defRPr>
                <a:solidFill>
                  <a:schemeClr val="lt1"/>
                </a:solidFill>
              </a:defRPr>
            </a:lvl4pPr>
            <a:lvl5pPr lvl="4" algn="ctr" rtl="0">
              <a:lnSpc>
                <a:spcPct val="100000"/>
              </a:lnSpc>
              <a:spcBef>
                <a:spcPts val="0"/>
              </a:spcBef>
              <a:spcAft>
                <a:spcPts val="0"/>
              </a:spcAft>
              <a:buClr>
                <a:schemeClr val="lt1"/>
              </a:buClr>
              <a:buSzPts val="1600"/>
              <a:buNone/>
              <a:defRPr>
                <a:solidFill>
                  <a:schemeClr val="lt1"/>
                </a:solidFill>
              </a:defRPr>
            </a:lvl5pPr>
            <a:lvl6pPr lvl="5" algn="ctr" rtl="0">
              <a:lnSpc>
                <a:spcPct val="100000"/>
              </a:lnSpc>
              <a:spcBef>
                <a:spcPts val="0"/>
              </a:spcBef>
              <a:spcAft>
                <a:spcPts val="0"/>
              </a:spcAft>
              <a:buClr>
                <a:schemeClr val="lt1"/>
              </a:buClr>
              <a:buSzPts val="1600"/>
              <a:buNone/>
              <a:defRPr>
                <a:solidFill>
                  <a:schemeClr val="lt1"/>
                </a:solidFill>
              </a:defRPr>
            </a:lvl6pPr>
            <a:lvl7pPr lvl="6" algn="ctr" rtl="0">
              <a:lnSpc>
                <a:spcPct val="100000"/>
              </a:lnSpc>
              <a:spcBef>
                <a:spcPts val="0"/>
              </a:spcBef>
              <a:spcAft>
                <a:spcPts val="0"/>
              </a:spcAft>
              <a:buClr>
                <a:schemeClr val="lt1"/>
              </a:buClr>
              <a:buSzPts val="1600"/>
              <a:buNone/>
              <a:defRPr>
                <a:solidFill>
                  <a:schemeClr val="lt1"/>
                </a:solidFill>
              </a:defRPr>
            </a:lvl7pPr>
            <a:lvl8pPr lvl="7" algn="ctr" rtl="0">
              <a:lnSpc>
                <a:spcPct val="100000"/>
              </a:lnSpc>
              <a:spcBef>
                <a:spcPts val="0"/>
              </a:spcBef>
              <a:spcAft>
                <a:spcPts val="0"/>
              </a:spcAft>
              <a:buClr>
                <a:schemeClr val="lt1"/>
              </a:buClr>
              <a:buSzPts val="1600"/>
              <a:buNone/>
              <a:defRPr>
                <a:solidFill>
                  <a:schemeClr val="lt1"/>
                </a:solidFill>
              </a:defRPr>
            </a:lvl8pPr>
            <a:lvl9pPr lvl="8" algn="ctr" rtl="0">
              <a:lnSpc>
                <a:spcPct val="100000"/>
              </a:lnSpc>
              <a:spcBef>
                <a:spcPts val="0"/>
              </a:spcBef>
              <a:spcAft>
                <a:spcPts val="0"/>
              </a:spcAft>
              <a:buClr>
                <a:schemeClr val="lt1"/>
              </a:buClr>
              <a:buSzPts val="1600"/>
              <a:buNone/>
              <a:defRPr>
                <a:solidFill>
                  <a:schemeClr val="lt1"/>
                </a:solidFill>
              </a:defRPr>
            </a:lvl9pPr>
          </a:lstStyle>
          <a:p>
            <a:endParaRPr/>
          </a:p>
        </p:txBody>
      </p:sp>
      <p:sp>
        <p:nvSpPr>
          <p:cNvPr id="121" name="Google Shape;121;p20"/>
          <p:cNvSpPr txBox="1"/>
          <p:nvPr/>
        </p:nvSpPr>
        <p:spPr>
          <a:xfrm>
            <a:off x="720000" y="3935500"/>
            <a:ext cx="39453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dk1"/>
                </a:solidFill>
                <a:latin typeface="Maven Pro"/>
                <a:ea typeface="Maven Pro"/>
                <a:cs typeface="Maven Pro"/>
                <a:sym typeface="Maven Pro"/>
              </a:rPr>
              <a:t>CREDITS:</a:t>
            </a:r>
            <a:r>
              <a:rPr lang="en" sz="1000">
                <a:solidFill>
                  <a:schemeClr val="dk1"/>
                </a:solidFill>
                <a:latin typeface="Maven Pro"/>
                <a:ea typeface="Maven Pro"/>
                <a:cs typeface="Maven Pro"/>
                <a:sym typeface="Maven Pro"/>
              </a:rPr>
              <a:t> This presentation template was created by </a:t>
            </a:r>
            <a:r>
              <a:rPr lang="en" sz="1000" b="1">
                <a:solidFill>
                  <a:schemeClr val="dk1"/>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Slidesgo</a:t>
            </a:r>
            <a:r>
              <a:rPr lang="en" sz="1000">
                <a:solidFill>
                  <a:schemeClr val="dk1"/>
                </a:solidFill>
                <a:latin typeface="Maven Pro"/>
                <a:ea typeface="Maven Pro"/>
                <a:cs typeface="Maven Pro"/>
                <a:sym typeface="Maven Pro"/>
              </a:rPr>
              <a:t>, including icons by </a:t>
            </a:r>
            <a:r>
              <a:rPr lang="en" sz="1000" b="1">
                <a:solidFill>
                  <a:schemeClr val="dk1"/>
                </a:solidFill>
                <a:uFill>
                  <a:noFill/>
                </a:uFill>
                <a:latin typeface="Maven Pro"/>
                <a:ea typeface="Maven Pro"/>
                <a:cs typeface="Maven Pro"/>
                <a:sym typeface="Maven Pro"/>
                <a:hlinkClick r:id="rId5">
                  <a:extLst>
                    <a:ext uri="{A12FA001-AC4F-418D-AE19-62706E023703}">
                      <ahyp:hlinkClr xmlns:ahyp="http://schemas.microsoft.com/office/drawing/2018/hyperlinkcolor" val="tx"/>
                    </a:ext>
                  </a:extLst>
                </a:hlinkClick>
              </a:rPr>
              <a:t>Flaticon</a:t>
            </a:r>
            <a:r>
              <a:rPr lang="en" sz="1000">
                <a:solidFill>
                  <a:schemeClr val="dk1"/>
                </a:solidFill>
                <a:latin typeface="Maven Pro"/>
                <a:ea typeface="Maven Pro"/>
                <a:cs typeface="Maven Pro"/>
                <a:sym typeface="Maven Pro"/>
              </a:rPr>
              <a:t>, infographics &amp; images by </a:t>
            </a:r>
            <a:r>
              <a:rPr lang="en" sz="1000" b="1">
                <a:solidFill>
                  <a:schemeClr val="dk1"/>
                </a:solidFill>
                <a:uFill>
                  <a:noFill/>
                </a:uFill>
                <a:latin typeface="Maven Pro"/>
                <a:ea typeface="Maven Pro"/>
                <a:cs typeface="Maven Pro"/>
                <a:sym typeface="Maven Pro"/>
                <a:hlinkClick r:id="rId6">
                  <a:extLst>
                    <a:ext uri="{A12FA001-AC4F-418D-AE19-62706E023703}">
                      <ahyp:hlinkClr xmlns:ahyp="http://schemas.microsoft.com/office/drawing/2018/hyperlinkcolor" val="tx"/>
                    </a:ext>
                  </a:extLst>
                </a:hlinkClick>
              </a:rPr>
              <a:t>Freepik</a:t>
            </a:r>
            <a:r>
              <a:rPr lang="en" sz="1000">
                <a:solidFill>
                  <a:schemeClr val="dk1"/>
                </a:solidFill>
                <a:latin typeface="Maven Pro"/>
                <a:ea typeface="Maven Pro"/>
                <a:cs typeface="Maven Pro"/>
                <a:sym typeface="Maven Pro"/>
              </a:rPr>
              <a:t> </a:t>
            </a:r>
            <a:endParaRPr sz="1000" b="1">
              <a:solidFill>
                <a:schemeClr val="dk1"/>
              </a:solidFill>
              <a:latin typeface="Maven Pro"/>
              <a:ea typeface="Maven Pro"/>
              <a:cs typeface="Maven Pro"/>
              <a:sym typeface="Maven Pro"/>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2">
    <p:spTree>
      <p:nvGrpSpPr>
        <p:cNvPr id="1" name="Shape 122"/>
        <p:cNvGrpSpPr/>
        <p:nvPr/>
      </p:nvGrpSpPr>
      <p:grpSpPr>
        <a:xfrm>
          <a:off x="0" y="0"/>
          <a:ext cx="0" cy="0"/>
          <a:chOff x="0" y="0"/>
          <a:chExt cx="0" cy="0"/>
        </a:xfrm>
      </p:grpSpPr>
      <p:pic>
        <p:nvPicPr>
          <p:cNvPr id="123" name="Google Shape;123;p21"/>
          <p:cNvPicPr preferRelativeResize="0"/>
          <p:nvPr/>
        </p:nvPicPr>
        <p:blipFill rotWithShape="1">
          <a:blip r:embed="rId2">
            <a:alphaModFix/>
          </a:blip>
          <a:srcRect t="38675" b="38675"/>
          <a:stretch/>
        </p:blipFill>
        <p:spPr>
          <a:xfrm>
            <a:off x="-32562" y="-27150"/>
            <a:ext cx="9209124" cy="1183874"/>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2_1">
    <p:spTree>
      <p:nvGrpSpPr>
        <p:cNvPr id="1" name="Shape 124"/>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3">
    <p:bg>
      <p:bgPr>
        <a:blipFill>
          <a:blip r:embed="rId2">
            <a:alphaModFix/>
          </a:blip>
          <a:stretch>
            <a:fillRect/>
          </a:stretch>
        </a:blipFill>
        <a:effectLst/>
      </p:bgPr>
    </p:bg>
    <p:spTree>
      <p:nvGrpSpPr>
        <p:cNvPr id="1" name="Shape 125"/>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body" idx="1"/>
          </p:nvPr>
        </p:nvSpPr>
        <p:spPr>
          <a:xfrm>
            <a:off x="720000" y="1304875"/>
            <a:ext cx="7704000" cy="34164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Clr>
                <a:srgbClr val="434343"/>
              </a:buClr>
              <a:buSzPts val="1200"/>
              <a:buFont typeface="Maven Pro"/>
              <a:buAutoNum type="arabicPeriod"/>
              <a:defRPr sz="1200">
                <a:latin typeface="Maven Pro"/>
                <a:ea typeface="Maven Pro"/>
                <a:cs typeface="Maven Pro"/>
                <a:sym typeface="Maven Pro"/>
              </a:defRPr>
            </a:lvl1pPr>
            <a:lvl2pPr marL="914400" lvl="1" indent="-304800">
              <a:spcBef>
                <a:spcPts val="0"/>
              </a:spcBef>
              <a:spcAft>
                <a:spcPts val="0"/>
              </a:spcAft>
              <a:buClr>
                <a:srgbClr val="434343"/>
              </a:buClr>
              <a:buSzPts val="1200"/>
              <a:buFont typeface="Roboto Condensed Light"/>
              <a:buAutoNum type="alphaLcPeriod"/>
              <a:defRPr sz="1200"/>
            </a:lvl2pPr>
            <a:lvl3pPr marL="1371600" lvl="2" indent="-304800">
              <a:spcBef>
                <a:spcPts val="0"/>
              </a:spcBef>
              <a:spcAft>
                <a:spcPts val="0"/>
              </a:spcAft>
              <a:buClr>
                <a:srgbClr val="434343"/>
              </a:buClr>
              <a:buSzPts val="1200"/>
              <a:buFont typeface="Roboto Condensed Light"/>
              <a:buAutoNum type="romanLcPeriod"/>
              <a:defRPr sz="1200"/>
            </a:lvl3pPr>
            <a:lvl4pPr marL="1828800" lvl="3" indent="-304800">
              <a:spcBef>
                <a:spcPts val="0"/>
              </a:spcBef>
              <a:spcAft>
                <a:spcPts val="0"/>
              </a:spcAft>
              <a:buClr>
                <a:srgbClr val="434343"/>
              </a:buClr>
              <a:buSzPts val="1200"/>
              <a:buFont typeface="Roboto Condensed Light"/>
              <a:buAutoNum type="arabicPeriod"/>
              <a:defRPr sz="1200"/>
            </a:lvl4pPr>
            <a:lvl5pPr marL="2286000" lvl="4" indent="-304800">
              <a:spcBef>
                <a:spcPts val="0"/>
              </a:spcBef>
              <a:spcAft>
                <a:spcPts val="0"/>
              </a:spcAft>
              <a:buClr>
                <a:srgbClr val="434343"/>
              </a:buClr>
              <a:buSzPts val="1200"/>
              <a:buFont typeface="Roboto Condensed Light"/>
              <a:buAutoNum type="alphaLcPeriod"/>
              <a:defRPr sz="1200"/>
            </a:lvl5pPr>
            <a:lvl6pPr marL="2743200" lvl="5" indent="-304800">
              <a:spcBef>
                <a:spcPts val="0"/>
              </a:spcBef>
              <a:spcAft>
                <a:spcPts val="0"/>
              </a:spcAft>
              <a:buClr>
                <a:srgbClr val="434343"/>
              </a:buClr>
              <a:buSzPts val="1200"/>
              <a:buFont typeface="Roboto Condensed Light"/>
              <a:buAutoNum type="romanLcPeriod"/>
              <a:defRPr sz="1200"/>
            </a:lvl6pPr>
            <a:lvl7pPr marL="3200400" lvl="6" indent="-304800">
              <a:spcBef>
                <a:spcPts val="0"/>
              </a:spcBef>
              <a:spcAft>
                <a:spcPts val="0"/>
              </a:spcAft>
              <a:buClr>
                <a:srgbClr val="434343"/>
              </a:buClr>
              <a:buSzPts val="1200"/>
              <a:buFont typeface="Roboto Condensed Light"/>
              <a:buAutoNum type="arabicPeriod"/>
              <a:defRPr sz="1200"/>
            </a:lvl7pPr>
            <a:lvl8pPr marL="3657600" lvl="7" indent="-304800">
              <a:spcBef>
                <a:spcPts val="0"/>
              </a:spcBef>
              <a:spcAft>
                <a:spcPts val="0"/>
              </a:spcAft>
              <a:buClr>
                <a:srgbClr val="434343"/>
              </a:buClr>
              <a:buSzPts val="1200"/>
              <a:buFont typeface="Roboto Condensed Light"/>
              <a:buAutoNum type="alphaLcPeriod"/>
              <a:defRPr sz="1200"/>
            </a:lvl8pPr>
            <a:lvl9pPr marL="4114800" lvl="8" indent="-304800">
              <a:spcBef>
                <a:spcPts val="0"/>
              </a:spcBef>
              <a:spcAft>
                <a:spcPts val="0"/>
              </a:spcAft>
              <a:buClr>
                <a:srgbClr val="434343"/>
              </a:buClr>
              <a:buSzPts val="1200"/>
              <a:buFont typeface="Roboto Condensed Light"/>
              <a:buAutoNum type="romanLcPeriod"/>
              <a:defRPr sz="1200"/>
            </a:lvl9pPr>
          </a:lstStyle>
          <a:p>
            <a:endParaRPr/>
          </a:p>
        </p:txBody>
      </p:sp>
      <p:pic>
        <p:nvPicPr>
          <p:cNvPr id="18" name="Google Shape;18;p4"/>
          <p:cNvPicPr preferRelativeResize="0"/>
          <p:nvPr/>
        </p:nvPicPr>
        <p:blipFill rotWithShape="1">
          <a:blip r:embed="rId2">
            <a:alphaModFix/>
          </a:blip>
          <a:srcRect t="38675" b="38675"/>
          <a:stretch/>
        </p:blipFill>
        <p:spPr>
          <a:xfrm>
            <a:off x="0" y="-27150"/>
            <a:ext cx="9143998" cy="1183874"/>
          </a:xfrm>
          <a:prstGeom prst="rect">
            <a:avLst/>
          </a:prstGeom>
          <a:noFill/>
          <a:ln>
            <a:noFill/>
          </a:ln>
        </p:spPr>
      </p:pic>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200"/>
              <a:buNone/>
              <a:defRPr>
                <a:solidFill>
                  <a:srgbClr val="FFFFFF"/>
                </a:solidFill>
              </a:defRPr>
            </a:lvl1pPr>
            <a:lvl2pPr lvl="1" rtl="0">
              <a:spcBef>
                <a:spcPts val="0"/>
              </a:spcBef>
              <a:spcAft>
                <a:spcPts val="0"/>
              </a:spcAft>
              <a:buClr>
                <a:srgbClr val="FFFFFF"/>
              </a:buClr>
              <a:buSzPts val="3200"/>
              <a:buNone/>
              <a:defRPr>
                <a:solidFill>
                  <a:srgbClr val="FFFFFF"/>
                </a:solidFill>
              </a:defRPr>
            </a:lvl2pPr>
            <a:lvl3pPr lvl="2" rtl="0">
              <a:spcBef>
                <a:spcPts val="0"/>
              </a:spcBef>
              <a:spcAft>
                <a:spcPts val="0"/>
              </a:spcAft>
              <a:buClr>
                <a:srgbClr val="FFFFFF"/>
              </a:buClr>
              <a:buSzPts val="3200"/>
              <a:buNone/>
              <a:defRPr>
                <a:solidFill>
                  <a:srgbClr val="FFFFFF"/>
                </a:solidFill>
              </a:defRPr>
            </a:lvl3pPr>
            <a:lvl4pPr lvl="3" rtl="0">
              <a:spcBef>
                <a:spcPts val="0"/>
              </a:spcBef>
              <a:spcAft>
                <a:spcPts val="0"/>
              </a:spcAft>
              <a:buClr>
                <a:srgbClr val="FFFFFF"/>
              </a:buClr>
              <a:buSzPts val="3200"/>
              <a:buNone/>
              <a:defRPr>
                <a:solidFill>
                  <a:srgbClr val="FFFFFF"/>
                </a:solidFill>
              </a:defRPr>
            </a:lvl4pPr>
            <a:lvl5pPr lvl="4" rtl="0">
              <a:spcBef>
                <a:spcPts val="0"/>
              </a:spcBef>
              <a:spcAft>
                <a:spcPts val="0"/>
              </a:spcAft>
              <a:buClr>
                <a:srgbClr val="FFFFFF"/>
              </a:buClr>
              <a:buSzPts val="3200"/>
              <a:buNone/>
              <a:defRPr>
                <a:solidFill>
                  <a:srgbClr val="FFFFFF"/>
                </a:solidFill>
              </a:defRPr>
            </a:lvl5pPr>
            <a:lvl6pPr lvl="5" rtl="0">
              <a:spcBef>
                <a:spcPts val="0"/>
              </a:spcBef>
              <a:spcAft>
                <a:spcPts val="0"/>
              </a:spcAft>
              <a:buClr>
                <a:srgbClr val="FFFFFF"/>
              </a:buClr>
              <a:buSzPts val="3200"/>
              <a:buNone/>
              <a:defRPr>
                <a:solidFill>
                  <a:srgbClr val="FFFFFF"/>
                </a:solidFill>
              </a:defRPr>
            </a:lvl6pPr>
            <a:lvl7pPr lvl="6" rtl="0">
              <a:spcBef>
                <a:spcPts val="0"/>
              </a:spcBef>
              <a:spcAft>
                <a:spcPts val="0"/>
              </a:spcAft>
              <a:buClr>
                <a:srgbClr val="FFFFFF"/>
              </a:buClr>
              <a:buSzPts val="3200"/>
              <a:buNone/>
              <a:defRPr>
                <a:solidFill>
                  <a:srgbClr val="FFFFFF"/>
                </a:solidFill>
              </a:defRPr>
            </a:lvl7pPr>
            <a:lvl8pPr lvl="7" rtl="0">
              <a:spcBef>
                <a:spcPts val="0"/>
              </a:spcBef>
              <a:spcAft>
                <a:spcPts val="0"/>
              </a:spcAft>
              <a:buClr>
                <a:srgbClr val="FFFFFF"/>
              </a:buClr>
              <a:buSzPts val="3200"/>
              <a:buNone/>
              <a:defRPr>
                <a:solidFill>
                  <a:srgbClr val="FFFFFF"/>
                </a:solidFill>
              </a:defRPr>
            </a:lvl8pPr>
            <a:lvl9pPr lvl="8" rtl="0">
              <a:spcBef>
                <a:spcPts val="0"/>
              </a:spcBef>
              <a:spcAft>
                <a:spcPts val="0"/>
              </a:spcAft>
              <a:buClr>
                <a:srgbClr val="FFFFFF"/>
              </a:buClr>
              <a:buSzPts val="3200"/>
              <a:buNone/>
              <a:defRPr>
                <a:solidFill>
                  <a:srgbClr val="FFFFFF"/>
                </a:solidFill>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9"/>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pic>
        <p:nvPicPr>
          <p:cNvPr id="21" name="Google Shape;21;p5"/>
          <p:cNvPicPr preferRelativeResize="0"/>
          <p:nvPr/>
        </p:nvPicPr>
        <p:blipFill rotWithShape="1">
          <a:blip r:embed="rId2">
            <a:alphaModFix/>
          </a:blip>
          <a:srcRect t="38675" b="38675"/>
          <a:stretch/>
        </p:blipFill>
        <p:spPr>
          <a:xfrm>
            <a:off x="0" y="-27150"/>
            <a:ext cx="9143998" cy="1183874"/>
          </a:xfrm>
          <a:prstGeom prst="rect">
            <a:avLst/>
          </a:prstGeom>
          <a:noFill/>
          <a:ln>
            <a:noFill/>
          </a:ln>
        </p:spPr>
      </p:pic>
      <p:sp>
        <p:nvSpPr>
          <p:cNvPr id="22" name="Google Shape;2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3200"/>
              <a:buNone/>
              <a:defRPr>
                <a:solidFill>
                  <a:srgbClr val="FFFFFF"/>
                </a:solidFill>
              </a:defRPr>
            </a:lvl1pPr>
            <a:lvl2pPr lvl="1">
              <a:spcBef>
                <a:spcPts val="0"/>
              </a:spcBef>
              <a:spcAft>
                <a:spcPts val="0"/>
              </a:spcAft>
              <a:buClr>
                <a:srgbClr val="FFFFFF"/>
              </a:buClr>
              <a:buSzPts val="3200"/>
              <a:buNone/>
              <a:defRPr>
                <a:solidFill>
                  <a:srgbClr val="FFFFFF"/>
                </a:solidFill>
              </a:defRPr>
            </a:lvl2pPr>
            <a:lvl3pPr lvl="2">
              <a:spcBef>
                <a:spcPts val="0"/>
              </a:spcBef>
              <a:spcAft>
                <a:spcPts val="0"/>
              </a:spcAft>
              <a:buClr>
                <a:srgbClr val="FFFFFF"/>
              </a:buClr>
              <a:buSzPts val="3200"/>
              <a:buNone/>
              <a:defRPr>
                <a:solidFill>
                  <a:srgbClr val="FFFFFF"/>
                </a:solidFill>
              </a:defRPr>
            </a:lvl3pPr>
            <a:lvl4pPr lvl="3">
              <a:spcBef>
                <a:spcPts val="0"/>
              </a:spcBef>
              <a:spcAft>
                <a:spcPts val="0"/>
              </a:spcAft>
              <a:buClr>
                <a:srgbClr val="FFFFFF"/>
              </a:buClr>
              <a:buSzPts val="3200"/>
              <a:buNone/>
              <a:defRPr>
                <a:solidFill>
                  <a:srgbClr val="FFFFFF"/>
                </a:solidFill>
              </a:defRPr>
            </a:lvl4pPr>
            <a:lvl5pPr lvl="4">
              <a:spcBef>
                <a:spcPts val="0"/>
              </a:spcBef>
              <a:spcAft>
                <a:spcPts val="0"/>
              </a:spcAft>
              <a:buClr>
                <a:srgbClr val="FFFFFF"/>
              </a:buClr>
              <a:buSzPts val="3200"/>
              <a:buNone/>
              <a:defRPr>
                <a:solidFill>
                  <a:srgbClr val="FFFFFF"/>
                </a:solidFill>
              </a:defRPr>
            </a:lvl5pPr>
            <a:lvl6pPr lvl="5">
              <a:spcBef>
                <a:spcPts val="0"/>
              </a:spcBef>
              <a:spcAft>
                <a:spcPts val="0"/>
              </a:spcAft>
              <a:buClr>
                <a:srgbClr val="FFFFFF"/>
              </a:buClr>
              <a:buSzPts val="3200"/>
              <a:buNone/>
              <a:defRPr>
                <a:solidFill>
                  <a:srgbClr val="FFFFFF"/>
                </a:solidFill>
              </a:defRPr>
            </a:lvl6pPr>
            <a:lvl7pPr lvl="6">
              <a:spcBef>
                <a:spcPts val="0"/>
              </a:spcBef>
              <a:spcAft>
                <a:spcPts val="0"/>
              </a:spcAft>
              <a:buClr>
                <a:srgbClr val="FFFFFF"/>
              </a:buClr>
              <a:buSzPts val="3200"/>
              <a:buNone/>
              <a:defRPr>
                <a:solidFill>
                  <a:srgbClr val="FFFFFF"/>
                </a:solidFill>
              </a:defRPr>
            </a:lvl7pPr>
            <a:lvl8pPr lvl="7">
              <a:spcBef>
                <a:spcPts val="0"/>
              </a:spcBef>
              <a:spcAft>
                <a:spcPts val="0"/>
              </a:spcAft>
              <a:buClr>
                <a:srgbClr val="FFFFFF"/>
              </a:buClr>
              <a:buSzPts val="3200"/>
              <a:buNone/>
              <a:defRPr>
                <a:solidFill>
                  <a:srgbClr val="FFFFFF"/>
                </a:solidFill>
              </a:defRPr>
            </a:lvl8pPr>
            <a:lvl9pPr lvl="8">
              <a:spcBef>
                <a:spcPts val="0"/>
              </a:spcBef>
              <a:spcAft>
                <a:spcPts val="0"/>
              </a:spcAft>
              <a:buClr>
                <a:srgbClr val="FFFFFF"/>
              </a:buClr>
              <a:buSzPts val="3200"/>
              <a:buNone/>
              <a:defRPr>
                <a:solidFill>
                  <a:srgbClr val="FFFFFF"/>
                </a:solidFill>
              </a:defRPr>
            </a:lvl9pPr>
          </a:lstStyle>
          <a:p>
            <a:endParaRPr/>
          </a:p>
        </p:txBody>
      </p:sp>
      <p:sp>
        <p:nvSpPr>
          <p:cNvPr id="23" name="Google Shape;23;p5"/>
          <p:cNvSpPr txBox="1">
            <a:spLocks noGrp="1"/>
          </p:cNvSpPr>
          <p:nvPr>
            <p:ph type="subTitle" idx="1"/>
          </p:nvPr>
        </p:nvSpPr>
        <p:spPr>
          <a:xfrm>
            <a:off x="1570100" y="3573125"/>
            <a:ext cx="2271300" cy="9759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
        <p:nvSpPr>
          <p:cNvPr id="24" name="Google Shape;24;p5"/>
          <p:cNvSpPr txBox="1">
            <a:spLocks noGrp="1"/>
          </p:cNvSpPr>
          <p:nvPr>
            <p:ph type="subTitle" idx="2"/>
          </p:nvPr>
        </p:nvSpPr>
        <p:spPr>
          <a:xfrm>
            <a:off x="5326988" y="3573125"/>
            <a:ext cx="2271300" cy="975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5" name="Google Shape;25;p5"/>
          <p:cNvSpPr txBox="1">
            <a:spLocks noGrp="1"/>
          </p:cNvSpPr>
          <p:nvPr>
            <p:ph type="subTitle" idx="3"/>
          </p:nvPr>
        </p:nvSpPr>
        <p:spPr>
          <a:xfrm>
            <a:off x="1773800" y="3112675"/>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
        <p:nvSpPr>
          <p:cNvPr id="26" name="Google Shape;26;p5"/>
          <p:cNvSpPr txBox="1">
            <a:spLocks noGrp="1"/>
          </p:cNvSpPr>
          <p:nvPr>
            <p:ph type="subTitle" idx="4"/>
          </p:nvPr>
        </p:nvSpPr>
        <p:spPr>
          <a:xfrm>
            <a:off x="5530688" y="3112675"/>
            <a:ext cx="1863900" cy="39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000"/>
              <a:buFont typeface="Alfa Slab One"/>
              <a:buNone/>
              <a:defRPr sz="2000">
                <a:solidFill>
                  <a:srgbClr val="FFFFFF"/>
                </a:solidFill>
                <a:latin typeface="Alfa Slab One"/>
                <a:ea typeface="Alfa Slab One"/>
                <a:cs typeface="Alfa Slab One"/>
                <a:sym typeface="Alfa Slab One"/>
              </a:defRPr>
            </a:lvl1pPr>
            <a:lvl2pPr lvl="1" algn="ctr" rtl="0">
              <a:spcBef>
                <a:spcPts val="0"/>
              </a:spcBef>
              <a:spcAft>
                <a:spcPts val="0"/>
              </a:spcAft>
              <a:buSzPts val="2000"/>
              <a:buFont typeface="Alfa Slab One"/>
              <a:buNone/>
              <a:defRPr sz="2000">
                <a:latin typeface="Alfa Slab One"/>
                <a:ea typeface="Alfa Slab One"/>
                <a:cs typeface="Alfa Slab One"/>
                <a:sym typeface="Alfa Slab One"/>
              </a:defRPr>
            </a:lvl2pPr>
            <a:lvl3pPr lvl="2" algn="ctr" rtl="0">
              <a:spcBef>
                <a:spcPts val="0"/>
              </a:spcBef>
              <a:spcAft>
                <a:spcPts val="0"/>
              </a:spcAft>
              <a:buSzPts val="2000"/>
              <a:buFont typeface="Alfa Slab One"/>
              <a:buNone/>
              <a:defRPr sz="2000">
                <a:latin typeface="Alfa Slab One"/>
                <a:ea typeface="Alfa Slab One"/>
                <a:cs typeface="Alfa Slab One"/>
                <a:sym typeface="Alfa Slab One"/>
              </a:defRPr>
            </a:lvl3pPr>
            <a:lvl4pPr lvl="3" algn="ctr" rtl="0">
              <a:spcBef>
                <a:spcPts val="0"/>
              </a:spcBef>
              <a:spcAft>
                <a:spcPts val="0"/>
              </a:spcAft>
              <a:buSzPts val="2000"/>
              <a:buFont typeface="Alfa Slab One"/>
              <a:buNone/>
              <a:defRPr sz="2000">
                <a:latin typeface="Alfa Slab One"/>
                <a:ea typeface="Alfa Slab One"/>
                <a:cs typeface="Alfa Slab One"/>
                <a:sym typeface="Alfa Slab One"/>
              </a:defRPr>
            </a:lvl4pPr>
            <a:lvl5pPr lvl="4" algn="ctr" rtl="0">
              <a:spcBef>
                <a:spcPts val="0"/>
              </a:spcBef>
              <a:spcAft>
                <a:spcPts val="0"/>
              </a:spcAft>
              <a:buSzPts val="2000"/>
              <a:buFont typeface="Alfa Slab One"/>
              <a:buNone/>
              <a:defRPr sz="2000">
                <a:latin typeface="Alfa Slab One"/>
                <a:ea typeface="Alfa Slab One"/>
                <a:cs typeface="Alfa Slab One"/>
                <a:sym typeface="Alfa Slab One"/>
              </a:defRPr>
            </a:lvl5pPr>
            <a:lvl6pPr lvl="5" algn="ctr" rtl="0">
              <a:spcBef>
                <a:spcPts val="0"/>
              </a:spcBef>
              <a:spcAft>
                <a:spcPts val="0"/>
              </a:spcAft>
              <a:buSzPts val="2000"/>
              <a:buFont typeface="Alfa Slab One"/>
              <a:buNone/>
              <a:defRPr sz="2000">
                <a:latin typeface="Alfa Slab One"/>
                <a:ea typeface="Alfa Slab One"/>
                <a:cs typeface="Alfa Slab One"/>
                <a:sym typeface="Alfa Slab One"/>
              </a:defRPr>
            </a:lvl6pPr>
            <a:lvl7pPr lvl="6" algn="ctr" rtl="0">
              <a:spcBef>
                <a:spcPts val="0"/>
              </a:spcBef>
              <a:spcAft>
                <a:spcPts val="0"/>
              </a:spcAft>
              <a:buSzPts val="2000"/>
              <a:buFont typeface="Alfa Slab One"/>
              <a:buNone/>
              <a:defRPr sz="2000">
                <a:latin typeface="Alfa Slab One"/>
                <a:ea typeface="Alfa Slab One"/>
                <a:cs typeface="Alfa Slab One"/>
                <a:sym typeface="Alfa Slab One"/>
              </a:defRPr>
            </a:lvl7pPr>
            <a:lvl8pPr lvl="7" algn="ctr" rtl="0">
              <a:spcBef>
                <a:spcPts val="0"/>
              </a:spcBef>
              <a:spcAft>
                <a:spcPts val="0"/>
              </a:spcAft>
              <a:buSzPts val="2000"/>
              <a:buFont typeface="Alfa Slab One"/>
              <a:buNone/>
              <a:defRPr sz="2000">
                <a:latin typeface="Alfa Slab One"/>
                <a:ea typeface="Alfa Slab One"/>
                <a:cs typeface="Alfa Slab One"/>
                <a:sym typeface="Alfa Slab One"/>
              </a:defRPr>
            </a:lvl8pPr>
            <a:lvl9pPr lvl="8" algn="ctr" rtl="0">
              <a:spcBef>
                <a:spcPts val="0"/>
              </a:spcBef>
              <a:spcAft>
                <a:spcPts val="0"/>
              </a:spcAft>
              <a:buSzPts val="2000"/>
              <a:buFont typeface="Alfa Slab One"/>
              <a:buNone/>
              <a:defRPr sz="2000">
                <a:latin typeface="Alfa Slab One"/>
                <a:ea typeface="Alfa Slab One"/>
                <a:cs typeface="Alfa Slab One"/>
                <a:sym typeface="Alfa Slab 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pic>
        <p:nvPicPr>
          <p:cNvPr id="28" name="Google Shape;28;p6"/>
          <p:cNvPicPr preferRelativeResize="0"/>
          <p:nvPr/>
        </p:nvPicPr>
        <p:blipFill rotWithShape="1">
          <a:blip r:embed="rId2">
            <a:alphaModFix/>
          </a:blip>
          <a:srcRect t="38675" b="38675"/>
          <a:stretch/>
        </p:blipFill>
        <p:spPr>
          <a:xfrm>
            <a:off x="0" y="-27150"/>
            <a:ext cx="9143998" cy="1183874"/>
          </a:xfrm>
          <a:prstGeom prst="rect">
            <a:avLst/>
          </a:prstGeom>
          <a:noFill/>
          <a:ln>
            <a:noFill/>
          </a:ln>
        </p:spPr>
      </p:pic>
      <p:sp>
        <p:nvSpPr>
          <p:cNvPr id="29" name="Google Shape;2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3200"/>
              <a:buNone/>
              <a:defRPr>
                <a:solidFill>
                  <a:srgbClr val="FFFFFF"/>
                </a:solidFill>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pic>
        <p:nvPicPr>
          <p:cNvPr id="31" name="Google Shape;31;p7"/>
          <p:cNvPicPr preferRelativeResize="0"/>
          <p:nvPr/>
        </p:nvPicPr>
        <p:blipFill rotWithShape="1">
          <a:blip r:embed="rId2">
            <a:alphaModFix/>
          </a:blip>
          <a:srcRect t="38675" b="38675"/>
          <a:stretch/>
        </p:blipFill>
        <p:spPr>
          <a:xfrm>
            <a:off x="0" y="-27150"/>
            <a:ext cx="9143998" cy="1183874"/>
          </a:xfrm>
          <a:prstGeom prst="rect">
            <a:avLst/>
          </a:prstGeom>
          <a:noFill/>
          <a:ln>
            <a:noFill/>
          </a:ln>
        </p:spPr>
      </p:pic>
      <p:sp>
        <p:nvSpPr>
          <p:cNvPr id="32" name="Google Shape;32;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3200"/>
              <a:buNone/>
              <a:defRPr>
                <a:solidFill>
                  <a:srgbClr val="FFFFFF"/>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3" name="Google Shape;33;p7"/>
          <p:cNvSpPr txBox="1">
            <a:spLocks noGrp="1"/>
          </p:cNvSpPr>
          <p:nvPr>
            <p:ph type="body" idx="1"/>
          </p:nvPr>
        </p:nvSpPr>
        <p:spPr>
          <a:xfrm>
            <a:off x="720000" y="1488175"/>
            <a:ext cx="5093100" cy="3080700"/>
          </a:xfrm>
          <a:prstGeom prst="rect">
            <a:avLst/>
          </a:prstGeom>
        </p:spPr>
        <p:txBody>
          <a:bodyPr spcFirstLastPara="1" wrap="square" lIns="91425" tIns="91425" rIns="91425" bIns="91425" anchor="ctr" anchorCtr="0">
            <a:noAutofit/>
          </a:bodyPr>
          <a:lstStyle>
            <a:lvl1pPr marL="457200" lvl="0" indent="-330200" rtl="0">
              <a:lnSpc>
                <a:spcPct val="90000"/>
              </a:lnSpc>
              <a:spcBef>
                <a:spcPts val="0"/>
              </a:spcBef>
              <a:spcAft>
                <a:spcPts val="0"/>
              </a:spcAft>
              <a:buClr>
                <a:srgbClr val="446652"/>
              </a:buClr>
              <a:buSzPts val="1600"/>
              <a:buFont typeface="Chivo"/>
              <a:buChar char="●"/>
              <a:defRPr/>
            </a:lvl1pPr>
            <a:lvl2pPr marL="914400" lvl="1" indent="-330200" rtl="0">
              <a:spcBef>
                <a:spcPts val="1000"/>
              </a:spcBef>
              <a:spcAft>
                <a:spcPts val="0"/>
              </a:spcAft>
              <a:buClr>
                <a:srgbClr val="446652"/>
              </a:buClr>
              <a:buSzPts val="1600"/>
              <a:buFont typeface="Chivo"/>
              <a:buChar char="○"/>
              <a:defRPr/>
            </a:lvl2pPr>
            <a:lvl3pPr marL="1371600" lvl="2" indent="-330200" rtl="0">
              <a:spcBef>
                <a:spcPts val="0"/>
              </a:spcBef>
              <a:spcAft>
                <a:spcPts val="0"/>
              </a:spcAft>
              <a:buClr>
                <a:srgbClr val="446652"/>
              </a:buClr>
              <a:buSzPts val="1600"/>
              <a:buFont typeface="Chivo"/>
              <a:buChar char="■"/>
              <a:defRPr/>
            </a:lvl3pPr>
            <a:lvl4pPr marL="1828800" lvl="3" indent="-330200" rtl="0">
              <a:spcBef>
                <a:spcPts val="0"/>
              </a:spcBef>
              <a:spcAft>
                <a:spcPts val="0"/>
              </a:spcAft>
              <a:buClr>
                <a:srgbClr val="446652"/>
              </a:buClr>
              <a:buSzPts val="1600"/>
              <a:buFont typeface="Chivo"/>
              <a:buChar char="●"/>
              <a:defRPr/>
            </a:lvl4pPr>
            <a:lvl5pPr marL="2286000" lvl="4" indent="-330200" rtl="0">
              <a:spcBef>
                <a:spcPts val="0"/>
              </a:spcBef>
              <a:spcAft>
                <a:spcPts val="0"/>
              </a:spcAft>
              <a:buClr>
                <a:srgbClr val="446652"/>
              </a:buClr>
              <a:buSzPts val="1600"/>
              <a:buFont typeface="Chivo"/>
              <a:buChar char="○"/>
              <a:defRPr/>
            </a:lvl5pPr>
            <a:lvl6pPr marL="2743200" lvl="5" indent="-330200" rtl="0">
              <a:spcBef>
                <a:spcPts val="0"/>
              </a:spcBef>
              <a:spcAft>
                <a:spcPts val="0"/>
              </a:spcAft>
              <a:buClr>
                <a:srgbClr val="446652"/>
              </a:buClr>
              <a:buSzPts val="1600"/>
              <a:buFont typeface="Chivo"/>
              <a:buChar char="■"/>
              <a:defRPr/>
            </a:lvl6pPr>
            <a:lvl7pPr marL="3200400" lvl="6" indent="-330200" rtl="0">
              <a:spcBef>
                <a:spcPts val="0"/>
              </a:spcBef>
              <a:spcAft>
                <a:spcPts val="0"/>
              </a:spcAft>
              <a:buClr>
                <a:srgbClr val="446652"/>
              </a:buClr>
              <a:buSzPts val="1600"/>
              <a:buFont typeface="Chivo"/>
              <a:buChar char="●"/>
              <a:defRPr/>
            </a:lvl7pPr>
            <a:lvl8pPr marL="3657600" lvl="7" indent="-330200" rtl="0">
              <a:spcBef>
                <a:spcPts val="0"/>
              </a:spcBef>
              <a:spcAft>
                <a:spcPts val="0"/>
              </a:spcAft>
              <a:buClr>
                <a:srgbClr val="446652"/>
              </a:buClr>
              <a:buSzPts val="1600"/>
              <a:buFont typeface="Chivo"/>
              <a:buChar char="○"/>
              <a:defRPr/>
            </a:lvl8pPr>
            <a:lvl9pPr marL="4114800" lvl="8" indent="-330200" rtl="0">
              <a:spcBef>
                <a:spcPts val="0"/>
              </a:spcBef>
              <a:spcAft>
                <a:spcPts val="0"/>
              </a:spcAft>
              <a:buClr>
                <a:srgbClr val="446652"/>
              </a:buClr>
              <a:buSzPts val="1600"/>
              <a:buFont typeface="Chivo"/>
              <a:buChar char="■"/>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720000" y="1442850"/>
            <a:ext cx="4848600" cy="2257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9"/>
          <p:cNvSpPr txBox="1">
            <a:spLocks noGrp="1"/>
          </p:cNvSpPr>
          <p:nvPr>
            <p:ph type="title"/>
          </p:nvPr>
        </p:nvSpPr>
        <p:spPr>
          <a:xfrm>
            <a:off x="4572000" y="1495513"/>
            <a:ext cx="3852000" cy="8298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solidFill>
                  <a:schemeClr val="lt1"/>
                </a:solidFill>
              </a:defRPr>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4572000" y="2412888"/>
            <a:ext cx="3852000" cy="12351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100"/>
              <a:buNone/>
              <a:defRPr>
                <a:solidFill>
                  <a:schemeClr val="lt1"/>
                </a:solidFill>
                <a:latin typeface="Maven Pro"/>
                <a:ea typeface="Maven Pro"/>
                <a:cs typeface="Maven Pro"/>
                <a:sym typeface="Maven Pro"/>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pic>
        <p:nvPicPr>
          <p:cNvPr id="39" name="Google Shape;39;p9"/>
          <p:cNvPicPr preferRelativeResize="0"/>
          <p:nvPr/>
        </p:nvPicPr>
        <p:blipFill rotWithShape="1">
          <a:blip r:embed="rId3">
            <a:alphaModFix/>
          </a:blip>
          <a:srcRect t="797" r="74321" b="797"/>
          <a:stretch/>
        </p:blipFill>
        <p:spPr>
          <a:xfrm>
            <a:off x="0" y="0"/>
            <a:ext cx="2348051" cy="5143499"/>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10"/>
          <p:cNvSpPr txBox="1">
            <a:spLocks noGrp="1"/>
          </p:cNvSpPr>
          <p:nvPr>
            <p:ph type="body" idx="1"/>
          </p:nvPr>
        </p:nvSpPr>
        <p:spPr>
          <a:xfrm>
            <a:off x="4646700" y="3199554"/>
            <a:ext cx="3702600" cy="12942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1600"/>
              <a:buNone/>
              <a:defRPr sz="2600">
                <a:solidFill>
                  <a:schemeClr val="lt1"/>
                </a:solidFill>
                <a:latin typeface="Alfa Slab One"/>
                <a:ea typeface="Alfa Slab One"/>
                <a:cs typeface="Alfa Slab One"/>
                <a:sym typeface="Alfa Slab One"/>
              </a:defRPr>
            </a:lvl1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42"/>
        <p:cNvGrpSpPr/>
        <p:nvPr/>
      </p:nvGrpSpPr>
      <p:grpSpPr>
        <a:xfrm>
          <a:off x="0" y="0"/>
          <a:ext cx="0" cy="0"/>
          <a:chOff x="0" y="0"/>
          <a:chExt cx="0" cy="0"/>
        </a:xfrm>
      </p:grpSpPr>
      <p:sp>
        <p:nvSpPr>
          <p:cNvPr id="43" name="Google Shape;43;p11"/>
          <p:cNvSpPr txBox="1">
            <a:spLocks noGrp="1"/>
          </p:cNvSpPr>
          <p:nvPr>
            <p:ph type="title" hasCustomPrompt="1"/>
          </p:nvPr>
        </p:nvSpPr>
        <p:spPr>
          <a:xfrm>
            <a:off x="3572697" y="1528075"/>
            <a:ext cx="3859800" cy="1413000"/>
          </a:xfrm>
          <a:prstGeom prst="rect">
            <a:avLst/>
          </a:prstGeom>
        </p:spPr>
        <p:txBody>
          <a:bodyPr spcFirstLastPara="1" wrap="square" lIns="91425" tIns="91425" rIns="91425" bIns="91425" anchor="ctr" anchorCtr="0">
            <a:noAutofit/>
          </a:bodyPr>
          <a:lstStyle>
            <a:lvl1pPr lvl="0">
              <a:spcBef>
                <a:spcPts val="0"/>
              </a:spcBef>
              <a:spcAft>
                <a:spcPts val="0"/>
              </a:spcAft>
              <a:buClr>
                <a:srgbClr val="FFFFFF"/>
              </a:buClr>
              <a:buSzPts val="12000"/>
              <a:buNone/>
              <a:defRPr sz="10000">
                <a:solidFill>
                  <a:srgbClr val="FFFFFF"/>
                </a:solidFill>
              </a:defRPr>
            </a:lvl1pPr>
            <a:lvl2pPr lvl="1">
              <a:spcBef>
                <a:spcPts val="0"/>
              </a:spcBef>
              <a:spcAft>
                <a:spcPts val="0"/>
              </a:spcAft>
              <a:buClr>
                <a:srgbClr val="FFFFFF"/>
              </a:buClr>
              <a:buSzPts val="12000"/>
              <a:buNone/>
              <a:defRPr sz="12000">
                <a:solidFill>
                  <a:srgbClr val="FFFFFF"/>
                </a:solidFill>
              </a:defRPr>
            </a:lvl2pPr>
            <a:lvl3pPr lvl="2">
              <a:spcBef>
                <a:spcPts val="0"/>
              </a:spcBef>
              <a:spcAft>
                <a:spcPts val="0"/>
              </a:spcAft>
              <a:buClr>
                <a:srgbClr val="FFFFFF"/>
              </a:buClr>
              <a:buSzPts val="12000"/>
              <a:buNone/>
              <a:defRPr sz="12000">
                <a:solidFill>
                  <a:srgbClr val="FFFFFF"/>
                </a:solidFill>
              </a:defRPr>
            </a:lvl3pPr>
            <a:lvl4pPr lvl="3">
              <a:spcBef>
                <a:spcPts val="0"/>
              </a:spcBef>
              <a:spcAft>
                <a:spcPts val="0"/>
              </a:spcAft>
              <a:buClr>
                <a:srgbClr val="FFFFFF"/>
              </a:buClr>
              <a:buSzPts val="12000"/>
              <a:buNone/>
              <a:defRPr sz="12000">
                <a:solidFill>
                  <a:srgbClr val="FFFFFF"/>
                </a:solidFill>
              </a:defRPr>
            </a:lvl4pPr>
            <a:lvl5pPr lvl="4">
              <a:spcBef>
                <a:spcPts val="0"/>
              </a:spcBef>
              <a:spcAft>
                <a:spcPts val="0"/>
              </a:spcAft>
              <a:buClr>
                <a:srgbClr val="FFFFFF"/>
              </a:buClr>
              <a:buSzPts val="12000"/>
              <a:buNone/>
              <a:defRPr sz="12000">
                <a:solidFill>
                  <a:srgbClr val="FFFFFF"/>
                </a:solidFill>
              </a:defRPr>
            </a:lvl5pPr>
            <a:lvl6pPr lvl="5">
              <a:spcBef>
                <a:spcPts val="0"/>
              </a:spcBef>
              <a:spcAft>
                <a:spcPts val="0"/>
              </a:spcAft>
              <a:buClr>
                <a:srgbClr val="FFFFFF"/>
              </a:buClr>
              <a:buSzPts val="12000"/>
              <a:buNone/>
              <a:defRPr sz="12000">
                <a:solidFill>
                  <a:srgbClr val="FFFFFF"/>
                </a:solidFill>
              </a:defRPr>
            </a:lvl6pPr>
            <a:lvl7pPr lvl="6">
              <a:spcBef>
                <a:spcPts val="0"/>
              </a:spcBef>
              <a:spcAft>
                <a:spcPts val="0"/>
              </a:spcAft>
              <a:buClr>
                <a:srgbClr val="FFFFFF"/>
              </a:buClr>
              <a:buSzPts val="12000"/>
              <a:buNone/>
              <a:defRPr sz="12000">
                <a:solidFill>
                  <a:srgbClr val="FFFFFF"/>
                </a:solidFill>
              </a:defRPr>
            </a:lvl7pPr>
            <a:lvl8pPr lvl="7">
              <a:spcBef>
                <a:spcPts val="0"/>
              </a:spcBef>
              <a:spcAft>
                <a:spcPts val="0"/>
              </a:spcAft>
              <a:buClr>
                <a:srgbClr val="FFFFFF"/>
              </a:buClr>
              <a:buSzPts val="12000"/>
              <a:buNone/>
              <a:defRPr sz="12000">
                <a:solidFill>
                  <a:srgbClr val="FFFFFF"/>
                </a:solidFill>
              </a:defRPr>
            </a:lvl8pPr>
            <a:lvl9pPr lvl="8">
              <a:spcBef>
                <a:spcPts val="0"/>
              </a:spcBef>
              <a:spcAft>
                <a:spcPts val="0"/>
              </a:spcAft>
              <a:buClr>
                <a:srgbClr val="FFFFFF"/>
              </a:buClr>
              <a:buSzPts val="12000"/>
              <a:buNone/>
              <a:defRPr sz="12000">
                <a:solidFill>
                  <a:srgbClr val="FFFFFF"/>
                </a:solidFill>
              </a:defRPr>
            </a:lvl9pPr>
          </a:lstStyle>
          <a:p>
            <a:r>
              <a:t>xx%</a:t>
            </a:r>
          </a:p>
        </p:txBody>
      </p:sp>
      <p:sp>
        <p:nvSpPr>
          <p:cNvPr id="44" name="Google Shape;44;p11"/>
          <p:cNvSpPr txBox="1">
            <a:spLocks noGrp="1"/>
          </p:cNvSpPr>
          <p:nvPr>
            <p:ph type="subTitle" idx="1"/>
          </p:nvPr>
        </p:nvSpPr>
        <p:spPr>
          <a:xfrm>
            <a:off x="3595036" y="3037625"/>
            <a:ext cx="3676500" cy="5778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1600"/>
              <a:buNone/>
              <a:defRPr>
                <a:solidFill>
                  <a:srgbClr val="FFFFFF"/>
                </a:solidFill>
              </a:defRPr>
            </a:lvl1pPr>
            <a:lvl2pPr lvl="1">
              <a:spcBef>
                <a:spcPts val="0"/>
              </a:spcBef>
              <a:spcAft>
                <a:spcPts val="0"/>
              </a:spcAft>
              <a:buClr>
                <a:srgbClr val="FFFFFF"/>
              </a:buClr>
              <a:buSzPts val="1600"/>
              <a:buNone/>
              <a:defRPr>
                <a:solidFill>
                  <a:srgbClr val="FFFFFF"/>
                </a:solidFill>
              </a:defRPr>
            </a:lvl2pPr>
            <a:lvl3pPr lvl="2">
              <a:spcBef>
                <a:spcPts val="0"/>
              </a:spcBef>
              <a:spcAft>
                <a:spcPts val="0"/>
              </a:spcAft>
              <a:buClr>
                <a:srgbClr val="FFFFFF"/>
              </a:buClr>
              <a:buSzPts val="1600"/>
              <a:buNone/>
              <a:defRPr>
                <a:solidFill>
                  <a:srgbClr val="FFFFFF"/>
                </a:solidFill>
              </a:defRPr>
            </a:lvl3pPr>
            <a:lvl4pPr lvl="3">
              <a:spcBef>
                <a:spcPts val="0"/>
              </a:spcBef>
              <a:spcAft>
                <a:spcPts val="0"/>
              </a:spcAft>
              <a:buClr>
                <a:srgbClr val="FFFFFF"/>
              </a:buClr>
              <a:buSzPts val="1600"/>
              <a:buNone/>
              <a:defRPr>
                <a:solidFill>
                  <a:srgbClr val="FFFFFF"/>
                </a:solidFill>
              </a:defRPr>
            </a:lvl4pPr>
            <a:lvl5pPr lvl="4">
              <a:spcBef>
                <a:spcPts val="0"/>
              </a:spcBef>
              <a:spcAft>
                <a:spcPts val="0"/>
              </a:spcAft>
              <a:buClr>
                <a:srgbClr val="FFFFFF"/>
              </a:buClr>
              <a:buSzPts val="1600"/>
              <a:buNone/>
              <a:defRPr>
                <a:solidFill>
                  <a:srgbClr val="FFFFFF"/>
                </a:solidFill>
              </a:defRPr>
            </a:lvl5pPr>
            <a:lvl6pPr lvl="5">
              <a:spcBef>
                <a:spcPts val="0"/>
              </a:spcBef>
              <a:spcAft>
                <a:spcPts val="0"/>
              </a:spcAft>
              <a:buClr>
                <a:srgbClr val="FFFFFF"/>
              </a:buClr>
              <a:buSzPts val="1600"/>
              <a:buNone/>
              <a:defRPr>
                <a:solidFill>
                  <a:srgbClr val="FFFFFF"/>
                </a:solidFill>
              </a:defRPr>
            </a:lvl6pPr>
            <a:lvl7pPr lvl="6">
              <a:spcBef>
                <a:spcPts val="0"/>
              </a:spcBef>
              <a:spcAft>
                <a:spcPts val="0"/>
              </a:spcAft>
              <a:buClr>
                <a:srgbClr val="FFFFFF"/>
              </a:buClr>
              <a:buSzPts val="1600"/>
              <a:buNone/>
              <a:defRPr>
                <a:solidFill>
                  <a:srgbClr val="FFFFFF"/>
                </a:solidFill>
              </a:defRPr>
            </a:lvl7pPr>
            <a:lvl8pPr lvl="7">
              <a:spcBef>
                <a:spcPts val="0"/>
              </a:spcBef>
              <a:spcAft>
                <a:spcPts val="0"/>
              </a:spcAft>
              <a:buClr>
                <a:srgbClr val="FFFFFF"/>
              </a:buClr>
              <a:buSzPts val="1600"/>
              <a:buNone/>
              <a:defRPr>
                <a:solidFill>
                  <a:srgbClr val="FFFFFF"/>
                </a:solidFill>
              </a:defRPr>
            </a:lvl8pPr>
            <a:lvl9pPr lvl="8">
              <a:spcBef>
                <a:spcPts val="0"/>
              </a:spcBef>
              <a:spcAft>
                <a:spcPts val="0"/>
              </a:spcAft>
              <a:buClr>
                <a:srgbClr val="FFFFFF"/>
              </a:buClr>
              <a:buSzPts val="1600"/>
              <a:buNone/>
              <a:defRPr>
                <a:solidFill>
                  <a:srgbClr val="FFFFFF"/>
                </a:solidFill>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2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064554"/>
              </a:buClr>
              <a:buSzPts val="3200"/>
              <a:buFont typeface="Alfa Slab One"/>
              <a:buNone/>
              <a:defRPr sz="3200">
                <a:solidFill>
                  <a:srgbClr val="064554"/>
                </a:solidFill>
                <a:latin typeface="Alfa Slab One"/>
                <a:ea typeface="Alfa Slab One"/>
                <a:cs typeface="Alfa Slab One"/>
                <a:sym typeface="Alfa Slab One"/>
              </a:defRPr>
            </a:lvl1pPr>
            <a:lvl2pPr lvl="1">
              <a:spcBef>
                <a:spcPts val="0"/>
              </a:spcBef>
              <a:spcAft>
                <a:spcPts val="0"/>
              </a:spcAft>
              <a:buClr>
                <a:srgbClr val="064554"/>
              </a:buClr>
              <a:buSzPts val="3200"/>
              <a:buFont typeface="Alfa Slab One"/>
              <a:buNone/>
              <a:defRPr sz="3200">
                <a:solidFill>
                  <a:srgbClr val="064554"/>
                </a:solidFill>
                <a:latin typeface="Alfa Slab One"/>
                <a:ea typeface="Alfa Slab One"/>
                <a:cs typeface="Alfa Slab One"/>
                <a:sym typeface="Alfa Slab One"/>
              </a:defRPr>
            </a:lvl2pPr>
            <a:lvl3pPr lvl="2">
              <a:spcBef>
                <a:spcPts val="0"/>
              </a:spcBef>
              <a:spcAft>
                <a:spcPts val="0"/>
              </a:spcAft>
              <a:buClr>
                <a:srgbClr val="064554"/>
              </a:buClr>
              <a:buSzPts val="3200"/>
              <a:buFont typeface="Alfa Slab One"/>
              <a:buNone/>
              <a:defRPr sz="3200">
                <a:solidFill>
                  <a:srgbClr val="064554"/>
                </a:solidFill>
                <a:latin typeface="Alfa Slab One"/>
                <a:ea typeface="Alfa Slab One"/>
                <a:cs typeface="Alfa Slab One"/>
                <a:sym typeface="Alfa Slab One"/>
              </a:defRPr>
            </a:lvl3pPr>
            <a:lvl4pPr lvl="3">
              <a:spcBef>
                <a:spcPts val="0"/>
              </a:spcBef>
              <a:spcAft>
                <a:spcPts val="0"/>
              </a:spcAft>
              <a:buClr>
                <a:srgbClr val="064554"/>
              </a:buClr>
              <a:buSzPts val="3200"/>
              <a:buFont typeface="Alfa Slab One"/>
              <a:buNone/>
              <a:defRPr sz="3200">
                <a:solidFill>
                  <a:srgbClr val="064554"/>
                </a:solidFill>
                <a:latin typeface="Alfa Slab One"/>
                <a:ea typeface="Alfa Slab One"/>
                <a:cs typeface="Alfa Slab One"/>
                <a:sym typeface="Alfa Slab One"/>
              </a:defRPr>
            </a:lvl4pPr>
            <a:lvl5pPr lvl="4">
              <a:spcBef>
                <a:spcPts val="0"/>
              </a:spcBef>
              <a:spcAft>
                <a:spcPts val="0"/>
              </a:spcAft>
              <a:buClr>
                <a:srgbClr val="064554"/>
              </a:buClr>
              <a:buSzPts val="3200"/>
              <a:buFont typeface="Alfa Slab One"/>
              <a:buNone/>
              <a:defRPr sz="3200">
                <a:solidFill>
                  <a:srgbClr val="064554"/>
                </a:solidFill>
                <a:latin typeface="Alfa Slab One"/>
                <a:ea typeface="Alfa Slab One"/>
                <a:cs typeface="Alfa Slab One"/>
                <a:sym typeface="Alfa Slab One"/>
              </a:defRPr>
            </a:lvl5pPr>
            <a:lvl6pPr lvl="5">
              <a:spcBef>
                <a:spcPts val="0"/>
              </a:spcBef>
              <a:spcAft>
                <a:spcPts val="0"/>
              </a:spcAft>
              <a:buClr>
                <a:srgbClr val="064554"/>
              </a:buClr>
              <a:buSzPts val="3200"/>
              <a:buFont typeface="Alfa Slab One"/>
              <a:buNone/>
              <a:defRPr sz="3200">
                <a:solidFill>
                  <a:srgbClr val="064554"/>
                </a:solidFill>
                <a:latin typeface="Alfa Slab One"/>
                <a:ea typeface="Alfa Slab One"/>
                <a:cs typeface="Alfa Slab One"/>
                <a:sym typeface="Alfa Slab One"/>
              </a:defRPr>
            </a:lvl6pPr>
            <a:lvl7pPr lvl="6">
              <a:spcBef>
                <a:spcPts val="0"/>
              </a:spcBef>
              <a:spcAft>
                <a:spcPts val="0"/>
              </a:spcAft>
              <a:buClr>
                <a:srgbClr val="064554"/>
              </a:buClr>
              <a:buSzPts val="3200"/>
              <a:buFont typeface="Alfa Slab One"/>
              <a:buNone/>
              <a:defRPr sz="3200">
                <a:solidFill>
                  <a:srgbClr val="064554"/>
                </a:solidFill>
                <a:latin typeface="Alfa Slab One"/>
                <a:ea typeface="Alfa Slab One"/>
                <a:cs typeface="Alfa Slab One"/>
                <a:sym typeface="Alfa Slab One"/>
              </a:defRPr>
            </a:lvl7pPr>
            <a:lvl8pPr lvl="7">
              <a:spcBef>
                <a:spcPts val="0"/>
              </a:spcBef>
              <a:spcAft>
                <a:spcPts val="0"/>
              </a:spcAft>
              <a:buClr>
                <a:srgbClr val="064554"/>
              </a:buClr>
              <a:buSzPts val="3200"/>
              <a:buFont typeface="Alfa Slab One"/>
              <a:buNone/>
              <a:defRPr sz="3200">
                <a:solidFill>
                  <a:srgbClr val="064554"/>
                </a:solidFill>
                <a:latin typeface="Alfa Slab One"/>
                <a:ea typeface="Alfa Slab One"/>
                <a:cs typeface="Alfa Slab One"/>
                <a:sym typeface="Alfa Slab One"/>
              </a:defRPr>
            </a:lvl8pPr>
            <a:lvl9pPr lvl="8">
              <a:spcBef>
                <a:spcPts val="0"/>
              </a:spcBef>
              <a:spcAft>
                <a:spcPts val="0"/>
              </a:spcAft>
              <a:buClr>
                <a:srgbClr val="064554"/>
              </a:buClr>
              <a:buSzPts val="3200"/>
              <a:buFont typeface="Alfa Slab One"/>
              <a:buNone/>
              <a:defRPr sz="3200">
                <a:solidFill>
                  <a:srgbClr val="064554"/>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rgbClr val="064554"/>
              </a:buClr>
              <a:buSzPts val="1600"/>
              <a:buFont typeface="Maven Pro Regular"/>
              <a:buChar char="●"/>
              <a:defRPr sz="1600">
                <a:solidFill>
                  <a:srgbClr val="064554"/>
                </a:solidFill>
                <a:latin typeface="Maven Pro Regular"/>
                <a:ea typeface="Maven Pro Regular"/>
                <a:cs typeface="Maven Pro Regular"/>
                <a:sym typeface="Maven Pro Regular"/>
              </a:defRPr>
            </a:lvl1pPr>
            <a:lvl2pPr marL="914400" lvl="1" indent="-330200">
              <a:lnSpc>
                <a:spcPct val="100000"/>
              </a:lnSpc>
              <a:spcBef>
                <a:spcPts val="0"/>
              </a:spcBef>
              <a:spcAft>
                <a:spcPts val="0"/>
              </a:spcAft>
              <a:buClr>
                <a:srgbClr val="064554"/>
              </a:buClr>
              <a:buSzPts val="1600"/>
              <a:buFont typeface="Maven Pro Regular"/>
              <a:buChar char="○"/>
              <a:defRPr sz="1600">
                <a:solidFill>
                  <a:srgbClr val="064554"/>
                </a:solidFill>
                <a:latin typeface="Maven Pro Regular"/>
                <a:ea typeface="Maven Pro Regular"/>
                <a:cs typeface="Maven Pro Regular"/>
                <a:sym typeface="Maven Pro Regular"/>
              </a:defRPr>
            </a:lvl2pPr>
            <a:lvl3pPr marL="1371600" lvl="2" indent="-330200">
              <a:lnSpc>
                <a:spcPct val="100000"/>
              </a:lnSpc>
              <a:spcBef>
                <a:spcPts val="0"/>
              </a:spcBef>
              <a:spcAft>
                <a:spcPts val="0"/>
              </a:spcAft>
              <a:buClr>
                <a:srgbClr val="064554"/>
              </a:buClr>
              <a:buSzPts val="1600"/>
              <a:buFont typeface="Maven Pro Regular"/>
              <a:buChar char="■"/>
              <a:defRPr sz="1600">
                <a:solidFill>
                  <a:srgbClr val="064554"/>
                </a:solidFill>
                <a:latin typeface="Maven Pro Regular"/>
                <a:ea typeface="Maven Pro Regular"/>
                <a:cs typeface="Maven Pro Regular"/>
                <a:sym typeface="Maven Pro Regular"/>
              </a:defRPr>
            </a:lvl3pPr>
            <a:lvl4pPr marL="1828800" lvl="3" indent="-330200">
              <a:lnSpc>
                <a:spcPct val="100000"/>
              </a:lnSpc>
              <a:spcBef>
                <a:spcPts val="0"/>
              </a:spcBef>
              <a:spcAft>
                <a:spcPts val="0"/>
              </a:spcAft>
              <a:buClr>
                <a:srgbClr val="064554"/>
              </a:buClr>
              <a:buSzPts val="1600"/>
              <a:buFont typeface="Maven Pro Regular"/>
              <a:buChar char="●"/>
              <a:defRPr sz="1600">
                <a:solidFill>
                  <a:srgbClr val="064554"/>
                </a:solidFill>
                <a:latin typeface="Maven Pro Regular"/>
                <a:ea typeface="Maven Pro Regular"/>
                <a:cs typeface="Maven Pro Regular"/>
                <a:sym typeface="Maven Pro Regular"/>
              </a:defRPr>
            </a:lvl4pPr>
            <a:lvl5pPr marL="2286000" lvl="4" indent="-330200">
              <a:lnSpc>
                <a:spcPct val="100000"/>
              </a:lnSpc>
              <a:spcBef>
                <a:spcPts val="0"/>
              </a:spcBef>
              <a:spcAft>
                <a:spcPts val="0"/>
              </a:spcAft>
              <a:buClr>
                <a:srgbClr val="064554"/>
              </a:buClr>
              <a:buSzPts val="1600"/>
              <a:buFont typeface="Maven Pro Regular"/>
              <a:buChar char="○"/>
              <a:defRPr sz="1600">
                <a:solidFill>
                  <a:srgbClr val="064554"/>
                </a:solidFill>
                <a:latin typeface="Maven Pro Regular"/>
                <a:ea typeface="Maven Pro Regular"/>
                <a:cs typeface="Maven Pro Regular"/>
                <a:sym typeface="Maven Pro Regular"/>
              </a:defRPr>
            </a:lvl5pPr>
            <a:lvl6pPr marL="2743200" lvl="5" indent="-330200">
              <a:lnSpc>
                <a:spcPct val="100000"/>
              </a:lnSpc>
              <a:spcBef>
                <a:spcPts val="0"/>
              </a:spcBef>
              <a:spcAft>
                <a:spcPts val="0"/>
              </a:spcAft>
              <a:buClr>
                <a:srgbClr val="064554"/>
              </a:buClr>
              <a:buSzPts val="1600"/>
              <a:buFont typeface="Maven Pro Regular"/>
              <a:buChar char="■"/>
              <a:defRPr sz="1600">
                <a:solidFill>
                  <a:srgbClr val="064554"/>
                </a:solidFill>
                <a:latin typeface="Maven Pro Regular"/>
                <a:ea typeface="Maven Pro Regular"/>
                <a:cs typeface="Maven Pro Regular"/>
                <a:sym typeface="Maven Pro Regular"/>
              </a:defRPr>
            </a:lvl6pPr>
            <a:lvl7pPr marL="3200400" lvl="6" indent="-330200">
              <a:lnSpc>
                <a:spcPct val="100000"/>
              </a:lnSpc>
              <a:spcBef>
                <a:spcPts val="0"/>
              </a:spcBef>
              <a:spcAft>
                <a:spcPts val="0"/>
              </a:spcAft>
              <a:buClr>
                <a:srgbClr val="064554"/>
              </a:buClr>
              <a:buSzPts val="1600"/>
              <a:buFont typeface="Maven Pro Regular"/>
              <a:buChar char="●"/>
              <a:defRPr sz="1600">
                <a:solidFill>
                  <a:srgbClr val="064554"/>
                </a:solidFill>
                <a:latin typeface="Maven Pro Regular"/>
                <a:ea typeface="Maven Pro Regular"/>
                <a:cs typeface="Maven Pro Regular"/>
                <a:sym typeface="Maven Pro Regular"/>
              </a:defRPr>
            </a:lvl7pPr>
            <a:lvl8pPr marL="3657600" lvl="7" indent="-330200">
              <a:lnSpc>
                <a:spcPct val="100000"/>
              </a:lnSpc>
              <a:spcBef>
                <a:spcPts val="0"/>
              </a:spcBef>
              <a:spcAft>
                <a:spcPts val="0"/>
              </a:spcAft>
              <a:buClr>
                <a:srgbClr val="064554"/>
              </a:buClr>
              <a:buSzPts val="1600"/>
              <a:buFont typeface="Maven Pro Regular"/>
              <a:buChar char="○"/>
              <a:defRPr sz="1600">
                <a:solidFill>
                  <a:srgbClr val="064554"/>
                </a:solidFill>
                <a:latin typeface="Maven Pro Regular"/>
                <a:ea typeface="Maven Pro Regular"/>
                <a:cs typeface="Maven Pro Regular"/>
                <a:sym typeface="Maven Pro Regular"/>
              </a:defRPr>
            </a:lvl8pPr>
            <a:lvl9pPr marL="4114800" lvl="8" indent="-330200">
              <a:lnSpc>
                <a:spcPct val="100000"/>
              </a:lnSpc>
              <a:spcBef>
                <a:spcPts val="0"/>
              </a:spcBef>
              <a:spcAft>
                <a:spcPts val="0"/>
              </a:spcAft>
              <a:buClr>
                <a:srgbClr val="064554"/>
              </a:buClr>
              <a:buSzPts val="1600"/>
              <a:buFont typeface="Maven Pro Regular"/>
              <a:buChar char="■"/>
              <a:defRPr sz="1600">
                <a:solidFill>
                  <a:srgbClr val="064554"/>
                </a:solidFill>
                <a:latin typeface="Maven Pro Regular"/>
                <a:ea typeface="Maven Pro Regular"/>
                <a:cs typeface="Maven Pro Regular"/>
                <a:sym typeface="Maven Pro Regula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6"/>
        <p:cNvGrpSpPr/>
        <p:nvPr/>
      </p:nvGrpSpPr>
      <p:grpSpPr>
        <a:xfrm>
          <a:off x="0" y="0"/>
          <a:ext cx="0" cy="0"/>
          <a:chOff x="0" y="0"/>
          <a:chExt cx="0" cy="0"/>
        </a:xfrm>
      </p:grpSpPr>
      <p:sp>
        <p:nvSpPr>
          <p:cNvPr id="127" name="Google Shape;127;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28" name="Google Shape;128;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FLfdRNmNAZcGQ1XXwEGz9MM1dpjSm8ENdzfU2JKbjgo/copy"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8" Type="http://schemas.openxmlformats.org/officeDocument/2006/relationships/hyperlink" Target="https://www.freepik.com/free-vector/science-research-study_721894.htm/?utm_source=slidesgo_template&amp;utm_medium=referral-link&amp;utm_campaign=s%20g_resources&amp;utm_content=freepik" TargetMode="External"/><Relationship Id="rId3" Type="http://schemas.openxmlformats.org/officeDocument/2006/relationships/image" Target="../media/image1.png"/><Relationship Id="rId7" Type="http://schemas.openxmlformats.org/officeDocument/2006/relationships/hyperlink" Target="https://www.freepik.com/free-vector/student-with-idea-test-tubes_721896.htm/?utm_source=slidesgo_template&amp;utm_medium=referral-link&amp;utm_campaign=s%20g_resources&amp;utm_content=freepik" TargetMode="External"/><Relationship Id="rId12" Type="http://schemas.openxmlformats.org/officeDocument/2006/relationships/hyperlink" Target="https://www.freepik.com/free-photo/teen-schoolgirl-with-book-floor_4892619.htm/?utm_source=slidesgo_template&amp;utm_medium=referral-link&amp;utm_campaign=s%20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hyperlink" Target="https://www.freepik.com/free-vector/sudent-learning-his-desk-with-tablet_721895.htm/?utm_source=slidesgo_template&amp;utm_medium=referral-link&amp;utm_campaign=s%20g_resources&amp;utm_content=freepik" TargetMode="External"/><Relationship Id="rId11" Type="http://schemas.openxmlformats.org/officeDocument/2006/relationships/hyperlink" Target="https://www.freepik.com/free-photo/laughing-teen-schoolgirl-hiding-face-book_4892624.htm/?utm_source=slidesgo_template&amp;utm_medium=referral-link&amp;utm_campaign=s%20g_resources&amp;utm_content=freepik" TargetMode="External"/><Relationship Id="rId5" Type="http://schemas.openxmlformats.org/officeDocument/2006/relationships/hyperlink" Target="https://www.freepik.com/free-vector/businessman-tools-electronic-devices_715634.htm/?utm_source=slidesgo_template&amp;utm_medium=referral-link&amp;utm_campaign=s%20g_resources&amp;utm_content=freepik" TargetMode="External"/><Relationship Id="rId10" Type="http://schemas.openxmlformats.org/officeDocument/2006/relationships/hyperlink" Target="https://www.freepik.com/free-vector/science-infographic-diagram_712565.htm/?utm_source=slidesgo_template&amp;utm_medium=referral-link&amp;utm_campaign=s%20g_resources&amp;utm_content=freepik" TargetMode="External"/><Relationship Id="rId4" Type="http://schemas.openxmlformats.org/officeDocument/2006/relationships/hyperlink" Target="https://www.flaticon.com/packs/high-school-52?word=academic/?utm_source=slidesgo_template&amp;utm_medium=referral-link&amp;utm_campaign=s%20g_resources&amp;utm_content=flaticon" TargetMode="External"/><Relationship Id="rId9" Type="http://schemas.openxmlformats.org/officeDocument/2006/relationships/hyperlink" Target="https://www.freepik.com/free-vector/science-infographic_712562.htm/?utm_source=slidesgo_template&amp;utm_medium=referral-link&amp;utm_campaign=s%20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Alfa+Slab+One" TargetMode="External"/><Relationship Id="rId2" Type="http://schemas.openxmlformats.org/officeDocument/2006/relationships/notesSlide" Target="../notesSlides/notesSlide32.xml"/><Relationship Id="rId1" Type="http://schemas.openxmlformats.org/officeDocument/2006/relationships/slideLayout" Target="../slideLayouts/slideLayout20.xml"/><Relationship Id="rId4" Type="http://schemas.openxmlformats.org/officeDocument/2006/relationships/hyperlink" Target="https://fonts.google.com/specimen/Maven+Pro"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3.gif"/><Relationship Id="rId2" Type="http://schemas.openxmlformats.org/officeDocument/2006/relationships/notesSlide" Target="../notesSlides/notesSlide33.xml"/><Relationship Id="rId1" Type="http://schemas.openxmlformats.org/officeDocument/2006/relationships/slideLayout" Target="../slideLayouts/slideLayout2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2.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1.gif"/><Relationship Id="rId4" Type="http://schemas.openxmlformats.org/officeDocument/2006/relationships/image" Target="../media/image9.gif"/><Relationship Id="rId9" Type="http://schemas.openxmlformats.org/officeDocument/2006/relationships/image" Target="../media/image10.gif"/></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0.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3"/>
        <p:cNvGrpSpPr/>
        <p:nvPr/>
      </p:nvGrpSpPr>
      <p:grpSpPr>
        <a:xfrm>
          <a:off x="0" y="0"/>
          <a:ext cx="0" cy="0"/>
          <a:chOff x="0" y="0"/>
          <a:chExt cx="0" cy="0"/>
        </a:xfrm>
      </p:grpSpPr>
      <p:pic>
        <p:nvPicPr>
          <p:cNvPr id="4" name="Picture 3">
            <a:extLst>
              <a:ext uri="{FF2B5EF4-FFF2-40B4-BE49-F238E27FC236}">
                <a16:creationId xmlns:a16="http://schemas.microsoft.com/office/drawing/2014/main" id="{A6E10748-E1C4-40B7-9C80-9E6DA44A52A9}"/>
              </a:ext>
            </a:extLst>
          </p:cNvPr>
          <p:cNvPicPr>
            <a:picLocks noChangeAspect="1"/>
          </p:cNvPicPr>
          <p:nvPr/>
        </p:nvPicPr>
        <p:blipFill>
          <a:blip r:embed="rId4"/>
          <a:stretch>
            <a:fillRect/>
          </a:stretch>
        </p:blipFill>
        <p:spPr>
          <a:xfrm>
            <a:off x="9530899" y="52779"/>
            <a:ext cx="1207949" cy="1218831"/>
          </a:xfrm>
          <a:prstGeom prst="rect">
            <a:avLst/>
          </a:prstGeom>
        </p:spPr>
      </p:pic>
      <p:grpSp>
        <p:nvGrpSpPr>
          <p:cNvPr id="136" name="Google Shape;136;p26"/>
          <p:cNvGrpSpPr/>
          <p:nvPr/>
        </p:nvGrpSpPr>
        <p:grpSpPr>
          <a:xfrm>
            <a:off x="-2844318" y="903245"/>
            <a:ext cx="2511804" cy="3581701"/>
            <a:chOff x="5823710" y="539997"/>
            <a:chExt cx="2937046" cy="4094220"/>
          </a:xfrm>
        </p:grpSpPr>
        <p:grpSp>
          <p:nvGrpSpPr>
            <p:cNvPr id="137" name="Google Shape;137;p26"/>
            <p:cNvGrpSpPr/>
            <p:nvPr/>
          </p:nvGrpSpPr>
          <p:grpSpPr>
            <a:xfrm>
              <a:off x="7863243" y="3535313"/>
              <a:ext cx="713272" cy="805154"/>
              <a:chOff x="7863243" y="3535313"/>
              <a:chExt cx="713272" cy="805154"/>
            </a:xfrm>
          </p:grpSpPr>
          <p:sp>
            <p:nvSpPr>
              <p:cNvPr id="138" name="Google Shape;138;p26"/>
              <p:cNvSpPr/>
              <p:nvPr/>
            </p:nvSpPr>
            <p:spPr>
              <a:xfrm>
                <a:off x="7863243" y="3535313"/>
                <a:ext cx="713272" cy="805154"/>
              </a:xfrm>
              <a:custGeom>
                <a:avLst/>
                <a:gdLst/>
                <a:ahLst/>
                <a:cxnLst/>
                <a:rect l="l" t="t" r="r" b="b"/>
                <a:pathLst>
                  <a:path w="8811" h="9946" extrusionOk="0">
                    <a:moveTo>
                      <a:pt x="5505" y="0"/>
                    </a:moveTo>
                    <a:cubicBezTo>
                      <a:pt x="5487" y="0"/>
                      <a:pt x="5469" y="4"/>
                      <a:pt x="5452" y="10"/>
                    </a:cubicBezTo>
                    <a:lnTo>
                      <a:pt x="109" y="2279"/>
                    </a:lnTo>
                    <a:cubicBezTo>
                      <a:pt x="30" y="2319"/>
                      <a:pt x="0" y="2407"/>
                      <a:pt x="30" y="2485"/>
                    </a:cubicBezTo>
                    <a:lnTo>
                      <a:pt x="3163" y="9851"/>
                    </a:lnTo>
                    <a:cubicBezTo>
                      <a:pt x="3185" y="9909"/>
                      <a:pt x="3238" y="9945"/>
                      <a:pt x="3295" y="9945"/>
                    </a:cubicBezTo>
                    <a:cubicBezTo>
                      <a:pt x="3317" y="9945"/>
                      <a:pt x="3338" y="9941"/>
                      <a:pt x="3359" y="9930"/>
                    </a:cubicBezTo>
                    <a:lnTo>
                      <a:pt x="8702" y="7662"/>
                    </a:lnTo>
                    <a:cubicBezTo>
                      <a:pt x="8781" y="7632"/>
                      <a:pt x="8811" y="7544"/>
                      <a:pt x="8781" y="7465"/>
                    </a:cubicBezTo>
                    <a:lnTo>
                      <a:pt x="5648" y="99"/>
                    </a:lnTo>
                    <a:cubicBezTo>
                      <a:pt x="5625" y="38"/>
                      <a:pt x="5567" y="0"/>
                      <a:pt x="5505"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6"/>
              <p:cNvSpPr/>
              <p:nvPr/>
            </p:nvSpPr>
            <p:spPr>
              <a:xfrm>
                <a:off x="7940650" y="3624070"/>
                <a:ext cx="382501" cy="247391"/>
              </a:xfrm>
              <a:custGeom>
                <a:avLst/>
                <a:gdLst/>
                <a:ahLst/>
                <a:cxnLst/>
                <a:rect l="l" t="t" r="r" b="b"/>
                <a:pathLst>
                  <a:path w="4725" h="3056" extrusionOk="0">
                    <a:moveTo>
                      <a:pt x="4175" y="1"/>
                    </a:moveTo>
                    <a:lnTo>
                      <a:pt x="0" y="1769"/>
                    </a:lnTo>
                    <a:lnTo>
                      <a:pt x="541" y="3056"/>
                    </a:lnTo>
                    <a:lnTo>
                      <a:pt x="4725" y="1278"/>
                    </a:lnTo>
                    <a:lnTo>
                      <a:pt x="4175"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8233077" y="3760372"/>
                <a:ext cx="125719" cy="125719"/>
              </a:xfrm>
              <a:custGeom>
                <a:avLst/>
                <a:gdLst/>
                <a:ahLst/>
                <a:cxnLst/>
                <a:rect l="l" t="t" r="r" b="b"/>
                <a:pathLst>
                  <a:path w="1553" h="1553" extrusionOk="0">
                    <a:moveTo>
                      <a:pt x="1090" y="1"/>
                    </a:moveTo>
                    <a:lnTo>
                      <a:pt x="0" y="463"/>
                    </a:lnTo>
                    <a:lnTo>
                      <a:pt x="462" y="1553"/>
                    </a:lnTo>
                    <a:lnTo>
                      <a:pt x="1552" y="1092"/>
                    </a:lnTo>
                    <a:lnTo>
                      <a:pt x="1090"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8233077" y="4040468"/>
                <a:ext cx="250548" cy="178986"/>
              </a:xfrm>
              <a:custGeom>
                <a:avLst/>
                <a:gdLst/>
                <a:ahLst/>
                <a:cxnLst/>
                <a:rect l="l" t="t" r="r" b="b"/>
                <a:pathLst>
                  <a:path w="3095" h="2211" extrusionOk="0">
                    <a:moveTo>
                      <a:pt x="2633" y="0"/>
                    </a:moveTo>
                    <a:lnTo>
                      <a:pt x="1759" y="374"/>
                    </a:lnTo>
                    <a:lnTo>
                      <a:pt x="1543" y="472"/>
                    </a:lnTo>
                    <a:lnTo>
                      <a:pt x="0" y="1120"/>
                    </a:lnTo>
                    <a:lnTo>
                      <a:pt x="462" y="2211"/>
                    </a:lnTo>
                    <a:lnTo>
                      <a:pt x="2004" y="1552"/>
                    </a:lnTo>
                    <a:lnTo>
                      <a:pt x="2220" y="1464"/>
                    </a:lnTo>
                    <a:lnTo>
                      <a:pt x="3095" y="1091"/>
                    </a:lnTo>
                    <a:lnTo>
                      <a:pt x="2633" y="0"/>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8083870" y="3674893"/>
                <a:ext cx="202057" cy="105805"/>
              </a:xfrm>
              <a:custGeom>
                <a:avLst/>
                <a:gdLst/>
                <a:ahLst/>
                <a:cxnLst/>
                <a:rect l="l" t="t" r="r" b="b"/>
                <a:pathLst>
                  <a:path w="2496" h="1307" extrusionOk="0">
                    <a:moveTo>
                      <a:pt x="2368" y="0"/>
                    </a:moveTo>
                    <a:lnTo>
                      <a:pt x="0" y="1002"/>
                    </a:lnTo>
                    <a:lnTo>
                      <a:pt x="138" y="1306"/>
                    </a:lnTo>
                    <a:lnTo>
                      <a:pt x="2495" y="304"/>
                    </a:lnTo>
                    <a:lnTo>
                      <a:pt x="2368"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26"/>
            <p:cNvGrpSpPr/>
            <p:nvPr/>
          </p:nvGrpSpPr>
          <p:grpSpPr>
            <a:xfrm>
              <a:off x="7790829" y="2188475"/>
              <a:ext cx="835763" cy="1178569"/>
              <a:chOff x="7790829" y="2188475"/>
              <a:chExt cx="835763" cy="1178569"/>
            </a:xfrm>
          </p:grpSpPr>
          <p:sp>
            <p:nvSpPr>
              <p:cNvPr id="154" name="Google Shape;154;p26"/>
              <p:cNvSpPr/>
              <p:nvPr/>
            </p:nvSpPr>
            <p:spPr>
              <a:xfrm rot="4291419">
                <a:off x="7844396" y="2281137"/>
                <a:ext cx="575007" cy="527083"/>
              </a:xfrm>
              <a:custGeom>
                <a:avLst/>
                <a:gdLst/>
                <a:ahLst/>
                <a:cxnLst/>
                <a:rect l="l" t="t" r="r" b="b"/>
                <a:pathLst>
                  <a:path w="7103" h="6511" extrusionOk="0">
                    <a:moveTo>
                      <a:pt x="3550" y="0"/>
                    </a:moveTo>
                    <a:cubicBezTo>
                      <a:pt x="3332" y="0"/>
                      <a:pt x="3110" y="22"/>
                      <a:pt x="2888" y="68"/>
                    </a:cubicBezTo>
                    <a:cubicBezTo>
                      <a:pt x="1130" y="432"/>
                      <a:pt x="0" y="2150"/>
                      <a:pt x="364" y="3909"/>
                    </a:cubicBezTo>
                    <a:cubicBezTo>
                      <a:pt x="681" y="5454"/>
                      <a:pt x="2034" y="6511"/>
                      <a:pt x="3543" y="6511"/>
                    </a:cubicBezTo>
                    <a:cubicBezTo>
                      <a:pt x="3761" y="6511"/>
                      <a:pt x="3982" y="6489"/>
                      <a:pt x="4204" y="6443"/>
                    </a:cubicBezTo>
                    <a:cubicBezTo>
                      <a:pt x="5972" y="6079"/>
                      <a:pt x="7102" y="4350"/>
                      <a:pt x="6738" y="2593"/>
                    </a:cubicBezTo>
                    <a:cubicBezTo>
                      <a:pt x="6421" y="1056"/>
                      <a:pt x="5061" y="0"/>
                      <a:pt x="3550"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rot="4291419">
                <a:off x="7901925" y="2333427"/>
                <a:ext cx="460459" cy="422250"/>
              </a:xfrm>
              <a:custGeom>
                <a:avLst/>
                <a:gdLst/>
                <a:ahLst/>
                <a:cxnLst/>
                <a:rect l="l" t="t" r="r" b="b"/>
                <a:pathLst>
                  <a:path w="5688" h="5216" extrusionOk="0">
                    <a:moveTo>
                      <a:pt x="2832" y="0"/>
                    </a:moveTo>
                    <a:cubicBezTo>
                      <a:pt x="2660" y="0"/>
                      <a:pt x="2485" y="17"/>
                      <a:pt x="2309" y="53"/>
                    </a:cubicBezTo>
                    <a:cubicBezTo>
                      <a:pt x="904" y="347"/>
                      <a:pt x="1" y="1722"/>
                      <a:pt x="286" y="3137"/>
                    </a:cubicBezTo>
                    <a:cubicBezTo>
                      <a:pt x="543" y="4371"/>
                      <a:pt x="1629" y="5216"/>
                      <a:pt x="2835" y="5216"/>
                    </a:cubicBezTo>
                    <a:cubicBezTo>
                      <a:pt x="3012" y="5216"/>
                      <a:pt x="3191" y="5198"/>
                      <a:pt x="3370" y="5160"/>
                    </a:cubicBezTo>
                    <a:cubicBezTo>
                      <a:pt x="4784" y="4865"/>
                      <a:pt x="5688" y="3490"/>
                      <a:pt x="5393" y="2076"/>
                    </a:cubicBezTo>
                    <a:cubicBezTo>
                      <a:pt x="5135" y="846"/>
                      <a:pt x="4048" y="0"/>
                      <a:pt x="283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rot="4291419">
                <a:off x="8205582" y="2766681"/>
                <a:ext cx="160691" cy="84353"/>
              </a:xfrm>
              <a:custGeom>
                <a:avLst/>
                <a:gdLst/>
                <a:ahLst/>
                <a:cxnLst/>
                <a:rect l="l" t="t" r="r" b="b"/>
                <a:pathLst>
                  <a:path w="1985" h="1042" extrusionOk="0">
                    <a:moveTo>
                      <a:pt x="1856" y="0"/>
                    </a:moveTo>
                    <a:lnTo>
                      <a:pt x="0" y="383"/>
                    </a:lnTo>
                    <a:lnTo>
                      <a:pt x="138" y="1041"/>
                    </a:lnTo>
                    <a:lnTo>
                      <a:pt x="1984" y="658"/>
                    </a:lnTo>
                    <a:lnTo>
                      <a:pt x="1856"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rot="4291419">
                <a:off x="8171937" y="2973714"/>
                <a:ext cx="540764" cy="207887"/>
              </a:xfrm>
              <a:custGeom>
                <a:avLst/>
                <a:gdLst/>
                <a:ahLst/>
                <a:cxnLst/>
                <a:rect l="l" t="t" r="r" b="b"/>
                <a:pathLst>
                  <a:path w="6680" h="2568" extrusionOk="0">
                    <a:moveTo>
                      <a:pt x="5949" y="1"/>
                    </a:moveTo>
                    <a:cubicBezTo>
                      <a:pt x="5911" y="1"/>
                      <a:pt x="5873" y="4"/>
                      <a:pt x="5835" y="11"/>
                    </a:cubicBezTo>
                    <a:lnTo>
                      <a:pt x="551" y="1111"/>
                    </a:lnTo>
                    <a:cubicBezTo>
                      <a:pt x="217" y="1179"/>
                      <a:pt x="1" y="1504"/>
                      <a:pt x="69" y="1838"/>
                    </a:cubicBezTo>
                    <a:lnTo>
                      <a:pt x="119" y="2083"/>
                    </a:lnTo>
                    <a:cubicBezTo>
                      <a:pt x="178" y="2366"/>
                      <a:pt x="434" y="2567"/>
                      <a:pt x="720" y="2567"/>
                    </a:cubicBezTo>
                    <a:cubicBezTo>
                      <a:pt x="761" y="2567"/>
                      <a:pt x="803" y="2563"/>
                      <a:pt x="845" y="2554"/>
                    </a:cubicBezTo>
                    <a:lnTo>
                      <a:pt x="6139" y="1464"/>
                    </a:lnTo>
                    <a:cubicBezTo>
                      <a:pt x="6463" y="1395"/>
                      <a:pt x="6680" y="1072"/>
                      <a:pt x="6610" y="738"/>
                    </a:cubicBezTo>
                    <a:lnTo>
                      <a:pt x="6562" y="492"/>
                    </a:lnTo>
                    <a:cubicBezTo>
                      <a:pt x="6500" y="196"/>
                      <a:pt x="6240" y="1"/>
                      <a:pt x="5949" y="1"/>
                    </a:cubicBezTo>
                    <a:close/>
                  </a:path>
                </a:pathLst>
              </a:custGeom>
              <a:solidFill>
                <a:srgbClr val="FF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rot="4291419">
                <a:off x="7977062" y="2482236"/>
                <a:ext cx="127339" cy="116167"/>
              </a:xfrm>
              <a:custGeom>
                <a:avLst/>
                <a:gdLst/>
                <a:ahLst/>
                <a:cxnLst/>
                <a:rect l="l" t="t" r="r" b="b"/>
                <a:pathLst>
                  <a:path w="1573" h="1435" extrusionOk="0">
                    <a:moveTo>
                      <a:pt x="782" y="1"/>
                    </a:moveTo>
                    <a:cubicBezTo>
                      <a:pt x="735" y="1"/>
                      <a:pt x="688" y="5"/>
                      <a:pt x="640" y="15"/>
                    </a:cubicBezTo>
                    <a:cubicBezTo>
                      <a:pt x="256" y="104"/>
                      <a:pt x="1" y="477"/>
                      <a:pt x="89" y="870"/>
                    </a:cubicBezTo>
                    <a:cubicBezTo>
                      <a:pt x="158" y="1204"/>
                      <a:pt x="452" y="1434"/>
                      <a:pt x="788" y="1434"/>
                    </a:cubicBezTo>
                    <a:cubicBezTo>
                      <a:pt x="836" y="1434"/>
                      <a:pt x="885" y="1430"/>
                      <a:pt x="934" y="1420"/>
                    </a:cubicBezTo>
                    <a:cubicBezTo>
                      <a:pt x="1317" y="1341"/>
                      <a:pt x="1572" y="958"/>
                      <a:pt x="1484" y="575"/>
                    </a:cubicBezTo>
                    <a:cubicBezTo>
                      <a:pt x="1415" y="239"/>
                      <a:pt x="1119" y="1"/>
                      <a:pt x="782"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rot="4291419">
                <a:off x="8046387" y="2381055"/>
                <a:ext cx="94634" cy="86134"/>
              </a:xfrm>
              <a:custGeom>
                <a:avLst/>
                <a:gdLst/>
                <a:ahLst/>
                <a:cxnLst/>
                <a:rect l="l" t="t" r="r" b="b"/>
                <a:pathLst>
                  <a:path w="1169" h="1064" extrusionOk="0">
                    <a:moveTo>
                      <a:pt x="581" y="1"/>
                    </a:moveTo>
                    <a:cubicBezTo>
                      <a:pt x="545" y="1"/>
                      <a:pt x="509" y="4"/>
                      <a:pt x="472" y="12"/>
                    </a:cubicBezTo>
                    <a:cubicBezTo>
                      <a:pt x="187" y="70"/>
                      <a:pt x="0" y="355"/>
                      <a:pt x="59" y="640"/>
                    </a:cubicBezTo>
                    <a:cubicBezTo>
                      <a:pt x="111" y="889"/>
                      <a:pt x="335" y="1063"/>
                      <a:pt x="582" y="1063"/>
                    </a:cubicBezTo>
                    <a:cubicBezTo>
                      <a:pt x="617" y="1063"/>
                      <a:pt x="652" y="1060"/>
                      <a:pt x="688" y="1053"/>
                    </a:cubicBezTo>
                    <a:cubicBezTo>
                      <a:pt x="983" y="994"/>
                      <a:pt x="1169" y="708"/>
                      <a:pt x="1110" y="424"/>
                    </a:cubicBezTo>
                    <a:cubicBezTo>
                      <a:pt x="1050" y="174"/>
                      <a:pt x="832" y="1"/>
                      <a:pt x="581"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26"/>
            <p:cNvGrpSpPr/>
            <p:nvPr/>
          </p:nvGrpSpPr>
          <p:grpSpPr>
            <a:xfrm rot="-8100000">
              <a:off x="8056300" y="573243"/>
              <a:ext cx="419907" cy="989005"/>
              <a:chOff x="5209102" y="1842548"/>
              <a:chExt cx="419911" cy="989014"/>
            </a:xfrm>
          </p:grpSpPr>
          <p:sp>
            <p:nvSpPr>
              <p:cNvPr id="161" name="Google Shape;161;p26"/>
              <p:cNvSpPr/>
              <p:nvPr/>
            </p:nvSpPr>
            <p:spPr>
              <a:xfrm>
                <a:off x="5209102" y="2723976"/>
                <a:ext cx="121672" cy="107586"/>
              </a:xfrm>
              <a:custGeom>
                <a:avLst/>
                <a:gdLst/>
                <a:ahLst/>
                <a:cxnLst/>
                <a:rect l="l" t="t" r="r" b="b"/>
                <a:pathLst>
                  <a:path w="1503" h="1329" extrusionOk="0">
                    <a:moveTo>
                      <a:pt x="746" y="1"/>
                    </a:moveTo>
                    <a:cubicBezTo>
                      <a:pt x="478" y="1"/>
                      <a:pt x="227" y="161"/>
                      <a:pt x="128" y="427"/>
                    </a:cubicBezTo>
                    <a:cubicBezTo>
                      <a:pt x="1" y="770"/>
                      <a:pt x="167" y="1154"/>
                      <a:pt x="511" y="1281"/>
                    </a:cubicBezTo>
                    <a:cubicBezTo>
                      <a:pt x="591" y="1313"/>
                      <a:pt x="673" y="1328"/>
                      <a:pt x="753" y="1328"/>
                    </a:cubicBezTo>
                    <a:cubicBezTo>
                      <a:pt x="1019" y="1328"/>
                      <a:pt x="1268" y="1164"/>
                      <a:pt x="1365" y="908"/>
                    </a:cubicBezTo>
                    <a:cubicBezTo>
                      <a:pt x="1503" y="565"/>
                      <a:pt x="1326" y="181"/>
                      <a:pt x="983" y="44"/>
                    </a:cubicBezTo>
                    <a:cubicBezTo>
                      <a:pt x="905" y="15"/>
                      <a:pt x="825" y="1"/>
                      <a:pt x="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5240918" y="1966570"/>
                <a:ext cx="384039" cy="774473"/>
              </a:xfrm>
              <a:custGeom>
                <a:avLst/>
                <a:gdLst/>
                <a:ahLst/>
                <a:cxnLst/>
                <a:rect l="l" t="t" r="r" b="b"/>
                <a:pathLst>
                  <a:path w="4744" h="9567" extrusionOk="0">
                    <a:moveTo>
                      <a:pt x="3487" y="1"/>
                    </a:moveTo>
                    <a:lnTo>
                      <a:pt x="0" y="9085"/>
                    </a:lnTo>
                    <a:lnTo>
                      <a:pt x="1247" y="9567"/>
                    </a:lnTo>
                    <a:lnTo>
                      <a:pt x="4744" y="481"/>
                    </a:lnTo>
                    <a:lnTo>
                      <a:pt x="3487" y="1"/>
                    </a:lnTo>
                    <a:close/>
                  </a:path>
                </a:pathLst>
              </a:custGeom>
              <a:solidFill>
                <a:srgbClr val="00A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5218655" y="2702038"/>
                <a:ext cx="123291" cy="95443"/>
              </a:xfrm>
              <a:custGeom>
                <a:avLst/>
                <a:gdLst/>
                <a:ahLst/>
                <a:cxnLst/>
                <a:rect l="l" t="t" r="r" b="b"/>
                <a:pathLst>
                  <a:path w="1523" h="1179" extrusionOk="0">
                    <a:moveTo>
                      <a:pt x="275" y="0"/>
                    </a:moveTo>
                    <a:lnTo>
                      <a:pt x="0" y="698"/>
                    </a:lnTo>
                    <a:lnTo>
                      <a:pt x="1258" y="1179"/>
                    </a:lnTo>
                    <a:lnTo>
                      <a:pt x="1522" y="482"/>
                    </a:lnTo>
                    <a:lnTo>
                      <a:pt x="275"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5523126" y="1878249"/>
                <a:ext cx="104267" cy="126529"/>
              </a:xfrm>
              <a:custGeom>
                <a:avLst/>
                <a:gdLst/>
                <a:ahLst/>
                <a:cxnLst/>
                <a:rect l="l" t="t" r="r" b="b"/>
                <a:pathLst>
                  <a:path w="1288" h="1563" extrusionOk="0">
                    <a:moveTo>
                      <a:pt x="934" y="1"/>
                    </a:moveTo>
                    <a:lnTo>
                      <a:pt x="1" y="1092"/>
                    </a:lnTo>
                    <a:lnTo>
                      <a:pt x="1249" y="1563"/>
                    </a:lnTo>
                    <a:lnTo>
                      <a:pt x="1288" y="138"/>
                    </a:lnTo>
                    <a:lnTo>
                      <a:pt x="93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5598737" y="1842548"/>
                <a:ext cx="30276" cy="46952"/>
              </a:xfrm>
              <a:custGeom>
                <a:avLst/>
                <a:gdLst/>
                <a:ahLst/>
                <a:cxnLst/>
                <a:rect l="l" t="t" r="r" b="b"/>
                <a:pathLst>
                  <a:path w="374" h="580" extrusionOk="0">
                    <a:moveTo>
                      <a:pt x="373" y="0"/>
                    </a:moveTo>
                    <a:lnTo>
                      <a:pt x="0" y="442"/>
                    </a:lnTo>
                    <a:lnTo>
                      <a:pt x="354" y="579"/>
                    </a:lnTo>
                    <a:lnTo>
                      <a:pt x="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26"/>
            <p:cNvSpPr/>
            <p:nvPr/>
          </p:nvSpPr>
          <p:spPr>
            <a:xfrm>
              <a:off x="6626052" y="2609750"/>
              <a:ext cx="124100" cy="124181"/>
            </a:xfrm>
            <a:custGeom>
              <a:avLst/>
              <a:gdLst/>
              <a:ahLst/>
              <a:cxnLst/>
              <a:rect l="l" t="t" r="r" b="b"/>
              <a:pathLst>
                <a:path w="1533" h="1534" extrusionOk="0">
                  <a:moveTo>
                    <a:pt x="766" y="1"/>
                  </a:moveTo>
                  <a:cubicBezTo>
                    <a:pt x="343" y="1"/>
                    <a:pt x="0" y="345"/>
                    <a:pt x="0" y="767"/>
                  </a:cubicBezTo>
                  <a:cubicBezTo>
                    <a:pt x="0" y="1190"/>
                    <a:pt x="343" y="1533"/>
                    <a:pt x="766" y="1533"/>
                  </a:cubicBezTo>
                  <a:cubicBezTo>
                    <a:pt x="1188" y="1533"/>
                    <a:pt x="1532" y="1190"/>
                    <a:pt x="1532" y="767"/>
                  </a:cubicBezTo>
                  <a:cubicBezTo>
                    <a:pt x="1532" y="345"/>
                    <a:pt x="1188" y="1"/>
                    <a:pt x="766"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6511501" y="2109697"/>
              <a:ext cx="352305" cy="343562"/>
            </a:xfrm>
            <a:custGeom>
              <a:avLst/>
              <a:gdLst/>
              <a:ahLst/>
              <a:cxnLst/>
              <a:rect l="l" t="t" r="r" b="b"/>
              <a:pathLst>
                <a:path w="4352" h="4244" extrusionOk="0">
                  <a:moveTo>
                    <a:pt x="2181" y="0"/>
                  </a:moveTo>
                  <a:cubicBezTo>
                    <a:pt x="973" y="0"/>
                    <a:pt x="1" y="972"/>
                    <a:pt x="1" y="2171"/>
                  </a:cubicBezTo>
                  <a:cubicBezTo>
                    <a:pt x="1" y="2740"/>
                    <a:pt x="570" y="4243"/>
                    <a:pt x="570" y="4243"/>
                  </a:cubicBezTo>
                  <a:lnTo>
                    <a:pt x="3782" y="4243"/>
                  </a:lnTo>
                  <a:cubicBezTo>
                    <a:pt x="3782" y="4243"/>
                    <a:pt x="4351" y="2740"/>
                    <a:pt x="4351" y="2171"/>
                  </a:cubicBezTo>
                  <a:cubicBezTo>
                    <a:pt x="4351" y="972"/>
                    <a:pt x="3379" y="0"/>
                    <a:pt x="218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6520245" y="2453185"/>
              <a:ext cx="334820" cy="218734"/>
            </a:xfrm>
            <a:custGeom>
              <a:avLst/>
              <a:gdLst/>
              <a:ahLst/>
              <a:cxnLst/>
              <a:rect l="l" t="t" r="r" b="b"/>
              <a:pathLst>
                <a:path w="4136" h="2702" extrusionOk="0">
                  <a:moveTo>
                    <a:pt x="423" y="0"/>
                  </a:moveTo>
                  <a:cubicBezTo>
                    <a:pt x="187" y="0"/>
                    <a:pt x="0" y="187"/>
                    <a:pt x="0" y="422"/>
                  </a:cubicBezTo>
                  <a:cubicBezTo>
                    <a:pt x="0" y="560"/>
                    <a:pt x="69" y="688"/>
                    <a:pt x="168" y="767"/>
                  </a:cubicBezTo>
                  <a:cubicBezTo>
                    <a:pt x="69" y="835"/>
                    <a:pt x="0" y="963"/>
                    <a:pt x="0" y="1100"/>
                  </a:cubicBezTo>
                  <a:cubicBezTo>
                    <a:pt x="0" y="1238"/>
                    <a:pt x="69" y="1356"/>
                    <a:pt x="168" y="1434"/>
                  </a:cubicBezTo>
                  <a:cubicBezTo>
                    <a:pt x="69" y="1513"/>
                    <a:pt x="0" y="1640"/>
                    <a:pt x="0" y="1778"/>
                  </a:cubicBezTo>
                  <a:cubicBezTo>
                    <a:pt x="0" y="2004"/>
                    <a:pt x="187" y="2201"/>
                    <a:pt x="423" y="2201"/>
                  </a:cubicBezTo>
                  <a:lnTo>
                    <a:pt x="914" y="2201"/>
                  </a:lnTo>
                  <a:cubicBezTo>
                    <a:pt x="836" y="2240"/>
                    <a:pt x="777" y="2328"/>
                    <a:pt x="777" y="2436"/>
                  </a:cubicBezTo>
                  <a:cubicBezTo>
                    <a:pt x="777" y="2583"/>
                    <a:pt x="895" y="2701"/>
                    <a:pt x="1041" y="2701"/>
                  </a:cubicBezTo>
                  <a:lnTo>
                    <a:pt x="3104" y="2701"/>
                  </a:lnTo>
                  <a:cubicBezTo>
                    <a:pt x="3252" y="2701"/>
                    <a:pt x="3370" y="2583"/>
                    <a:pt x="3370" y="2436"/>
                  </a:cubicBezTo>
                  <a:cubicBezTo>
                    <a:pt x="3370" y="2328"/>
                    <a:pt x="3311" y="2240"/>
                    <a:pt x="3222" y="2201"/>
                  </a:cubicBezTo>
                  <a:lnTo>
                    <a:pt x="3713" y="2201"/>
                  </a:lnTo>
                  <a:cubicBezTo>
                    <a:pt x="3949" y="2201"/>
                    <a:pt x="4136" y="2004"/>
                    <a:pt x="4136" y="1778"/>
                  </a:cubicBezTo>
                  <a:cubicBezTo>
                    <a:pt x="4136" y="1640"/>
                    <a:pt x="4077" y="1513"/>
                    <a:pt x="3968" y="1434"/>
                  </a:cubicBezTo>
                  <a:cubicBezTo>
                    <a:pt x="4077" y="1356"/>
                    <a:pt x="4136" y="1238"/>
                    <a:pt x="4136" y="1100"/>
                  </a:cubicBezTo>
                  <a:cubicBezTo>
                    <a:pt x="4136" y="963"/>
                    <a:pt x="4077" y="835"/>
                    <a:pt x="3968" y="767"/>
                  </a:cubicBezTo>
                  <a:cubicBezTo>
                    <a:pt x="4077" y="688"/>
                    <a:pt x="4136" y="560"/>
                    <a:pt x="4136" y="422"/>
                  </a:cubicBezTo>
                  <a:cubicBezTo>
                    <a:pt x="4136" y="187"/>
                    <a:pt x="3949" y="0"/>
                    <a:pt x="3713"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6672925" y="1865539"/>
              <a:ext cx="29467" cy="146362"/>
            </a:xfrm>
            <a:custGeom>
              <a:avLst/>
              <a:gdLst/>
              <a:ahLst/>
              <a:cxnLst/>
              <a:rect l="l" t="t" r="r" b="b"/>
              <a:pathLst>
                <a:path w="364" h="1808" extrusionOk="0">
                  <a:moveTo>
                    <a:pt x="187" y="1"/>
                  </a:moveTo>
                  <a:cubicBezTo>
                    <a:pt x="89" y="1"/>
                    <a:pt x="0" y="79"/>
                    <a:pt x="0" y="178"/>
                  </a:cubicBezTo>
                  <a:lnTo>
                    <a:pt x="0" y="1631"/>
                  </a:lnTo>
                  <a:cubicBezTo>
                    <a:pt x="0" y="1729"/>
                    <a:pt x="89" y="1808"/>
                    <a:pt x="187" y="1808"/>
                  </a:cubicBezTo>
                  <a:cubicBezTo>
                    <a:pt x="285" y="1808"/>
                    <a:pt x="364" y="1729"/>
                    <a:pt x="364" y="1631"/>
                  </a:cubicBezTo>
                  <a:lnTo>
                    <a:pt x="364" y="178"/>
                  </a:lnTo>
                  <a:cubicBezTo>
                    <a:pt x="364" y="79"/>
                    <a:pt x="285" y="1"/>
                    <a:pt x="187"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6858959" y="1975879"/>
              <a:ext cx="114548" cy="112362"/>
            </a:xfrm>
            <a:custGeom>
              <a:avLst/>
              <a:gdLst/>
              <a:ahLst/>
              <a:cxnLst/>
              <a:rect l="l" t="t" r="r" b="b"/>
              <a:pathLst>
                <a:path w="1415" h="1388" extrusionOk="0">
                  <a:moveTo>
                    <a:pt x="1218" y="1"/>
                  </a:moveTo>
                  <a:cubicBezTo>
                    <a:pt x="1172" y="1"/>
                    <a:pt x="1125" y="18"/>
                    <a:pt x="1091" y="52"/>
                  </a:cubicBezTo>
                  <a:lnTo>
                    <a:pt x="70" y="1074"/>
                  </a:lnTo>
                  <a:cubicBezTo>
                    <a:pt x="0" y="1152"/>
                    <a:pt x="0" y="1261"/>
                    <a:pt x="70" y="1329"/>
                  </a:cubicBezTo>
                  <a:cubicBezTo>
                    <a:pt x="104" y="1368"/>
                    <a:pt x="150" y="1388"/>
                    <a:pt x="197" y="1388"/>
                  </a:cubicBezTo>
                  <a:cubicBezTo>
                    <a:pt x="244" y="1388"/>
                    <a:pt x="290" y="1368"/>
                    <a:pt x="325" y="1329"/>
                  </a:cubicBezTo>
                  <a:lnTo>
                    <a:pt x="1346" y="307"/>
                  </a:lnTo>
                  <a:cubicBezTo>
                    <a:pt x="1415" y="239"/>
                    <a:pt x="1415" y="131"/>
                    <a:pt x="1346" y="52"/>
                  </a:cubicBezTo>
                  <a:cubicBezTo>
                    <a:pt x="1312" y="18"/>
                    <a:pt x="1265" y="1"/>
                    <a:pt x="1218"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6932142" y="2238495"/>
              <a:ext cx="146362" cy="29467"/>
            </a:xfrm>
            <a:custGeom>
              <a:avLst/>
              <a:gdLst/>
              <a:ahLst/>
              <a:cxnLst/>
              <a:rect l="l" t="t" r="r" b="b"/>
              <a:pathLst>
                <a:path w="1808" h="364" extrusionOk="0">
                  <a:moveTo>
                    <a:pt x="177" y="1"/>
                  </a:moveTo>
                  <a:cubicBezTo>
                    <a:pt x="79" y="1"/>
                    <a:pt x="0" y="79"/>
                    <a:pt x="0" y="177"/>
                  </a:cubicBezTo>
                  <a:cubicBezTo>
                    <a:pt x="0" y="276"/>
                    <a:pt x="79" y="364"/>
                    <a:pt x="177" y="364"/>
                  </a:cubicBezTo>
                  <a:lnTo>
                    <a:pt x="1621" y="364"/>
                  </a:lnTo>
                  <a:cubicBezTo>
                    <a:pt x="1719" y="364"/>
                    <a:pt x="1807" y="276"/>
                    <a:pt x="1807" y="177"/>
                  </a:cubicBezTo>
                  <a:cubicBezTo>
                    <a:pt x="1807" y="79"/>
                    <a:pt x="1719" y="1"/>
                    <a:pt x="162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6401808" y="1975879"/>
              <a:ext cx="115357" cy="112362"/>
            </a:xfrm>
            <a:custGeom>
              <a:avLst/>
              <a:gdLst/>
              <a:ahLst/>
              <a:cxnLst/>
              <a:rect l="l" t="t" r="r" b="b"/>
              <a:pathLst>
                <a:path w="1425" h="1388" extrusionOk="0">
                  <a:moveTo>
                    <a:pt x="201" y="1"/>
                  </a:moveTo>
                  <a:cubicBezTo>
                    <a:pt x="155" y="1"/>
                    <a:pt x="108" y="18"/>
                    <a:pt x="69" y="52"/>
                  </a:cubicBezTo>
                  <a:cubicBezTo>
                    <a:pt x="0" y="131"/>
                    <a:pt x="0" y="239"/>
                    <a:pt x="69" y="307"/>
                  </a:cubicBezTo>
                  <a:lnTo>
                    <a:pt x="1090" y="1329"/>
                  </a:lnTo>
                  <a:cubicBezTo>
                    <a:pt x="1129" y="1368"/>
                    <a:pt x="1176" y="1388"/>
                    <a:pt x="1223" y="1388"/>
                  </a:cubicBezTo>
                  <a:cubicBezTo>
                    <a:pt x="1270" y="1388"/>
                    <a:pt x="1316" y="1368"/>
                    <a:pt x="1356" y="1329"/>
                  </a:cubicBezTo>
                  <a:cubicBezTo>
                    <a:pt x="1424" y="1261"/>
                    <a:pt x="1424" y="1152"/>
                    <a:pt x="1356" y="1074"/>
                  </a:cubicBezTo>
                  <a:lnTo>
                    <a:pt x="334" y="52"/>
                  </a:lnTo>
                  <a:cubicBezTo>
                    <a:pt x="295" y="18"/>
                    <a:pt x="248" y="1"/>
                    <a:pt x="20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6297619" y="2238495"/>
              <a:ext cx="146362" cy="29467"/>
            </a:xfrm>
            <a:custGeom>
              <a:avLst/>
              <a:gdLst/>
              <a:ahLst/>
              <a:cxnLst/>
              <a:rect l="l" t="t" r="r" b="b"/>
              <a:pathLst>
                <a:path w="1808" h="364" extrusionOk="0">
                  <a:moveTo>
                    <a:pt x="177" y="1"/>
                  </a:moveTo>
                  <a:cubicBezTo>
                    <a:pt x="79" y="1"/>
                    <a:pt x="0" y="79"/>
                    <a:pt x="0" y="177"/>
                  </a:cubicBezTo>
                  <a:cubicBezTo>
                    <a:pt x="0" y="276"/>
                    <a:pt x="79" y="364"/>
                    <a:pt x="177" y="364"/>
                  </a:cubicBezTo>
                  <a:lnTo>
                    <a:pt x="1621" y="364"/>
                  </a:lnTo>
                  <a:cubicBezTo>
                    <a:pt x="1719" y="364"/>
                    <a:pt x="1807" y="276"/>
                    <a:pt x="1807" y="177"/>
                  </a:cubicBezTo>
                  <a:cubicBezTo>
                    <a:pt x="1807" y="79"/>
                    <a:pt x="1719" y="1"/>
                    <a:pt x="162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5823710" y="2952510"/>
              <a:ext cx="1728660" cy="1681707"/>
            </a:xfrm>
            <a:custGeom>
              <a:avLst/>
              <a:gdLst/>
              <a:ahLst/>
              <a:cxnLst/>
              <a:rect l="l" t="t" r="r" b="b"/>
              <a:pathLst>
                <a:path w="21354" h="20774" extrusionOk="0">
                  <a:moveTo>
                    <a:pt x="1906" y="1"/>
                  </a:moveTo>
                  <a:lnTo>
                    <a:pt x="1906" y="4617"/>
                  </a:lnTo>
                  <a:cubicBezTo>
                    <a:pt x="855" y="4626"/>
                    <a:pt x="0" y="5481"/>
                    <a:pt x="0" y="6542"/>
                  </a:cubicBezTo>
                  <a:cubicBezTo>
                    <a:pt x="0" y="7603"/>
                    <a:pt x="855" y="8457"/>
                    <a:pt x="1906" y="8467"/>
                  </a:cubicBezTo>
                  <a:lnTo>
                    <a:pt x="1906" y="13221"/>
                  </a:lnTo>
                  <a:cubicBezTo>
                    <a:pt x="1906" y="17385"/>
                    <a:pt x="5285" y="20773"/>
                    <a:pt x="9459" y="20773"/>
                  </a:cubicBezTo>
                  <a:lnTo>
                    <a:pt x="11885" y="20773"/>
                  </a:lnTo>
                  <a:cubicBezTo>
                    <a:pt x="16049" y="20773"/>
                    <a:pt x="19428" y="17385"/>
                    <a:pt x="19428" y="13221"/>
                  </a:cubicBezTo>
                  <a:lnTo>
                    <a:pt x="19428" y="8467"/>
                  </a:lnTo>
                  <a:cubicBezTo>
                    <a:pt x="20489" y="8467"/>
                    <a:pt x="21353" y="7603"/>
                    <a:pt x="21353" y="6542"/>
                  </a:cubicBezTo>
                  <a:cubicBezTo>
                    <a:pt x="21353" y="5481"/>
                    <a:pt x="20489" y="4617"/>
                    <a:pt x="19428" y="4617"/>
                  </a:cubicBezTo>
                  <a:lnTo>
                    <a:pt x="19428"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26"/>
            <p:cNvSpPr/>
            <p:nvPr/>
          </p:nvSpPr>
          <p:spPr>
            <a:xfrm>
              <a:off x="6536921" y="3400105"/>
              <a:ext cx="300658" cy="475596"/>
            </a:xfrm>
            <a:custGeom>
              <a:avLst/>
              <a:gdLst/>
              <a:ahLst/>
              <a:cxnLst/>
              <a:rect l="l" t="t" r="r" b="b"/>
              <a:pathLst>
                <a:path w="3714" h="5875" extrusionOk="0">
                  <a:moveTo>
                    <a:pt x="1071" y="1"/>
                  </a:moveTo>
                  <a:lnTo>
                    <a:pt x="1071" y="4490"/>
                  </a:lnTo>
                  <a:lnTo>
                    <a:pt x="689" y="4490"/>
                  </a:lnTo>
                  <a:cubicBezTo>
                    <a:pt x="305" y="4490"/>
                    <a:pt x="1" y="4804"/>
                    <a:pt x="1" y="5187"/>
                  </a:cubicBezTo>
                  <a:cubicBezTo>
                    <a:pt x="1" y="5560"/>
                    <a:pt x="305" y="5874"/>
                    <a:pt x="689" y="5874"/>
                  </a:cubicBezTo>
                  <a:lnTo>
                    <a:pt x="3026" y="5874"/>
                  </a:lnTo>
                  <a:cubicBezTo>
                    <a:pt x="3409" y="5874"/>
                    <a:pt x="3714" y="5560"/>
                    <a:pt x="3714" y="5187"/>
                  </a:cubicBezTo>
                  <a:cubicBezTo>
                    <a:pt x="3714" y="4804"/>
                    <a:pt x="3409" y="4490"/>
                    <a:pt x="3026" y="4490"/>
                  </a:cubicBezTo>
                  <a:lnTo>
                    <a:pt x="2643" y="4490"/>
                  </a:lnTo>
                  <a:lnTo>
                    <a:pt x="2643"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6470134" y="4161883"/>
              <a:ext cx="434229" cy="42257"/>
            </a:xfrm>
            <a:custGeom>
              <a:avLst/>
              <a:gdLst/>
              <a:ahLst/>
              <a:cxnLst/>
              <a:rect l="l" t="t" r="r" b="b"/>
              <a:pathLst>
                <a:path w="5364" h="522" extrusionOk="0">
                  <a:moveTo>
                    <a:pt x="1" y="0"/>
                  </a:moveTo>
                  <a:lnTo>
                    <a:pt x="1" y="521"/>
                  </a:lnTo>
                  <a:lnTo>
                    <a:pt x="5364" y="521"/>
                  </a:lnTo>
                  <a:lnTo>
                    <a:pt x="5364"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016416" y="3266531"/>
              <a:ext cx="164657" cy="164738"/>
            </a:xfrm>
            <a:custGeom>
              <a:avLst/>
              <a:gdLst/>
              <a:ahLst/>
              <a:cxnLst/>
              <a:rect l="l" t="t" r="r" b="b"/>
              <a:pathLst>
                <a:path w="2034" h="2035" extrusionOk="0">
                  <a:moveTo>
                    <a:pt x="1022" y="1"/>
                  </a:moveTo>
                  <a:cubicBezTo>
                    <a:pt x="462" y="1"/>
                    <a:pt x="0" y="453"/>
                    <a:pt x="0" y="1022"/>
                  </a:cubicBezTo>
                  <a:cubicBezTo>
                    <a:pt x="0" y="1582"/>
                    <a:pt x="462" y="2034"/>
                    <a:pt x="1022" y="2034"/>
                  </a:cubicBezTo>
                  <a:cubicBezTo>
                    <a:pt x="1582" y="2034"/>
                    <a:pt x="2034" y="1582"/>
                    <a:pt x="2034" y="1022"/>
                  </a:cubicBezTo>
                  <a:cubicBezTo>
                    <a:pt x="2034" y="453"/>
                    <a:pt x="1582" y="1"/>
                    <a:pt x="102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6193430" y="3266531"/>
              <a:ext cx="164657" cy="164738"/>
            </a:xfrm>
            <a:custGeom>
              <a:avLst/>
              <a:gdLst/>
              <a:ahLst/>
              <a:cxnLst/>
              <a:rect l="l" t="t" r="r" b="b"/>
              <a:pathLst>
                <a:path w="2034" h="2035" extrusionOk="0">
                  <a:moveTo>
                    <a:pt x="1012" y="1"/>
                  </a:moveTo>
                  <a:cubicBezTo>
                    <a:pt x="453" y="1"/>
                    <a:pt x="1" y="453"/>
                    <a:pt x="1" y="1022"/>
                  </a:cubicBezTo>
                  <a:cubicBezTo>
                    <a:pt x="1" y="1582"/>
                    <a:pt x="453" y="2034"/>
                    <a:pt x="1012" y="2034"/>
                  </a:cubicBezTo>
                  <a:cubicBezTo>
                    <a:pt x="1582" y="2034"/>
                    <a:pt x="2034" y="1582"/>
                    <a:pt x="2034" y="1022"/>
                  </a:cubicBezTo>
                  <a:cubicBezTo>
                    <a:pt x="2034" y="453"/>
                    <a:pt x="1582" y="1"/>
                    <a:pt x="101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6602899" y="4344758"/>
              <a:ext cx="170243" cy="248119"/>
            </a:xfrm>
            <a:custGeom>
              <a:avLst/>
              <a:gdLst/>
              <a:ahLst/>
              <a:cxnLst/>
              <a:rect l="l" t="t" r="r" b="b"/>
              <a:pathLst>
                <a:path w="2103" h="3065" extrusionOk="0">
                  <a:moveTo>
                    <a:pt x="1052" y="0"/>
                  </a:moveTo>
                  <a:cubicBezTo>
                    <a:pt x="472" y="0"/>
                    <a:pt x="1" y="472"/>
                    <a:pt x="1" y="1051"/>
                  </a:cubicBezTo>
                  <a:lnTo>
                    <a:pt x="1" y="2014"/>
                  </a:lnTo>
                  <a:cubicBezTo>
                    <a:pt x="1" y="2593"/>
                    <a:pt x="472" y="3065"/>
                    <a:pt x="1052" y="3065"/>
                  </a:cubicBezTo>
                  <a:cubicBezTo>
                    <a:pt x="1631" y="3065"/>
                    <a:pt x="2103" y="2593"/>
                    <a:pt x="2103" y="2014"/>
                  </a:cubicBezTo>
                  <a:lnTo>
                    <a:pt x="2103" y="1051"/>
                  </a:lnTo>
                  <a:cubicBezTo>
                    <a:pt x="2103" y="472"/>
                    <a:pt x="1631" y="0"/>
                    <a:pt x="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6144939" y="3059045"/>
              <a:ext cx="261719" cy="96253"/>
            </a:xfrm>
            <a:custGeom>
              <a:avLst/>
              <a:gdLst/>
              <a:ahLst/>
              <a:cxnLst/>
              <a:rect l="l" t="t" r="r" b="b"/>
              <a:pathLst>
                <a:path w="3233" h="1189" extrusionOk="0">
                  <a:moveTo>
                    <a:pt x="590" y="1"/>
                  </a:moveTo>
                  <a:cubicBezTo>
                    <a:pt x="266" y="1"/>
                    <a:pt x="0" y="265"/>
                    <a:pt x="0" y="599"/>
                  </a:cubicBezTo>
                  <a:cubicBezTo>
                    <a:pt x="0" y="924"/>
                    <a:pt x="266" y="1189"/>
                    <a:pt x="590" y="1189"/>
                  </a:cubicBezTo>
                  <a:lnTo>
                    <a:pt x="2643" y="1189"/>
                  </a:lnTo>
                  <a:cubicBezTo>
                    <a:pt x="2967" y="1189"/>
                    <a:pt x="3232" y="924"/>
                    <a:pt x="3232" y="599"/>
                  </a:cubicBezTo>
                  <a:cubicBezTo>
                    <a:pt x="3232" y="265"/>
                    <a:pt x="2967" y="1"/>
                    <a:pt x="2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6967924" y="3059045"/>
              <a:ext cx="261638" cy="96253"/>
            </a:xfrm>
            <a:custGeom>
              <a:avLst/>
              <a:gdLst/>
              <a:ahLst/>
              <a:cxnLst/>
              <a:rect l="l" t="t" r="r" b="b"/>
              <a:pathLst>
                <a:path w="3232" h="1189" extrusionOk="0">
                  <a:moveTo>
                    <a:pt x="590" y="1"/>
                  </a:moveTo>
                  <a:cubicBezTo>
                    <a:pt x="265" y="1"/>
                    <a:pt x="0" y="265"/>
                    <a:pt x="0" y="599"/>
                  </a:cubicBezTo>
                  <a:cubicBezTo>
                    <a:pt x="0" y="924"/>
                    <a:pt x="265" y="1189"/>
                    <a:pt x="590" y="1189"/>
                  </a:cubicBezTo>
                  <a:lnTo>
                    <a:pt x="2642" y="1189"/>
                  </a:lnTo>
                  <a:cubicBezTo>
                    <a:pt x="2967" y="1189"/>
                    <a:pt x="3231" y="924"/>
                    <a:pt x="3231" y="599"/>
                  </a:cubicBezTo>
                  <a:cubicBezTo>
                    <a:pt x="3231" y="265"/>
                    <a:pt x="2967" y="1"/>
                    <a:pt x="2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5977929" y="864542"/>
              <a:ext cx="1418531" cy="853158"/>
            </a:xfrm>
            <a:custGeom>
              <a:avLst/>
              <a:gdLst/>
              <a:ahLst/>
              <a:cxnLst/>
              <a:rect l="l" t="t" r="r" b="b"/>
              <a:pathLst>
                <a:path w="17523" h="10539" extrusionOk="0">
                  <a:moveTo>
                    <a:pt x="7554" y="0"/>
                  </a:moveTo>
                  <a:cubicBezTo>
                    <a:pt x="3380" y="0"/>
                    <a:pt x="1" y="3379"/>
                    <a:pt x="1" y="7553"/>
                  </a:cubicBezTo>
                  <a:lnTo>
                    <a:pt x="1" y="10539"/>
                  </a:lnTo>
                  <a:lnTo>
                    <a:pt x="17523" y="10539"/>
                  </a:lnTo>
                  <a:lnTo>
                    <a:pt x="17523" y="7553"/>
                  </a:lnTo>
                  <a:cubicBezTo>
                    <a:pt x="17523" y="3379"/>
                    <a:pt x="14144" y="0"/>
                    <a:pt x="9980"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880541" y="539997"/>
              <a:ext cx="1629898" cy="1055378"/>
            </a:xfrm>
            <a:custGeom>
              <a:avLst/>
              <a:gdLst/>
              <a:ahLst/>
              <a:cxnLst/>
              <a:rect l="l" t="t" r="r" b="b"/>
              <a:pathLst>
                <a:path w="20134" h="13037" extrusionOk="0">
                  <a:moveTo>
                    <a:pt x="11625" y="0"/>
                  </a:moveTo>
                  <a:cubicBezTo>
                    <a:pt x="11184" y="0"/>
                    <a:pt x="10721" y="586"/>
                    <a:pt x="10476" y="1053"/>
                  </a:cubicBezTo>
                  <a:cubicBezTo>
                    <a:pt x="10289" y="1426"/>
                    <a:pt x="10152" y="1888"/>
                    <a:pt x="10093" y="2340"/>
                  </a:cubicBezTo>
                  <a:lnTo>
                    <a:pt x="9759" y="2340"/>
                  </a:lnTo>
                  <a:cubicBezTo>
                    <a:pt x="9276" y="1382"/>
                    <a:pt x="8345" y="227"/>
                    <a:pt x="7840" y="227"/>
                  </a:cubicBezTo>
                  <a:cubicBezTo>
                    <a:pt x="7770" y="227"/>
                    <a:pt x="7708" y="249"/>
                    <a:pt x="7657" y="297"/>
                  </a:cubicBezTo>
                  <a:cubicBezTo>
                    <a:pt x="7195" y="719"/>
                    <a:pt x="8246" y="1495"/>
                    <a:pt x="9042" y="2359"/>
                  </a:cubicBezTo>
                  <a:cubicBezTo>
                    <a:pt x="7363" y="2408"/>
                    <a:pt x="5477" y="2605"/>
                    <a:pt x="4180" y="3106"/>
                  </a:cubicBezTo>
                  <a:cubicBezTo>
                    <a:pt x="1695" y="4068"/>
                    <a:pt x="1204" y="6308"/>
                    <a:pt x="811" y="7329"/>
                  </a:cubicBezTo>
                  <a:cubicBezTo>
                    <a:pt x="379" y="8429"/>
                    <a:pt x="123" y="10276"/>
                    <a:pt x="55" y="11454"/>
                  </a:cubicBezTo>
                  <a:cubicBezTo>
                    <a:pt x="0" y="12454"/>
                    <a:pt x="287" y="13037"/>
                    <a:pt x="1082" y="13037"/>
                  </a:cubicBezTo>
                  <a:cubicBezTo>
                    <a:pt x="1288" y="13037"/>
                    <a:pt x="1527" y="12998"/>
                    <a:pt x="1803" y="12917"/>
                  </a:cubicBezTo>
                  <a:cubicBezTo>
                    <a:pt x="2952" y="12584"/>
                    <a:pt x="3355" y="11769"/>
                    <a:pt x="4288" y="10953"/>
                  </a:cubicBezTo>
                  <a:lnTo>
                    <a:pt x="4288" y="10953"/>
                  </a:lnTo>
                  <a:cubicBezTo>
                    <a:pt x="4465" y="11876"/>
                    <a:pt x="4111" y="13006"/>
                    <a:pt x="5702" y="13006"/>
                  </a:cubicBezTo>
                  <a:cubicBezTo>
                    <a:pt x="7638" y="13006"/>
                    <a:pt x="8138" y="11562"/>
                    <a:pt x="9101" y="10010"/>
                  </a:cubicBezTo>
                  <a:cubicBezTo>
                    <a:pt x="9484" y="11051"/>
                    <a:pt x="9611" y="12426"/>
                    <a:pt x="10839" y="12456"/>
                  </a:cubicBezTo>
                  <a:cubicBezTo>
                    <a:pt x="10860" y="12457"/>
                    <a:pt x="10880" y="12457"/>
                    <a:pt x="10901" y="12457"/>
                  </a:cubicBezTo>
                  <a:cubicBezTo>
                    <a:pt x="12055" y="12457"/>
                    <a:pt x="12546" y="11650"/>
                    <a:pt x="12990" y="11071"/>
                  </a:cubicBezTo>
                  <a:cubicBezTo>
                    <a:pt x="13344" y="10610"/>
                    <a:pt x="13481" y="10020"/>
                    <a:pt x="13776" y="9539"/>
                  </a:cubicBezTo>
                  <a:cubicBezTo>
                    <a:pt x="14120" y="10099"/>
                    <a:pt x="14326" y="10590"/>
                    <a:pt x="14660" y="10983"/>
                  </a:cubicBezTo>
                  <a:cubicBezTo>
                    <a:pt x="15092" y="11513"/>
                    <a:pt x="15691" y="12210"/>
                    <a:pt x="16418" y="12240"/>
                  </a:cubicBezTo>
                  <a:cubicBezTo>
                    <a:pt x="16452" y="12242"/>
                    <a:pt x="16484" y="12243"/>
                    <a:pt x="16516" y="12243"/>
                  </a:cubicBezTo>
                  <a:cubicBezTo>
                    <a:pt x="17700" y="12243"/>
                    <a:pt x="17433" y="11010"/>
                    <a:pt x="17558" y="10207"/>
                  </a:cubicBezTo>
                  <a:lnTo>
                    <a:pt x="17558" y="10207"/>
                  </a:lnTo>
                  <a:cubicBezTo>
                    <a:pt x="18009" y="10757"/>
                    <a:pt x="18255" y="11769"/>
                    <a:pt x="19109" y="11828"/>
                  </a:cubicBezTo>
                  <a:cubicBezTo>
                    <a:pt x="19137" y="11829"/>
                    <a:pt x="19164" y="11830"/>
                    <a:pt x="19189" y="11830"/>
                  </a:cubicBezTo>
                  <a:cubicBezTo>
                    <a:pt x="20133" y="11830"/>
                    <a:pt x="19822" y="10632"/>
                    <a:pt x="19688" y="10010"/>
                  </a:cubicBezTo>
                  <a:cubicBezTo>
                    <a:pt x="19267" y="7997"/>
                    <a:pt x="19138" y="5944"/>
                    <a:pt x="17381" y="4137"/>
                  </a:cubicBezTo>
                  <a:cubicBezTo>
                    <a:pt x="16733" y="3459"/>
                    <a:pt x="14797" y="2664"/>
                    <a:pt x="12097" y="2428"/>
                  </a:cubicBezTo>
                  <a:cubicBezTo>
                    <a:pt x="11870" y="2399"/>
                    <a:pt x="11586" y="2389"/>
                    <a:pt x="11281" y="2369"/>
                  </a:cubicBezTo>
                  <a:cubicBezTo>
                    <a:pt x="11468" y="1750"/>
                    <a:pt x="12204" y="405"/>
                    <a:pt x="12038" y="208"/>
                  </a:cubicBezTo>
                  <a:cubicBezTo>
                    <a:pt x="11908" y="62"/>
                    <a:pt x="11768" y="0"/>
                    <a:pt x="11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4" name="Google Shape;134;p26"/>
          <p:cNvSpPr txBox="1">
            <a:spLocks noGrp="1"/>
          </p:cNvSpPr>
          <p:nvPr>
            <p:ph type="ctrTitle"/>
          </p:nvPr>
        </p:nvSpPr>
        <p:spPr>
          <a:xfrm>
            <a:off x="0" y="6663996"/>
            <a:ext cx="7924048" cy="285678"/>
          </a:xfrm>
          <a:prstGeom prst="rect">
            <a:avLst/>
          </a:prstGeom>
        </p:spPr>
        <p:txBody>
          <a:bodyPr spcFirstLastPara="1" wrap="square" lIns="91425" tIns="91425" rIns="91425" bIns="91425" anchor="b" anchorCtr="0">
            <a:noAutofit/>
          </a:bodyPr>
          <a:lstStyle/>
          <a:p>
            <a:pPr lvl="0" algn="ctr"/>
            <a:r>
              <a:rPr lang="en-PH" sz="1800" b="1" dirty="0" err="1">
                <a:solidFill>
                  <a:srgbClr val="FF594D"/>
                </a:solidFill>
                <a:effectLst>
                  <a:outerShdw blurRad="38100" dist="38100" dir="2700000" algn="tl">
                    <a:srgbClr val="000000">
                      <a:alpha val="43137"/>
                    </a:srgbClr>
                  </a:outerShdw>
                </a:effectLst>
              </a:rPr>
              <a:t>Potungan</a:t>
            </a:r>
            <a:r>
              <a:rPr lang="en-PH" sz="1800" b="1" dirty="0">
                <a:solidFill>
                  <a:srgbClr val="FF594D"/>
                </a:solidFill>
                <a:effectLst>
                  <a:outerShdw blurRad="38100" dist="38100" dir="2700000" algn="tl">
                    <a:srgbClr val="000000">
                      <a:alpha val="43137"/>
                    </a:srgbClr>
                  </a:outerShdw>
                </a:effectLst>
              </a:rPr>
              <a:t> National High School</a:t>
            </a:r>
            <a:br>
              <a:rPr lang="en-PH" sz="1800" b="1" dirty="0">
                <a:solidFill>
                  <a:srgbClr val="FF594D"/>
                </a:solidFill>
                <a:effectLst>
                  <a:outerShdw blurRad="38100" dist="38100" dir="2700000" algn="tl">
                    <a:srgbClr val="000000">
                      <a:alpha val="43137"/>
                    </a:srgbClr>
                  </a:outerShdw>
                </a:effectLst>
              </a:rPr>
            </a:br>
            <a:r>
              <a:rPr lang="en-PH" sz="1800" b="1" dirty="0">
                <a:solidFill>
                  <a:srgbClr val="FF594D"/>
                </a:solidFill>
                <a:effectLst>
                  <a:outerShdw blurRad="38100" dist="38100" dir="2700000" algn="tl">
                    <a:srgbClr val="000000">
                      <a:alpha val="43137"/>
                    </a:srgbClr>
                  </a:outerShdw>
                </a:effectLst>
              </a:rPr>
              <a:t>Research Inquiries, Investigation, and Immersion</a:t>
            </a:r>
            <a:br>
              <a:rPr lang="en-PH" sz="1800" b="1" dirty="0">
                <a:solidFill>
                  <a:srgbClr val="FF594D"/>
                </a:solidFill>
                <a:effectLst>
                  <a:outerShdw blurRad="38100" dist="38100" dir="2700000" algn="tl">
                    <a:srgbClr val="000000">
                      <a:alpha val="43137"/>
                    </a:srgbClr>
                  </a:outerShdw>
                </a:effectLst>
              </a:rPr>
            </a:br>
            <a:r>
              <a:rPr lang="en-PH" sz="1800" b="1" dirty="0">
                <a:solidFill>
                  <a:srgbClr val="FF594D"/>
                </a:solidFill>
                <a:effectLst>
                  <a:outerShdw blurRad="38100" dist="38100" dir="2700000" algn="tl">
                    <a:srgbClr val="000000">
                      <a:alpha val="43137"/>
                    </a:srgbClr>
                  </a:outerShdw>
                </a:effectLst>
              </a:rPr>
              <a:t>Mr. Chris Rey Rodriguez</a:t>
            </a:r>
            <a:br>
              <a:rPr lang="en-PH" b="1" dirty="0">
                <a:solidFill>
                  <a:srgbClr val="FF594D"/>
                </a:solidFill>
                <a:effectLst>
                  <a:outerShdw blurRad="38100" dist="38100" dir="2700000" algn="tl">
                    <a:srgbClr val="000000">
                      <a:alpha val="43137"/>
                    </a:srgbClr>
                  </a:outerShdw>
                </a:effectLst>
              </a:rPr>
            </a:br>
            <a:r>
              <a:rPr lang="en" sz="3600" b="1" dirty="0">
                <a:solidFill>
                  <a:srgbClr val="FFFFFF"/>
                </a:solidFill>
                <a:effectLst>
                  <a:outerShdw blurRad="38100" dist="38100" dir="2700000" algn="tl">
                    <a:srgbClr val="000000">
                      <a:alpha val="43137"/>
                    </a:srgbClr>
                  </a:outerShdw>
                </a:effectLst>
              </a:rPr>
              <a:t> </a:t>
            </a:r>
            <a:endParaRPr b="1" dirty="0">
              <a:solidFill>
                <a:srgbClr val="FFFFFF"/>
              </a:solidFill>
              <a:effectLst>
                <a:outerShdw blurRad="38100" dist="38100" dir="2700000" algn="tl">
                  <a:srgbClr val="000000">
                    <a:alpha val="43137"/>
                  </a:srgbClr>
                </a:outerShdw>
              </a:effectLst>
            </a:endParaRPr>
          </a:p>
        </p:txBody>
      </p:sp>
      <p:sp>
        <p:nvSpPr>
          <p:cNvPr id="135" name="!!Google Shape;135;p26"/>
          <p:cNvSpPr txBox="1">
            <a:spLocks noGrp="1"/>
          </p:cNvSpPr>
          <p:nvPr>
            <p:ph type="subTitle" idx="1"/>
          </p:nvPr>
        </p:nvSpPr>
        <p:spPr>
          <a:xfrm>
            <a:off x="-2351087" y="4921700"/>
            <a:ext cx="7704000" cy="3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PH" dirty="0"/>
              <a:t>Group 6 and 8</a:t>
            </a:r>
          </a:p>
          <a:p>
            <a:pPr marL="0" lvl="0" indent="0" algn="l" rtl="0">
              <a:spcBef>
                <a:spcPts val="0"/>
              </a:spcBef>
              <a:spcAft>
                <a:spcPts val="0"/>
              </a:spcAft>
              <a:buNone/>
            </a:pPr>
            <a:r>
              <a:rPr lang="en-PH" dirty="0"/>
              <a:t>Grade 12 HUMSS-A</a:t>
            </a:r>
            <a:endParaRPr dirty="0"/>
          </a:p>
        </p:txBody>
      </p:sp>
      <p:sp>
        <p:nvSpPr>
          <p:cNvPr id="2" name="TextBox 1">
            <a:extLst>
              <a:ext uri="{FF2B5EF4-FFF2-40B4-BE49-F238E27FC236}">
                <a16:creationId xmlns:a16="http://schemas.microsoft.com/office/drawing/2014/main" id="{2CEDF85C-168C-4811-996A-5C8E85E9960F}"/>
              </a:ext>
            </a:extLst>
          </p:cNvPr>
          <p:cNvSpPr txBox="1"/>
          <p:nvPr/>
        </p:nvSpPr>
        <p:spPr>
          <a:xfrm>
            <a:off x="157294" y="-1557973"/>
            <a:ext cx="6257000" cy="1384995"/>
          </a:xfrm>
          <a:prstGeom prst="rect">
            <a:avLst/>
          </a:prstGeom>
          <a:noFill/>
        </p:spPr>
        <p:txBody>
          <a:bodyPr wrap="square" rtlCol="0">
            <a:spAutoFit/>
          </a:bodyPr>
          <a:lstStyle/>
          <a:p>
            <a:r>
              <a:rPr lang="en-PH" sz="2800" b="1" dirty="0">
                <a:solidFill>
                  <a:srgbClr val="FFFFFF"/>
                </a:solidFill>
                <a:effectLst>
                  <a:outerShdw blurRad="38100" dist="38100" dir="2700000" algn="tl">
                    <a:srgbClr val="000000">
                      <a:alpha val="43137"/>
                    </a:srgbClr>
                  </a:outerShdw>
                </a:effectLst>
                <a:latin typeface="Alfa Slab One"/>
                <a:sym typeface="Alfa Slab One"/>
              </a:rPr>
              <a:t>FACTORS AFFECTING THE STRESS LEVEL</a:t>
            </a:r>
            <a:br>
              <a:rPr lang="en-PH" sz="2800" b="1" dirty="0">
                <a:solidFill>
                  <a:srgbClr val="FFFFFF"/>
                </a:solidFill>
                <a:effectLst>
                  <a:outerShdw blurRad="38100" dist="38100" dir="2700000" algn="tl">
                    <a:srgbClr val="000000">
                      <a:alpha val="43137"/>
                    </a:srgbClr>
                  </a:outerShdw>
                </a:effectLst>
                <a:latin typeface="Alfa Slab One"/>
                <a:sym typeface="Alfa Slab One"/>
              </a:rPr>
            </a:br>
            <a:r>
              <a:rPr lang="en-PH" sz="2800" b="1" dirty="0">
                <a:solidFill>
                  <a:srgbClr val="FFFFFF"/>
                </a:solidFill>
                <a:effectLst>
                  <a:outerShdw blurRad="38100" dist="38100" dir="2700000" algn="tl">
                    <a:srgbClr val="000000">
                      <a:alpha val="43137"/>
                    </a:srgbClr>
                  </a:outerShdw>
                </a:effectLst>
                <a:latin typeface="Alfa Slab One"/>
                <a:sym typeface="Alfa Slab One"/>
              </a:rPr>
              <a:t>AMONG GRADE 12 HUMSS-A </a:t>
            </a:r>
            <a:br>
              <a:rPr lang="en-PH" sz="2800" b="1" dirty="0">
                <a:solidFill>
                  <a:srgbClr val="FFFFFF"/>
                </a:solidFill>
                <a:effectLst>
                  <a:outerShdw blurRad="38100" dist="38100" dir="2700000" algn="tl">
                    <a:srgbClr val="000000">
                      <a:alpha val="43137"/>
                    </a:srgbClr>
                  </a:outerShdw>
                </a:effectLst>
                <a:latin typeface="Alfa Slab One"/>
                <a:sym typeface="Alfa Slab One"/>
              </a:rPr>
            </a:br>
            <a:r>
              <a:rPr lang="en-PH" sz="2800" b="1" dirty="0">
                <a:solidFill>
                  <a:srgbClr val="FFFFFF"/>
                </a:solidFill>
                <a:effectLst>
                  <a:outerShdw blurRad="38100" dist="38100" dir="2700000" algn="tl">
                    <a:srgbClr val="000000">
                      <a:alpha val="43137"/>
                    </a:srgbClr>
                  </a:outerShdw>
                </a:effectLst>
                <a:latin typeface="Alfa Slab One"/>
                <a:sym typeface="Alfa Slab One"/>
              </a:rPr>
              <a:t>IN POTUNGAN NATIONAL HIGH SCHOOL</a:t>
            </a:r>
            <a:endParaRPr lang="en-PH" sz="1100" b="1" dirty="0">
              <a:effectLst>
                <a:outerShdw blurRad="38100" dist="38100" dir="2700000" algn="tl">
                  <a:srgbClr val="000000">
                    <a:alpha val="43137"/>
                  </a:srgbClr>
                </a:outerShdw>
              </a:effectLst>
            </a:endParaRPr>
          </a:p>
        </p:txBody>
      </p:sp>
      <p:sp>
        <p:nvSpPr>
          <p:cNvPr id="60" name="Google Shape;323;p31">
            <a:extLst>
              <a:ext uri="{FF2B5EF4-FFF2-40B4-BE49-F238E27FC236}">
                <a16:creationId xmlns:a16="http://schemas.microsoft.com/office/drawing/2014/main" id="{AE4AB7D5-CCD3-4902-A17A-9353CA7240BC}"/>
              </a:ext>
            </a:extLst>
          </p:cNvPr>
          <p:cNvSpPr txBox="1">
            <a:spLocks/>
          </p:cNvSpPr>
          <p:nvPr/>
        </p:nvSpPr>
        <p:spPr>
          <a:xfrm>
            <a:off x="3913755" y="1201190"/>
            <a:ext cx="4470082" cy="188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200"/>
              <a:buFont typeface="Alfa Slab One"/>
              <a:buNone/>
              <a:defRPr sz="5000" b="0" i="0" u="none" strike="noStrike" cap="none">
                <a:solidFill>
                  <a:srgbClr val="FFFFFF"/>
                </a:solidFill>
                <a:latin typeface="Alfa Slab One"/>
                <a:ea typeface="Alfa Slab One"/>
                <a:cs typeface="Alfa Slab One"/>
                <a:sym typeface="Alfa Slab One"/>
              </a:defRPr>
            </a:lvl1pPr>
            <a:lvl2pPr marR="0" lvl="1"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2pPr>
            <a:lvl3pPr marR="0" lvl="2"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3pPr>
            <a:lvl4pPr marR="0" lvl="3"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4pPr>
            <a:lvl5pPr marR="0" lvl="4"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5pPr>
            <a:lvl6pPr marR="0" lvl="5"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6pPr>
            <a:lvl7pPr marR="0" lvl="6"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7pPr>
            <a:lvl8pPr marR="0" lvl="7"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8pPr>
            <a:lvl9pPr marR="0" lvl="8"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9pPr>
          </a:lstStyle>
          <a:p>
            <a:pPr algn="ctr">
              <a:buClr>
                <a:schemeClr val="dk1"/>
              </a:buClr>
              <a:buSzPts val="1100"/>
            </a:pPr>
            <a:r>
              <a:rPr lang="en-PH" sz="3200" dirty="0"/>
              <a:t>Students worldwide are reported to experience high levels of stress on a regular basis. </a:t>
            </a:r>
          </a:p>
        </p:txBody>
      </p:sp>
      <p:sp>
        <p:nvSpPr>
          <p:cNvPr id="74" name="Google Shape;322;p31">
            <a:extLst>
              <a:ext uri="{FF2B5EF4-FFF2-40B4-BE49-F238E27FC236}">
                <a16:creationId xmlns:a16="http://schemas.microsoft.com/office/drawing/2014/main" id="{C9C8B89D-8775-42E2-BF5A-26C36558184A}"/>
              </a:ext>
            </a:extLst>
          </p:cNvPr>
          <p:cNvSpPr/>
          <p:nvPr/>
        </p:nvSpPr>
        <p:spPr>
          <a:xfrm>
            <a:off x="728228" y="964881"/>
            <a:ext cx="2977374" cy="237328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PH" sz="8000" dirty="0">
                <a:solidFill>
                  <a:schemeClr val="bg1"/>
                </a:solidFill>
              </a:rPr>
              <a:t>78%</a:t>
            </a:r>
            <a:endParaRPr sz="8000" dirty="0">
              <a:solidFill>
                <a:schemeClr val="bg1"/>
              </a:solidFill>
            </a:endParaRPr>
          </a:p>
        </p:txBody>
      </p:sp>
    </p:spTree>
    <p:extLst>
      <p:ext uri="{BB962C8B-B14F-4D97-AF65-F5344CB8AC3E}">
        <p14:creationId xmlns:p14="http://schemas.microsoft.com/office/powerpoint/2010/main" val="41509176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3" name="TextBox 2">
            <a:extLst>
              <a:ext uri="{FF2B5EF4-FFF2-40B4-BE49-F238E27FC236}">
                <a16:creationId xmlns:a16="http://schemas.microsoft.com/office/drawing/2014/main" id="{19AD56ED-6937-4D39-8E99-4799D5810C64}"/>
              </a:ext>
            </a:extLst>
          </p:cNvPr>
          <p:cNvSpPr txBox="1"/>
          <p:nvPr/>
        </p:nvSpPr>
        <p:spPr>
          <a:xfrm>
            <a:off x="3501483" y="2096429"/>
            <a:ext cx="4705815" cy="523220"/>
          </a:xfrm>
          <a:prstGeom prst="rect">
            <a:avLst/>
          </a:prstGeom>
          <a:noFill/>
        </p:spPr>
        <p:txBody>
          <a:bodyPr wrap="square" rtlCol="0">
            <a:spAutoFit/>
          </a:bodyPr>
          <a:lstStyle/>
          <a:p>
            <a:pPr algn="ctr"/>
            <a:r>
              <a:rPr lang="en-PH" sz="2800" b="1" dirty="0"/>
              <a:t>Thank You</a:t>
            </a:r>
          </a:p>
        </p:txBody>
      </p:sp>
      <p:sp>
        <p:nvSpPr>
          <p:cNvPr id="4" name="TextBox 3">
            <a:extLst>
              <a:ext uri="{FF2B5EF4-FFF2-40B4-BE49-F238E27FC236}">
                <a16:creationId xmlns:a16="http://schemas.microsoft.com/office/drawing/2014/main" id="{EA4778EE-5A3E-44B3-A245-0C610B11F0E7}"/>
              </a:ext>
            </a:extLst>
          </p:cNvPr>
          <p:cNvSpPr txBox="1"/>
          <p:nvPr/>
        </p:nvSpPr>
        <p:spPr>
          <a:xfrm>
            <a:off x="2966224" y="6591916"/>
            <a:ext cx="5358059" cy="523220"/>
          </a:xfrm>
          <a:prstGeom prst="rect">
            <a:avLst/>
          </a:prstGeom>
          <a:noFill/>
        </p:spPr>
        <p:txBody>
          <a:bodyPr wrap="square" rtlCol="0">
            <a:spAutoFit/>
          </a:bodyPr>
          <a:lstStyle/>
          <a:p>
            <a:pPr algn="ctr"/>
            <a:r>
              <a:rPr lang="en-PH" sz="2800" b="1" dirty="0"/>
              <a:t>Question and Answer</a:t>
            </a:r>
          </a:p>
        </p:txBody>
      </p:sp>
    </p:spTree>
    <p:extLst>
      <p:ext uri="{BB962C8B-B14F-4D97-AF65-F5344CB8AC3E}">
        <p14:creationId xmlns:p14="http://schemas.microsoft.com/office/powerpoint/2010/main" val="33032051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0"/>
        <p:cNvGrpSpPr/>
        <p:nvPr/>
      </p:nvGrpSpPr>
      <p:grpSpPr>
        <a:xfrm>
          <a:off x="0" y="0"/>
          <a:ext cx="0" cy="0"/>
          <a:chOff x="0" y="0"/>
          <a:chExt cx="0" cy="0"/>
        </a:xfrm>
      </p:grpSpPr>
      <p:sp>
        <p:nvSpPr>
          <p:cNvPr id="341" name="Google Shape;341;p32"/>
          <p:cNvSpPr/>
          <p:nvPr/>
        </p:nvSpPr>
        <p:spPr>
          <a:xfrm>
            <a:off x="5319638" y="3112525"/>
            <a:ext cx="22860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1562750" y="3112525"/>
            <a:ext cx="22860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Study Objectives</a:t>
            </a:r>
            <a:endParaRPr/>
          </a:p>
        </p:txBody>
      </p:sp>
      <p:sp>
        <p:nvSpPr>
          <p:cNvPr id="344" name="Google Shape;344;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a:t>
            </a:r>
            <a:endParaRPr/>
          </a:p>
        </p:txBody>
      </p:sp>
      <p:sp>
        <p:nvSpPr>
          <p:cNvPr id="345" name="Google Shape;345;p32"/>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really cold place</a:t>
            </a:r>
            <a:endParaRPr/>
          </a:p>
        </p:txBody>
      </p:sp>
      <p:sp>
        <p:nvSpPr>
          <p:cNvPr id="346" name="Google Shape;346;p32"/>
          <p:cNvSpPr txBox="1">
            <a:spLocks noGrp="1"/>
          </p:cNvSpPr>
          <p:nvPr>
            <p:ph type="subTitle" idx="3"/>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47" name="Google Shape;347;p32"/>
          <p:cNvSpPr txBox="1">
            <a:spLocks noGrp="1"/>
          </p:cNvSpPr>
          <p:nvPr>
            <p:ph type="subTitle" idx="4"/>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grpSp>
        <p:nvGrpSpPr>
          <p:cNvPr id="348" name="Google Shape;348;p32"/>
          <p:cNvGrpSpPr/>
          <p:nvPr/>
        </p:nvGrpSpPr>
        <p:grpSpPr>
          <a:xfrm>
            <a:off x="6030977" y="1823801"/>
            <a:ext cx="863321" cy="867213"/>
            <a:chOff x="2484102" y="2870163"/>
            <a:chExt cx="431466" cy="433390"/>
          </a:xfrm>
        </p:grpSpPr>
        <p:sp>
          <p:nvSpPr>
            <p:cNvPr id="349" name="Google Shape;349;p32"/>
            <p:cNvSpPr/>
            <p:nvPr/>
          </p:nvSpPr>
          <p:spPr>
            <a:xfrm>
              <a:off x="2763543" y="3250991"/>
              <a:ext cx="25276" cy="52562"/>
            </a:xfrm>
            <a:custGeom>
              <a:avLst/>
              <a:gdLst/>
              <a:ahLst/>
              <a:cxnLst/>
              <a:rect l="l" t="t" r="r" b="b"/>
              <a:pathLst>
                <a:path w="629" h="1308" extrusionOk="0">
                  <a:moveTo>
                    <a:pt x="315" y="1"/>
                  </a:moveTo>
                  <a:cubicBezTo>
                    <a:pt x="138" y="1"/>
                    <a:pt x="0" y="138"/>
                    <a:pt x="0" y="315"/>
                  </a:cubicBezTo>
                  <a:lnTo>
                    <a:pt x="0" y="983"/>
                  </a:lnTo>
                  <a:cubicBezTo>
                    <a:pt x="0" y="1160"/>
                    <a:pt x="138" y="1308"/>
                    <a:pt x="315" y="1308"/>
                  </a:cubicBezTo>
                  <a:cubicBezTo>
                    <a:pt x="482" y="1308"/>
                    <a:pt x="629" y="1160"/>
                    <a:pt x="629" y="983"/>
                  </a:cubicBezTo>
                  <a:lnTo>
                    <a:pt x="629" y="315"/>
                  </a:lnTo>
                  <a:cubicBezTo>
                    <a:pt x="629" y="138"/>
                    <a:pt x="482" y="1"/>
                    <a:pt x="31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2873247" y="3250991"/>
              <a:ext cx="25317" cy="52562"/>
            </a:xfrm>
            <a:custGeom>
              <a:avLst/>
              <a:gdLst/>
              <a:ahLst/>
              <a:cxnLst/>
              <a:rect l="l" t="t" r="r" b="b"/>
              <a:pathLst>
                <a:path w="630" h="1308" extrusionOk="0">
                  <a:moveTo>
                    <a:pt x="315" y="1"/>
                  </a:moveTo>
                  <a:cubicBezTo>
                    <a:pt x="149" y="1"/>
                    <a:pt x="1" y="138"/>
                    <a:pt x="1" y="315"/>
                  </a:cubicBezTo>
                  <a:lnTo>
                    <a:pt x="1" y="983"/>
                  </a:lnTo>
                  <a:cubicBezTo>
                    <a:pt x="1" y="1160"/>
                    <a:pt x="149" y="1308"/>
                    <a:pt x="315" y="1308"/>
                  </a:cubicBezTo>
                  <a:cubicBezTo>
                    <a:pt x="492" y="1308"/>
                    <a:pt x="629" y="1160"/>
                    <a:pt x="629" y="983"/>
                  </a:cubicBezTo>
                  <a:lnTo>
                    <a:pt x="629" y="629"/>
                  </a:lnTo>
                  <a:cubicBezTo>
                    <a:pt x="629" y="453"/>
                    <a:pt x="492" y="1"/>
                    <a:pt x="31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2763543" y="3250991"/>
              <a:ext cx="25276" cy="52562"/>
            </a:xfrm>
            <a:custGeom>
              <a:avLst/>
              <a:gdLst/>
              <a:ahLst/>
              <a:cxnLst/>
              <a:rect l="l" t="t" r="r" b="b"/>
              <a:pathLst>
                <a:path w="629" h="1308" extrusionOk="0">
                  <a:moveTo>
                    <a:pt x="315" y="1"/>
                  </a:moveTo>
                  <a:cubicBezTo>
                    <a:pt x="138" y="1"/>
                    <a:pt x="0" y="138"/>
                    <a:pt x="0" y="315"/>
                  </a:cubicBezTo>
                  <a:lnTo>
                    <a:pt x="0" y="983"/>
                  </a:lnTo>
                  <a:cubicBezTo>
                    <a:pt x="0" y="1160"/>
                    <a:pt x="138" y="1308"/>
                    <a:pt x="315" y="1308"/>
                  </a:cubicBezTo>
                  <a:cubicBezTo>
                    <a:pt x="482" y="1308"/>
                    <a:pt x="629" y="1160"/>
                    <a:pt x="629" y="983"/>
                  </a:cubicBezTo>
                  <a:lnTo>
                    <a:pt x="629" y="315"/>
                  </a:lnTo>
                  <a:cubicBezTo>
                    <a:pt x="629" y="138"/>
                    <a:pt x="482" y="1"/>
                    <a:pt x="31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2873247" y="3250991"/>
              <a:ext cx="25317" cy="52562"/>
            </a:xfrm>
            <a:custGeom>
              <a:avLst/>
              <a:gdLst/>
              <a:ahLst/>
              <a:cxnLst/>
              <a:rect l="l" t="t" r="r" b="b"/>
              <a:pathLst>
                <a:path w="630" h="1308" extrusionOk="0">
                  <a:moveTo>
                    <a:pt x="315" y="1"/>
                  </a:moveTo>
                  <a:cubicBezTo>
                    <a:pt x="149" y="1"/>
                    <a:pt x="1" y="138"/>
                    <a:pt x="1" y="315"/>
                  </a:cubicBezTo>
                  <a:lnTo>
                    <a:pt x="1" y="983"/>
                  </a:lnTo>
                  <a:cubicBezTo>
                    <a:pt x="1" y="1160"/>
                    <a:pt x="149" y="1308"/>
                    <a:pt x="315" y="1308"/>
                  </a:cubicBezTo>
                  <a:cubicBezTo>
                    <a:pt x="492" y="1308"/>
                    <a:pt x="629" y="1160"/>
                    <a:pt x="629" y="983"/>
                  </a:cubicBezTo>
                  <a:lnTo>
                    <a:pt x="629" y="629"/>
                  </a:lnTo>
                  <a:cubicBezTo>
                    <a:pt x="629" y="453"/>
                    <a:pt x="492" y="1"/>
                    <a:pt x="31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2611205" y="3250991"/>
              <a:ext cx="25276" cy="52562"/>
            </a:xfrm>
            <a:custGeom>
              <a:avLst/>
              <a:gdLst/>
              <a:ahLst/>
              <a:cxnLst/>
              <a:rect l="l" t="t" r="r" b="b"/>
              <a:pathLst>
                <a:path w="629" h="1308" extrusionOk="0">
                  <a:moveTo>
                    <a:pt x="314" y="1"/>
                  </a:moveTo>
                  <a:cubicBezTo>
                    <a:pt x="138" y="1"/>
                    <a:pt x="0" y="138"/>
                    <a:pt x="0" y="315"/>
                  </a:cubicBezTo>
                  <a:lnTo>
                    <a:pt x="0" y="983"/>
                  </a:lnTo>
                  <a:cubicBezTo>
                    <a:pt x="0" y="1160"/>
                    <a:pt x="138" y="1308"/>
                    <a:pt x="314" y="1308"/>
                  </a:cubicBezTo>
                  <a:cubicBezTo>
                    <a:pt x="491" y="1308"/>
                    <a:pt x="629" y="1160"/>
                    <a:pt x="629" y="983"/>
                  </a:cubicBezTo>
                  <a:lnTo>
                    <a:pt x="629" y="315"/>
                  </a:lnTo>
                  <a:cubicBezTo>
                    <a:pt x="629" y="138"/>
                    <a:pt x="491" y="1"/>
                    <a:pt x="314"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2501099" y="3250991"/>
              <a:ext cx="25678" cy="52562"/>
            </a:xfrm>
            <a:custGeom>
              <a:avLst/>
              <a:gdLst/>
              <a:ahLst/>
              <a:cxnLst/>
              <a:rect l="l" t="t" r="r" b="b"/>
              <a:pathLst>
                <a:path w="639" h="1308" extrusionOk="0">
                  <a:moveTo>
                    <a:pt x="315" y="1"/>
                  </a:moveTo>
                  <a:cubicBezTo>
                    <a:pt x="147" y="1"/>
                    <a:pt x="0" y="453"/>
                    <a:pt x="0" y="629"/>
                  </a:cubicBezTo>
                  <a:lnTo>
                    <a:pt x="0" y="983"/>
                  </a:lnTo>
                  <a:cubicBezTo>
                    <a:pt x="0" y="1160"/>
                    <a:pt x="147" y="1308"/>
                    <a:pt x="315" y="1308"/>
                  </a:cubicBezTo>
                  <a:cubicBezTo>
                    <a:pt x="491" y="1308"/>
                    <a:pt x="638" y="1160"/>
                    <a:pt x="638" y="983"/>
                  </a:cubicBezTo>
                  <a:lnTo>
                    <a:pt x="638" y="315"/>
                  </a:lnTo>
                  <a:cubicBezTo>
                    <a:pt x="638" y="138"/>
                    <a:pt x="491" y="1"/>
                    <a:pt x="31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2611205" y="3250991"/>
              <a:ext cx="25276" cy="52562"/>
            </a:xfrm>
            <a:custGeom>
              <a:avLst/>
              <a:gdLst/>
              <a:ahLst/>
              <a:cxnLst/>
              <a:rect l="l" t="t" r="r" b="b"/>
              <a:pathLst>
                <a:path w="629" h="1308" extrusionOk="0">
                  <a:moveTo>
                    <a:pt x="314" y="1"/>
                  </a:moveTo>
                  <a:cubicBezTo>
                    <a:pt x="138" y="1"/>
                    <a:pt x="0" y="138"/>
                    <a:pt x="0" y="315"/>
                  </a:cubicBezTo>
                  <a:lnTo>
                    <a:pt x="0" y="983"/>
                  </a:lnTo>
                  <a:cubicBezTo>
                    <a:pt x="0" y="1160"/>
                    <a:pt x="138" y="1308"/>
                    <a:pt x="314" y="1308"/>
                  </a:cubicBezTo>
                  <a:cubicBezTo>
                    <a:pt x="491" y="1308"/>
                    <a:pt x="629" y="1160"/>
                    <a:pt x="629" y="983"/>
                  </a:cubicBezTo>
                  <a:lnTo>
                    <a:pt x="629" y="315"/>
                  </a:lnTo>
                  <a:cubicBezTo>
                    <a:pt x="629" y="138"/>
                    <a:pt x="491" y="1"/>
                    <a:pt x="314"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2501099" y="3250991"/>
              <a:ext cx="25678" cy="52562"/>
            </a:xfrm>
            <a:custGeom>
              <a:avLst/>
              <a:gdLst/>
              <a:ahLst/>
              <a:cxnLst/>
              <a:rect l="l" t="t" r="r" b="b"/>
              <a:pathLst>
                <a:path w="639" h="1308" extrusionOk="0">
                  <a:moveTo>
                    <a:pt x="315" y="1"/>
                  </a:moveTo>
                  <a:cubicBezTo>
                    <a:pt x="147" y="1"/>
                    <a:pt x="0" y="453"/>
                    <a:pt x="0" y="629"/>
                  </a:cubicBezTo>
                  <a:lnTo>
                    <a:pt x="0" y="983"/>
                  </a:lnTo>
                  <a:cubicBezTo>
                    <a:pt x="0" y="1160"/>
                    <a:pt x="147" y="1308"/>
                    <a:pt x="315" y="1308"/>
                  </a:cubicBezTo>
                  <a:cubicBezTo>
                    <a:pt x="491" y="1308"/>
                    <a:pt x="638" y="1160"/>
                    <a:pt x="638" y="983"/>
                  </a:cubicBezTo>
                  <a:lnTo>
                    <a:pt x="638" y="315"/>
                  </a:lnTo>
                  <a:cubicBezTo>
                    <a:pt x="638" y="138"/>
                    <a:pt x="491" y="1"/>
                    <a:pt x="31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2547673" y="2895801"/>
              <a:ext cx="25276" cy="101467"/>
            </a:xfrm>
            <a:custGeom>
              <a:avLst/>
              <a:gdLst/>
              <a:ahLst/>
              <a:cxnLst/>
              <a:rect l="l" t="t" r="r" b="b"/>
              <a:pathLst>
                <a:path w="629" h="2525" extrusionOk="0">
                  <a:moveTo>
                    <a:pt x="315" y="0"/>
                  </a:moveTo>
                  <a:cubicBezTo>
                    <a:pt x="147" y="0"/>
                    <a:pt x="0" y="138"/>
                    <a:pt x="0" y="314"/>
                  </a:cubicBezTo>
                  <a:lnTo>
                    <a:pt x="0" y="2210"/>
                  </a:lnTo>
                  <a:cubicBezTo>
                    <a:pt x="0" y="2377"/>
                    <a:pt x="147" y="2525"/>
                    <a:pt x="315" y="2525"/>
                  </a:cubicBezTo>
                  <a:cubicBezTo>
                    <a:pt x="491" y="2525"/>
                    <a:pt x="629" y="2377"/>
                    <a:pt x="629" y="2210"/>
                  </a:cubicBezTo>
                  <a:lnTo>
                    <a:pt x="629" y="314"/>
                  </a:lnTo>
                  <a:cubicBezTo>
                    <a:pt x="629" y="138"/>
                    <a:pt x="491" y="0"/>
                    <a:pt x="31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2495554" y="2921117"/>
              <a:ext cx="45409" cy="76151"/>
            </a:xfrm>
            <a:custGeom>
              <a:avLst/>
              <a:gdLst/>
              <a:ahLst/>
              <a:cxnLst/>
              <a:rect l="l" t="t" r="r" b="b"/>
              <a:pathLst>
                <a:path w="1130" h="1895" extrusionOk="0">
                  <a:moveTo>
                    <a:pt x="357" y="0"/>
                  </a:moveTo>
                  <a:cubicBezTo>
                    <a:pt x="323" y="0"/>
                    <a:pt x="289" y="6"/>
                    <a:pt x="256" y="18"/>
                  </a:cubicBezTo>
                  <a:cubicBezTo>
                    <a:pt x="89" y="68"/>
                    <a:pt x="1" y="245"/>
                    <a:pt x="49" y="411"/>
                  </a:cubicBezTo>
                  <a:lnTo>
                    <a:pt x="472" y="1679"/>
                  </a:lnTo>
                  <a:cubicBezTo>
                    <a:pt x="521" y="1806"/>
                    <a:pt x="639" y="1895"/>
                    <a:pt x="776" y="1895"/>
                  </a:cubicBezTo>
                  <a:cubicBezTo>
                    <a:pt x="806" y="1895"/>
                    <a:pt x="835" y="1885"/>
                    <a:pt x="875" y="1875"/>
                  </a:cubicBezTo>
                  <a:cubicBezTo>
                    <a:pt x="1042" y="1826"/>
                    <a:pt x="1130" y="1639"/>
                    <a:pt x="1071" y="1472"/>
                  </a:cubicBezTo>
                  <a:lnTo>
                    <a:pt x="649" y="215"/>
                  </a:lnTo>
                  <a:cubicBezTo>
                    <a:pt x="610" y="83"/>
                    <a:pt x="485" y="0"/>
                    <a:pt x="357"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2491978" y="2971990"/>
              <a:ext cx="103075" cy="101467"/>
            </a:xfrm>
            <a:custGeom>
              <a:avLst/>
              <a:gdLst/>
              <a:ahLst/>
              <a:cxnLst/>
              <a:rect l="l" t="t" r="r" b="b"/>
              <a:pathLst>
                <a:path w="2565" h="2525" extrusionOk="0">
                  <a:moveTo>
                    <a:pt x="335" y="0"/>
                  </a:moveTo>
                  <a:cubicBezTo>
                    <a:pt x="149" y="0"/>
                    <a:pt x="1" y="157"/>
                    <a:pt x="21" y="344"/>
                  </a:cubicBezTo>
                  <a:lnTo>
                    <a:pt x="267" y="2524"/>
                  </a:lnTo>
                  <a:lnTo>
                    <a:pt x="2299" y="2524"/>
                  </a:lnTo>
                  <a:lnTo>
                    <a:pt x="2545" y="344"/>
                  </a:lnTo>
                  <a:cubicBezTo>
                    <a:pt x="2565" y="157"/>
                    <a:pt x="2417" y="0"/>
                    <a:pt x="223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2543293" y="2971990"/>
              <a:ext cx="51758" cy="101467"/>
            </a:xfrm>
            <a:custGeom>
              <a:avLst/>
              <a:gdLst/>
              <a:ahLst/>
              <a:cxnLst/>
              <a:rect l="l" t="t" r="r" b="b"/>
              <a:pathLst>
                <a:path w="1288" h="2525" extrusionOk="0">
                  <a:moveTo>
                    <a:pt x="1" y="0"/>
                  </a:moveTo>
                  <a:lnTo>
                    <a:pt x="1" y="2524"/>
                  </a:lnTo>
                  <a:lnTo>
                    <a:pt x="1022" y="2524"/>
                  </a:lnTo>
                  <a:lnTo>
                    <a:pt x="1268" y="344"/>
                  </a:lnTo>
                  <a:cubicBezTo>
                    <a:pt x="1288" y="157"/>
                    <a:pt x="1140" y="0"/>
                    <a:pt x="954"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2623823" y="2883143"/>
              <a:ext cx="152382" cy="202934"/>
            </a:xfrm>
            <a:custGeom>
              <a:avLst/>
              <a:gdLst/>
              <a:ahLst/>
              <a:cxnLst/>
              <a:rect l="l" t="t" r="r" b="b"/>
              <a:pathLst>
                <a:path w="3792" h="5050" extrusionOk="0">
                  <a:moveTo>
                    <a:pt x="845" y="1"/>
                  </a:moveTo>
                  <a:cubicBezTo>
                    <a:pt x="374" y="1"/>
                    <a:pt x="0" y="374"/>
                    <a:pt x="0" y="836"/>
                  </a:cubicBezTo>
                  <a:lnTo>
                    <a:pt x="0" y="5049"/>
                  </a:lnTo>
                  <a:lnTo>
                    <a:pt x="3792" y="5049"/>
                  </a:lnTo>
                  <a:lnTo>
                    <a:pt x="3792" y="836"/>
                  </a:lnTo>
                  <a:cubicBezTo>
                    <a:pt x="3792" y="374"/>
                    <a:pt x="3409" y="1"/>
                    <a:pt x="2947"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2700012" y="2883143"/>
              <a:ext cx="76191" cy="202934"/>
            </a:xfrm>
            <a:custGeom>
              <a:avLst/>
              <a:gdLst/>
              <a:ahLst/>
              <a:cxnLst/>
              <a:rect l="l" t="t" r="r" b="b"/>
              <a:pathLst>
                <a:path w="1896" h="5050" extrusionOk="0">
                  <a:moveTo>
                    <a:pt x="0" y="1"/>
                  </a:moveTo>
                  <a:lnTo>
                    <a:pt x="0" y="5049"/>
                  </a:lnTo>
                  <a:lnTo>
                    <a:pt x="1896" y="5049"/>
                  </a:lnTo>
                  <a:lnTo>
                    <a:pt x="1896" y="836"/>
                  </a:lnTo>
                  <a:cubicBezTo>
                    <a:pt x="1896" y="374"/>
                    <a:pt x="1513" y="1"/>
                    <a:pt x="105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2611205" y="2870163"/>
              <a:ext cx="177618" cy="215914"/>
            </a:xfrm>
            <a:custGeom>
              <a:avLst/>
              <a:gdLst/>
              <a:ahLst/>
              <a:cxnLst/>
              <a:rect l="l" t="t" r="r" b="b"/>
              <a:pathLst>
                <a:path w="4420" h="5373" extrusionOk="0">
                  <a:moveTo>
                    <a:pt x="1159" y="0"/>
                  </a:moveTo>
                  <a:cubicBezTo>
                    <a:pt x="521" y="0"/>
                    <a:pt x="0" y="520"/>
                    <a:pt x="0" y="1159"/>
                  </a:cubicBezTo>
                  <a:lnTo>
                    <a:pt x="0" y="5372"/>
                  </a:lnTo>
                  <a:lnTo>
                    <a:pt x="629" y="5372"/>
                  </a:lnTo>
                  <a:lnTo>
                    <a:pt x="629" y="1159"/>
                  </a:lnTo>
                  <a:cubicBezTo>
                    <a:pt x="629" y="874"/>
                    <a:pt x="864" y="638"/>
                    <a:pt x="1159" y="638"/>
                  </a:cubicBezTo>
                  <a:lnTo>
                    <a:pt x="3261" y="638"/>
                  </a:lnTo>
                  <a:cubicBezTo>
                    <a:pt x="3556" y="638"/>
                    <a:pt x="3791" y="874"/>
                    <a:pt x="3791" y="1159"/>
                  </a:cubicBezTo>
                  <a:lnTo>
                    <a:pt x="3791" y="5372"/>
                  </a:lnTo>
                  <a:lnTo>
                    <a:pt x="4420" y="5372"/>
                  </a:lnTo>
                  <a:lnTo>
                    <a:pt x="4420" y="1159"/>
                  </a:lnTo>
                  <a:cubicBezTo>
                    <a:pt x="4420" y="520"/>
                    <a:pt x="3900" y="0"/>
                    <a:pt x="3261"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2700012" y="2870163"/>
              <a:ext cx="88809" cy="215914"/>
            </a:xfrm>
            <a:custGeom>
              <a:avLst/>
              <a:gdLst/>
              <a:ahLst/>
              <a:cxnLst/>
              <a:rect l="l" t="t" r="r" b="b"/>
              <a:pathLst>
                <a:path w="2210" h="5373" extrusionOk="0">
                  <a:moveTo>
                    <a:pt x="0" y="0"/>
                  </a:moveTo>
                  <a:lnTo>
                    <a:pt x="0" y="638"/>
                  </a:lnTo>
                  <a:lnTo>
                    <a:pt x="1051" y="638"/>
                  </a:lnTo>
                  <a:cubicBezTo>
                    <a:pt x="1346" y="638"/>
                    <a:pt x="1581" y="874"/>
                    <a:pt x="1581" y="1159"/>
                  </a:cubicBezTo>
                  <a:lnTo>
                    <a:pt x="1581" y="5372"/>
                  </a:lnTo>
                  <a:lnTo>
                    <a:pt x="2210" y="5372"/>
                  </a:lnTo>
                  <a:lnTo>
                    <a:pt x="2210" y="1159"/>
                  </a:lnTo>
                  <a:cubicBezTo>
                    <a:pt x="2210" y="520"/>
                    <a:pt x="1690" y="0"/>
                    <a:pt x="1051"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2501099" y="3098652"/>
              <a:ext cx="397470" cy="177658"/>
            </a:xfrm>
            <a:custGeom>
              <a:avLst/>
              <a:gdLst/>
              <a:ahLst/>
              <a:cxnLst/>
              <a:rect l="l" t="t" r="r" b="b"/>
              <a:pathLst>
                <a:path w="9891" h="4421" extrusionOk="0">
                  <a:moveTo>
                    <a:pt x="0" y="1"/>
                  </a:moveTo>
                  <a:lnTo>
                    <a:pt x="0" y="4420"/>
                  </a:lnTo>
                  <a:lnTo>
                    <a:pt x="9890" y="4420"/>
                  </a:lnTo>
                  <a:lnTo>
                    <a:pt x="9890"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2700012" y="3098652"/>
              <a:ext cx="198554" cy="177658"/>
            </a:xfrm>
            <a:custGeom>
              <a:avLst/>
              <a:gdLst/>
              <a:ahLst/>
              <a:cxnLst/>
              <a:rect l="l" t="t" r="r" b="b"/>
              <a:pathLst>
                <a:path w="4941" h="4421" extrusionOk="0">
                  <a:moveTo>
                    <a:pt x="0" y="1"/>
                  </a:moveTo>
                  <a:lnTo>
                    <a:pt x="0" y="4420"/>
                  </a:lnTo>
                  <a:lnTo>
                    <a:pt x="4940" y="4420"/>
                  </a:lnTo>
                  <a:lnTo>
                    <a:pt x="4940"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2602525" y="3149606"/>
              <a:ext cx="194616" cy="75789"/>
            </a:xfrm>
            <a:custGeom>
              <a:avLst/>
              <a:gdLst/>
              <a:ahLst/>
              <a:cxnLst/>
              <a:rect l="l" t="t" r="r" b="b"/>
              <a:pathLst>
                <a:path w="4843" h="1886" extrusionOk="0">
                  <a:moveTo>
                    <a:pt x="325" y="0"/>
                  </a:moveTo>
                  <a:cubicBezTo>
                    <a:pt x="148" y="0"/>
                    <a:pt x="0" y="138"/>
                    <a:pt x="0" y="314"/>
                  </a:cubicBezTo>
                  <a:lnTo>
                    <a:pt x="0" y="1571"/>
                  </a:lnTo>
                  <a:cubicBezTo>
                    <a:pt x="0" y="1748"/>
                    <a:pt x="148" y="1886"/>
                    <a:pt x="325" y="1886"/>
                  </a:cubicBezTo>
                  <a:lnTo>
                    <a:pt x="4528" y="1886"/>
                  </a:lnTo>
                  <a:cubicBezTo>
                    <a:pt x="4705" y="1886"/>
                    <a:pt x="4843" y="1748"/>
                    <a:pt x="4843" y="1571"/>
                  </a:cubicBezTo>
                  <a:lnTo>
                    <a:pt x="4843" y="314"/>
                  </a:lnTo>
                  <a:cubicBezTo>
                    <a:pt x="4843" y="138"/>
                    <a:pt x="4705" y="0"/>
                    <a:pt x="4528"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2484102" y="3060758"/>
              <a:ext cx="431466" cy="50553"/>
            </a:xfrm>
            <a:custGeom>
              <a:avLst/>
              <a:gdLst/>
              <a:ahLst/>
              <a:cxnLst/>
              <a:rect l="l" t="t" r="r" b="b"/>
              <a:pathLst>
                <a:path w="10737" h="1258" extrusionOk="0">
                  <a:moveTo>
                    <a:pt x="325" y="1"/>
                  </a:moveTo>
                  <a:cubicBezTo>
                    <a:pt x="148" y="1"/>
                    <a:pt x="1" y="138"/>
                    <a:pt x="1" y="315"/>
                  </a:cubicBezTo>
                  <a:lnTo>
                    <a:pt x="1" y="944"/>
                  </a:lnTo>
                  <a:cubicBezTo>
                    <a:pt x="1" y="1120"/>
                    <a:pt x="148" y="1258"/>
                    <a:pt x="325" y="1258"/>
                  </a:cubicBezTo>
                  <a:lnTo>
                    <a:pt x="10422" y="1258"/>
                  </a:lnTo>
                  <a:cubicBezTo>
                    <a:pt x="10599" y="1258"/>
                    <a:pt x="10736" y="1120"/>
                    <a:pt x="10736" y="944"/>
                  </a:cubicBezTo>
                  <a:lnTo>
                    <a:pt x="10736" y="315"/>
                  </a:lnTo>
                  <a:cubicBezTo>
                    <a:pt x="10736" y="138"/>
                    <a:pt x="10599" y="1"/>
                    <a:pt x="10422"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2700012" y="3060758"/>
              <a:ext cx="215552" cy="50553"/>
            </a:xfrm>
            <a:custGeom>
              <a:avLst/>
              <a:gdLst/>
              <a:ahLst/>
              <a:cxnLst/>
              <a:rect l="l" t="t" r="r" b="b"/>
              <a:pathLst>
                <a:path w="5364" h="1258" extrusionOk="0">
                  <a:moveTo>
                    <a:pt x="0" y="1"/>
                  </a:moveTo>
                  <a:lnTo>
                    <a:pt x="0" y="1258"/>
                  </a:lnTo>
                  <a:lnTo>
                    <a:pt x="5049" y="1258"/>
                  </a:lnTo>
                  <a:cubicBezTo>
                    <a:pt x="5226" y="1258"/>
                    <a:pt x="5363" y="1120"/>
                    <a:pt x="5363" y="944"/>
                  </a:cubicBezTo>
                  <a:lnTo>
                    <a:pt x="5363" y="315"/>
                  </a:lnTo>
                  <a:cubicBezTo>
                    <a:pt x="5363" y="138"/>
                    <a:pt x="5226" y="1"/>
                    <a:pt x="5049"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2700012" y="3149606"/>
              <a:ext cx="97127" cy="75789"/>
            </a:xfrm>
            <a:custGeom>
              <a:avLst/>
              <a:gdLst/>
              <a:ahLst/>
              <a:cxnLst/>
              <a:rect l="l" t="t" r="r" b="b"/>
              <a:pathLst>
                <a:path w="2417" h="1886" extrusionOk="0">
                  <a:moveTo>
                    <a:pt x="0" y="0"/>
                  </a:moveTo>
                  <a:lnTo>
                    <a:pt x="0" y="1886"/>
                  </a:lnTo>
                  <a:lnTo>
                    <a:pt x="2102" y="1886"/>
                  </a:lnTo>
                  <a:cubicBezTo>
                    <a:pt x="2279" y="1886"/>
                    <a:pt x="2417" y="1748"/>
                    <a:pt x="2417" y="1571"/>
                  </a:cubicBezTo>
                  <a:lnTo>
                    <a:pt x="2417" y="314"/>
                  </a:lnTo>
                  <a:cubicBezTo>
                    <a:pt x="2417" y="138"/>
                    <a:pt x="2279" y="0"/>
                    <a:pt x="2102"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2729588" y="2958931"/>
              <a:ext cx="160700" cy="50995"/>
            </a:xfrm>
            <a:custGeom>
              <a:avLst/>
              <a:gdLst/>
              <a:ahLst/>
              <a:cxnLst/>
              <a:rect l="l" t="t" r="r" b="b"/>
              <a:pathLst>
                <a:path w="3999" h="1269" extrusionOk="0">
                  <a:moveTo>
                    <a:pt x="629" y="1"/>
                  </a:moveTo>
                  <a:cubicBezTo>
                    <a:pt x="286" y="1"/>
                    <a:pt x="1" y="286"/>
                    <a:pt x="1" y="639"/>
                  </a:cubicBezTo>
                  <a:cubicBezTo>
                    <a:pt x="1" y="983"/>
                    <a:pt x="286" y="1268"/>
                    <a:pt x="629" y="1268"/>
                  </a:cubicBezTo>
                  <a:lnTo>
                    <a:pt x="3684" y="1268"/>
                  </a:lnTo>
                  <a:cubicBezTo>
                    <a:pt x="3861" y="1268"/>
                    <a:pt x="3999" y="1131"/>
                    <a:pt x="3999" y="954"/>
                  </a:cubicBezTo>
                  <a:lnTo>
                    <a:pt x="3999" y="325"/>
                  </a:lnTo>
                  <a:cubicBezTo>
                    <a:pt x="3999" y="148"/>
                    <a:pt x="3861" y="1"/>
                    <a:pt x="368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2729588" y="3009884"/>
              <a:ext cx="160700" cy="50914"/>
            </a:xfrm>
            <a:custGeom>
              <a:avLst/>
              <a:gdLst/>
              <a:ahLst/>
              <a:cxnLst/>
              <a:rect l="l" t="t" r="r" b="b"/>
              <a:pathLst>
                <a:path w="3999" h="1267" extrusionOk="0">
                  <a:moveTo>
                    <a:pt x="629" y="0"/>
                  </a:moveTo>
                  <a:cubicBezTo>
                    <a:pt x="286" y="0"/>
                    <a:pt x="1" y="285"/>
                    <a:pt x="1" y="629"/>
                  </a:cubicBezTo>
                  <a:cubicBezTo>
                    <a:pt x="1" y="982"/>
                    <a:pt x="286" y="1267"/>
                    <a:pt x="629" y="1267"/>
                  </a:cubicBezTo>
                  <a:lnTo>
                    <a:pt x="3999" y="1267"/>
                  </a:lnTo>
                  <a:lnTo>
                    <a:pt x="3999" y="314"/>
                  </a:lnTo>
                  <a:cubicBezTo>
                    <a:pt x="3999" y="138"/>
                    <a:pt x="3861" y="0"/>
                    <a:pt x="3684"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2809715" y="3009884"/>
              <a:ext cx="80571" cy="50914"/>
            </a:xfrm>
            <a:custGeom>
              <a:avLst/>
              <a:gdLst/>
              <a:ahLst/>
              <a:cxnLst/>
              <a:rect l="l" t="t" r="r" b="b"/>
              <a:pathLst>
                <a:path w="2005" h="1267" extrusionOk="0">
                  <a:moveTo>
                    <a:pt x="1" y="0"/>
                  </a:moveTo>
                  <a:lnTo>
                    <a:pt x="1" y="1267"/>
                  </a:lnTo>
                  <a:lnTo>
                    <a:pt x="2005" y="1267"/>
                  </a:lnTo>
                  <a:lnTo>
                    <a:pt x="2005" y="314"/>
                  </a:lnTo>
                  <a:cubicBezTo>
                    <a:pt x="2005" y="138"/>
                    <a:pt x="1867" y="0"/>
                    <a:pt x="1690"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2809715" y="2958931"/>
              <a:ext cx="80571" cy="50995"/>
            </a:xfrm>
            <a:custGeom>
              <a:avLst/>
              <a:gdLst/>
              <a:ahLst/>
              <a:cxnLst/>
              <a:rect l="l" t="t" r="r" b="b"/>
              <a:pathLst>
                <a:path w="2005" h="1269" extrusionOk="0">
                  <a:moveTo>
                    <a:pt x="1" y="1"/>
                  </a:moveTo>
                  <a:lnTo>
                    <a:pt x="1" y="1268"/>
                  </a:lnTo>
                  <a:lnTo>
                    <a:pt x="1690" y="1268"/>
                  </a:lnTo>
                  <a:cubicBezTo>
                    <a:pt x="1867" y="1268"/>
                    <a:pt x="2005" y="1131"/>
                    <a:pt x="2005" y="954"/>
                  </a:cubicBezTo>
                  <a:lnTo>
                    <a:pt x="2005" y="325"/>
                  </a:lnTo>
                  <a:cubicBezTo>
                    <a:pt x="2005" y="148"/>
                    <a:pt x="1867" y="1"/>
                    <a:pt x="169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32"/>
          <p:cNvGrpSpPr/>
          <p:nvPr/>
        </p:nvGrpSpPr>
        <p:grpSpPr>
          <a:xfrm>
            <a:off x="2272178" y="1823726"/>
            <a:ext cx="867144" cy="867112"/>
            <a:chOff x="7725105" y="1306025"/>
            <a:chExt cx="432987" cy="432993"/>
          </a:xfrm>
        </p:grpSpPr>
        <p:sp>
          <p:nvSpPr>
            <p:cNvPr id="376" name="Google Shape;376;p32"/>
            <p:cNvSpPr/>
            <p:nvPr/>
          </p:nvSpPr>
          <p:spPr>
            <a:xfrm>
              <a:off x="8098860" y="1637546"/>
              <a:ext cx="59233" cy="101467"/>
            </a:xfrm>
            <a:custGeom>
              <a:avLst/>
              <a:gdLst/>
              <a:ahLst/>
              <a:cxnLst/>
              <a:rect l="l" t="t" r="r" b="b"/>
              <a:pathLst>
                <a:path w="1474" h="2525" extrusionOk="0">
                  <a:moveTo>
                    <a:pt x="315" y="0"/>
                  </a:moveTo>
                  <a:cubicBezTo>
                    <a:pt x="138" y="0"/>
                    <a:pt x="0" y="148"/>
                    <a:pt x="0" y="315"/>
                  </a:cubicBezTo>
                  <a:cubicBezTo>
                    <a:pt x="0" y="344"/>
                    <a:pt x="0" y="364"/>
                    <a:pt x="11" y="384"/>
                  </a:cubicBezTo>
                  <a:lnTo>
                    <a:pt x="423" y="2279"/>
                  </a:lnTo>
                  <a:cubicBezTo>
                    <a:pt x="462" y="2427"/>
                    <a:pt x="590" y="2525"/>
                    <a:pt x="737" y="2525"/>
                  </a:cubicBezTo>
                  <a:cubicBezTo>
                    <a:pt x="884" y="2525"/>
                    <a:pt x="1012" y="2427"/>
                    <a:pt x="1042" y="2279"/>
                  </a:cubicBezTo>
                  <a:lnTo>
                    <a:pt x="1464" y="384"/>
                  </a:lnTo>
                  <a:cubicBezTo>
                    <a:pt x="1474" y="364"/>
                    <a:pt x="1474" y="344"/>
                    <a:pt x="1474" y="315"/>
                  </a:cubicBezTo>
                  <a:cubicBezTo>
                    <a:pt x="1474" y="148"/>
                    <a:pt x="1327" y="0"/>
                    <a:pt x="11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8128476" y="1637546"/>
              <a:ext cx="29616" cy="101467"/>
            </a:xfrm>
            <a:custGeom>
              <a:avLst/>
              <a:gdLst/>
              <a:ahLst/>
              <a:cxnLst/>
              <a:rect l="l" t="t" r="r" b="b"/>
              <a:pathLst>
                <a:path w="737" h="2525" extrusionOk="0">
                  <a:moveTo>
                    <a:pt x="0" y="0"/>
                  </a:moveTo>
                  <a:lnTo>
                    <a:pt x="0" y="2525"/>
                  </a:lnTo>
                  <a:cubicBezTo>
                    <a:pt x="147" y="2525"/>
                    <a:pt x="275" y="2427"/>
                    <a:pt x="305" y="2279"/>
                  </a:cubicBezTo>
                  <a:lnTo>
                    <a:pt x="727" y="384"/>
                  </a:lnTo>
                  <a:cubicBezTo>
                    <a:pt x="737" y="364"/>
                    <a:pt x="737" y="344"/>
                    <a:pt x="737" y="315"/>
                  </a:cubicBezTo>
                  <a:cubicBezTo>
                    <a:pt x="737" y="148"/>
                    <a:pt x="590" y="0"/>
                    <a:pt x="42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8098860" y="1358506"/>
              <a:ext cx="59233" cy="76191"/>
            </a:xfrm>
            <a:custGeom>
              <a:avLst/>
              <a:gdLst/>
              <a:ahLst/>
              <a:cxnLst/>
              <a:rect l="l" t="t" r="r" b="b"/>
              <a:pathLst>
                <a:path w="1474" h="1896" extrusionOk="0">
                  <a:moveTo>
                    <a:pt x="315" y="1"/>
                  </a:moveTo>
                  <a:cubicBezTo>
                    <a:pt x="138" y="1"/>
                    <a:pt x="0" y="148"/>
                    <a:pt x="0" y="315"/>
                  </a:cubicBezTo>
                  <a:lnTo>
                    <a:pt x="0" y="1582"/>
                  </a:lnTo>
                  <a:cubicBezTo>
                    <a:pt x="0" y="1758"/>
                    <a:pt x="138" y="1896"/>
                    <a:pt x="315" y="1896"/>
                  </a:cubicBezTo>
                  <a:lnTo>
                    <a:pt x="1159" y="1896"/>
                  </a:lnTo>
                  <a:cubicBezTo>
                    <a:pt x="1327" y="1896"/>
                    <a:pt x="1474" y="1758"/>
                    <a:pt x="1474" y="1582"/>
                  </a:cubicBezTo>
                  <a:lnTo>
                    <a:pt x="1474" y="315"/>
                  </a:lnTo>
                  <a:cubicBezTo>
                    <a:pt x="1474" y="148"/>
                    <a:pt x="1327" y="1"/>
                    <a:pt x="1159"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8128476" y="1358506"/>
              <a:ext cx="29616" cy="76191"/>
            </a:xfrm>
            <a:custGeom>
              <a:avLst/>
              <a:gdLst/>
              <a:ahLst/>
              <a:cxnLst/>
              <a:rect l="l" t="t" r="r" b="b"/>
              <a:pathLst>
                <a:path w="737" h="1896" extrusionOk="0">
                  <a:moveTo>
                    <a:pt x="0" y="1"/>
                  </a:moveTo>
                  <a:lnTo>
                    <a:pt x="0" y="1896"/>
                  </a:lnTo>
                  <a:lnTo>
                    <a:pt x="422" y="1896"/>
                  </a:lnTo>
                  <a:cubicBezTo>
                    <a:pt x="590" y="1896"/>
                    <a:pt x="737" y="1758"/>
                    <a:pt x="737" y="1582"/>
                  </a:cubicBezTo>
                  <a:lnTo>
                    <a:pt x="737" y="315"/>
                  </a:lnTo>
                  <a:cubicBezTo>
                    <a:pt x="737" y="148"/>
                    <a:pt x="590" y="1"/>
                    <a:pt x="422"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8098860" y="1422037"/>
              <a:ext cx="59233" cy="50553"/>
            </a:xfrm>
            <a:custGeom>
              <a:avLst/>
              <a:gdLst/>
              <a:ahLst/>
              <a:cxnLst/>
              <a:rect l="l" t="t" r="r" b="b"/>
              <a:pathLst>
                <a:path w="1474" h="1258" extrusionOk="0">
                  <a:moveTo>
                    <a:pt x="0" y="1"/>
                  </a:moveTo>
                  <a:lnTo>
                    <a:pt x="0" y="944"/>
                  </a:lnTo>
                  <a:cubicBezTo>
                    <a:pt x="0" y="1120"/>
                    <a:pt x="138" y="1258"/>
                    <a:pt x="315" y="1258"/>
                  </a:cubicBezTo>
                  <a:lnTo>
                    <a:pt x="1159" y="1258"/>
                  </a:lnTo>
                  <a:cubicBezTo>
                    <a:pt x="1327" y="1258"/>
                    <a:pt x="1474" y="1120"/>
                    <a:pt x="1474" y="944"/>
                  </a:cubicBezTo>
                  <a:lnTo>
                    <a:pt x="1474"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8128476" y="1422037"/>
              <a:ext cx="29616" cy="50553"/>
            </a:xfrm>
            <a:custGeom>
              <a:avLst/>
              <a:gdLst/>
              <a:ahLst/>
              <a:cxnLst/>
              <a:rect l="l" t="t" r="r" b="b"/>
              <a:pathLst>
                <a:path w="737" h="1258" extrusionOk="0">
                  <a:moveTo>
                    <a:pt x="0" y="1"/>
                  </a:moveTo>
                  <a:lnTo>
                    <a:pt x="0" y="1258"/>
                  </a:lnTo>
                  <a:lnTo>
                    <a:pt x="422" y="1258"/>
                  </a:lnTo>
                  <a:cubicBezTo>
                    <a:pt x="590" y="1258"/>
                    <a:pt x="737" y="1120"/>
                    <a:pt x="737" y="944"/>
                  </a:cubicBezTo>
                  <a:lnTo>
                    <a:pt x="737"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8098860" y="1459931"/>
              <a:ext cx="59233" cy="190276"/>
            </a:xfrm>
            <a:custGeom>
              <a:avLst/>
              <a:gdLst/>
              <a:ahLst/>
              <a:cxnLst/>
              <a:rect l="l" t="t" r="r" b="b"/>
              <a:pathLst>
                <a:path w="1474" h="4735" extrusionOk="0">
                  <a:moveTo>
                    <a:pt x="0" y="1"/>
                  </a:moveTo>
                  <a:lnTo>
                    <a:pt x="0" y="4735"/>
                  </a:lnTo>
                  <a:lnTo>
                    <a:pt x="1474" y="4735"/>
                  </a:lnTo>
                  <a:lnTo>
                    <a:pt x="1474"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8128476" y="1459931"/>
              <a:ext cx="29616" cy="190276"/>
            </a:xfrm>
            <a:custGeom>
              <a:avLst/>
              <a:gdLst/>
              <a:ahLst/>
              <a:cxnLst/>
              <a:rect l="l" t="t" r="r" b="b"/>
              <a:pathLst>
                <a:path w="737" h="4735" extrusionOk="0">
                  <a:moveTo>
                    <a:pt x="0" y="1"/>
                  </a:moveTo>
                  <a:lnTo>
                    <a:pt x="0" y="4735"/>
                  </a:lnTo>
                  <a:lnTo>
                    <a:pt x="737" y="4735"/>
                  </a:lnTo>
                  <a:lnTo>
                    <a:pt x="737"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7725105" y="1331663"/>
              <a:ext cx="329597" cy="407355"/>
            </a:xfrm>
            <a:custGeom>
              <a:avLst/>
              <a:gdLst/>
              <a:ahLst/>
              <a:cxnLst/>
              <a:rect l="l" t="t" r="r" b="b"/>
              <a:pathLst>
                <a:path w="8202" h="10137" extrusionOk="0">
                  <a:moveTo>
                    <a:pt x="943" y="1"/>
                  </a:moveTo>
                  <a:cubicBezTo>
                    <a:pt x="423" y="1"/>
                    <a:pt x="1" y="423"/>
                    <a:pt x="1" y="944"/>
                  </a:cubicBezTo>
                  <a:lnTo>
                    <a:pt x="1" y="9194"/>
                  </a:lnTo>
                  <a:cubicBezTo>
                    <a:pt x="1" y="9714"/>
                    <a:pt x="423" y="10137"/>
                    <a:pt x="943" y="10137"/>
                  </a:cubicBezTo>
                  <a:lnTo>
                    <a:pt x="7258" y="10137"/>
                  </a:lnTo>
                  <a:cubicBezTo>
                    <a:pt x="7779" y="10137"/>
                    <a:pt x="8201" y="9714"/>
                    <a:pt x="8201" y="9194"/>
                  </a:cubicBezTo>
                  <a:lnTo>
                    <a:pt x="8201" y="944"/>
                  </a:lnTo>
                  <a:cubicBezTo>
                    <a:pt x="8201" y="423"/>
                    <a:pt x="7779" y="1"/>
                    <a:pt x="7258" y="1"/>
                  </a:cubicBezTo>
                  <a:lnTo>
                    <a:pt x="6944" y="1"/>
                  </a:lnTo>
                  <a:lnTo>
                    <a:pt x="4106" y="629"/>
                  </a:lnTo>
                  <a:lnTo>
                    <a:pt x="1258"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7890102" y="1331663"/>
              <a:ext cx="164598" cy="407355"/>
            </a:xfrm>
            <a:custGeom>
              <a:avLst/>
              <a:gdLst/>
              <a:ahLst/>
              <a:cxnLst/>
              <a:rect l="l" t="t" r="r" b="b"/>
              <a:pathLst>
                <a:path w="4096" h="10137" extrusionOk="0">
                  <a:moveTo>
                    <a:pt x="2838" y="1"/>
                  </a:moveTo>
                  <a:lnTo>
                    <a:pt x="0" y="629"/>
                  </a:lnTo>
                  <a:lnTo>
                    <a:pt x="0" y="10137"/>
                  </a:lnTo>
                  <a:lnTo>
                    <a:pt x="3152" y="10137"/>
                  </a:lnTo>
                  <a:cubicBezTo>
                    <a:pt x="3673" y="10137"/>
                    <a:pt x="4095" y="9714"/>
                    <a:pt x="4095" y="9194"/>
                  </a:cubicBezTo>
                  <a:lnTo>
                    <a:pt x="4095" y="944"/>
                  </a:lnTo>
                  <a:cubicBezTo>
                    <a:pt x="4095" y="423"/>
                    <a:pt x="3673" y="1"/>
                    <a:pt x="31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7775617" y="1331663"/>
              <a:ext cx="228572" cy="356843"/>
            </a:xfrm>
            <a:custGeom>
              <a:avLst/>
              <a:gdLst/>
              <a:ahLst/>
              <a:cxnLst/>
              <a:rect l="l" t="t" r="r" b="b"/>
              <a:pathLst>
                <a:path w="5688" h="8880" extrusionOk="0">
                  <a:moveTo>
                    <a:pt x="1" y="1"/>
                  </a:moveTo>
                  <a:lnTo>
                    <a:pt x="1" y="8565"/>
                  </a:lnTo>
                  <a:cubicBezTo>
                    <a:pt x="1" y="8742"/>
                    <a:pt x="148" y="8880"/>
                    <a:pt x="315" y="8880"/>
                  </a:cubicBezTo>
                  <a:lnTo>
                    <a:pt x="5373" y="8880"/>
                  </a:lnTo>
                  <a:cubicBezTo>
                    <a:pt x="5540" y="8880"/>
                    <a:pt x="5687" y="8742"/>
                    <a:pt x="5687" y="8565"/>
                  </a:cubicBezTo>
                  <a:lnTo>
                    <a:pt x="5687"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7890102" y="1331663"/>
              <a:ext cx="114085" cy="356843"/>
            </a:xfrm>
            <a:custGeom>
              <a:avLst/>
              <a:gdLst/>
              <a:ahLst/>
              <a:cxnLst/>
              <a:rect l="l" t="t" r="r" b="b"/>
              <a:pathLst>
                <a:path w="2839" h="8880" extrusionOk="0">
                  <a:moveTo>
                    <a:pt x="0" y="1"/>
                  </a:moveTo>
                  <a:lnTo>
                    <a:pt x="0" y="8880"/>
                  </a:lnTo>
                  <a:lnTo>
                    <a:pt x="2524" y="8880"/>
                  </a:lnTo>
                  <a:cubicBezTo>
                    <a:pt x="2691" y="8880"/>
                    <a:pt x="2838" y="8742"/>
                    <a:pt x="2838" y="8565"/>
                  </a:cubicBezTo>
                  <a:lnTo>
                    <a:pt x="2838"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7822592" y="1532545"/>
              <a:ext cx="90818" cy="105687"/>
            </a:xfrm>
            <a:custGeom>
              <a:avLst/>
              <a:gdLst/>
              <a:ahLst/>
              <a:cxnLst/>
              <a:rect l="l" t="t" r="r" b="b"/>
              <a:pathLst>
                <a:path w="2260" h="2630" extrusionOk="0">
                  <a:moveTo>
                    <a:pt x="1130" y="915"/>
                  </a:moveTo>
                  <a:lnTo>
                    <a:pt x="1385" y="1582"/>
                  </a:lnTo>
                  <a:lnTo>
                    <a:pt x="875" y="1582"/>
                  </a:lnTo>
                  <a:lnTo>
                    <a:pt x="1130" y="915"/>
                  </a:lnTo>
                  <a:close/>
                  <a:moveTo>
                    <a:pt x="1130" y="1"/>
                  </a:moveTo>
                  <a:cubicBezTo>
                    <a:pt x="1002" y="1"/>
                    <a:pt x="894" y="70"/>
                    <a:pt x="845" y="188"/>
                  </a:cubicBezTo>
                  <a:lnTo>
                    <a:pt x="845" y="197"/>
                  </a:lnTo>
                  <a:lnTo>
                    <a:pt x="50" y="2270"/>
                  </a:lnTo>
                  <a:cubicBezTo>
                    <a:pt x="0" y="2407"/>
                    <a:pt x="69" y="2554"/>
                    <a:pt x="207" y="2613"/>
                  </a:cubicBezTo>
                  <a:cubicBezTo>
                    <a:pt x="237" y="2624"/>
                    <a:pt x="267" y="2629"/>
                    <a:pt x="297" y="2629"/>
                  </a:cubicBezTo>
                  <a:cubicBezTo>
                    <a:pt x="404" y="2629"/>
                    <a:pt x="502" y="2564"/>
                    <a:pt x="541" y="2456"/>
                  </a:cubicBezTo>
                  <a:lnTo>
                    <a:pt x="678" y="2113"/>
                  </a:lnTo>
                  <a:lnTo>
                    <a:pt x="1582" y="2113"/>
                  </a:lnTo>
                  <a:lnTo>
                    <a:pt x="1709" y="2456"/>
                  </a:lnTo>
                  <a:cubicBezTo>
                    <a:pt x="1748" y="2565"/>
                    <a:pt x="1857" y="2624"/>
                    <a:pt x="1955" y="2624"/>
                  </a:cubicBezTo>
                  <a:cubicBezTo>
                    <a:pt x="1994" y="2624"/>
                    <a:pt x="2023" y="2624"/>
                    <a:pt x="2053" y="2613"/>
                  </a:cubicBezTo>
                  <a:cubicBezTo>
                    <a:pt x="2191" y="2554"/>
                    <a:pt x="2259" y="2407"/>
                    <a:pt x="2210" y="2270"/>
                  </a:cubicBezTo>
                  <a:lnTo>
                    <a:pt x="1425" y="197"/>
                  </a:lnTo>
                  <a:cubicBezTo>
                    <a:pt x="1425" y="197"/>
                    <a:pt x="1425" y="188"/>
                    <a:pt x="1414" y="188"/>
                  </a:cubicBezTo>
                  <a:cubicBezTo>
                    <a:pt x="1375" y="70"/>
                    <a:pt x="1257" y="1"/>
                    <a:pt x="1130"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7900349" y="1509680"/>
              <a:ext cx="55295" cy="54893"/>
            </a:xfrm>
            <a:custGeom>
              <a:avLst/>
              <a:gdLst/>
              <a:ahLst/>
              <a:cxnLst/>
              <a:rect l="l" t="t" r="r" b="b"/>
              <a:pathLst>
                <a:path w="1376" h="1366" extrusionOk="0">
                  <a:moveTo>
                    <a:pt x="697" y="0"/>
                  </a:moveTo>
                  <a:cubicBezTo>
                    <a:pt x="550" y="0"/>
                    <a:pt x="433" y="118"/>
                    <a:pt x="433" y="255"/>
                  </a:cubicBezTo>
                  <a:lnTo>
                    <a:pt x="433" y="413"/>
                  </a:lnTo>
                  <a:lnTo>
                    <a:pt x="265" y="413"/>
                  </a:lnTo>
                  <a:cubicBezTo>
                    <a:pt x="118" y="413"/>
                    <a:pt x="0" y="530"/>
                    <a:pt x="0" y="678"/>
                  </a:cubicBezTo>
                  <a:cubicBezTo>
                    <a:pt x="0" y="825"/>
                    <a:pt x="118" y="943"/>
                    <a:pt x="265" y="943"/>
                  </a:cubicBezTo>
                  <a:lnTo>
                    <a:pt x="433" y="943"/>
                  </a:lnTo>
                  <a:lnTo>
                    <a:pt x="433" y="1100"/>
                  </a:lnTo>
                  <a:cubicBezTo>
                    <a:pt x="433" y="1248"/>
                    <a:pt x="550" y="1366"/>
                    <a:pt x="697" y="1366"/>
                  </a:cubicBezTo>
                  <a:cubicBezTo>
                    <a:pt x="835" y="1366"/>
                    <a:pt x="953" y="1248"/>
                    <a:pt x="953" y="1100"/>
                  </a:cubicBezTo>
                  <a:lnTo>
                    <a:pt x="953" y="943"/>
                  </a:lnTo>
                  <a:lnTo>
                    <a:pt x="1110" y="943"/>
                  </a:lnTo>
                  <a:cubicBezTo>
                    <a:pt x="1258" y="943"/>
                    <a:pt x="1375" y="825"/>
                    <a:pt x="1375" y="678"/>
                  </a:cubicBezTo>
                  <a:cubicBezTo>
                    <a:pt x="1375" y="530"/>
                    <a:pt x="1258" y="413"/>
                    <a:pt x="1110" y="413"/>
                  </a:cubicBezTo>
                  <a:lnTo>
                    <a:pt x="953" y="413"/>
                  </a:lnTo>
                  <a:lnTo>
                    <a:pt x="953" y="255"/>
                  </a:lnTo>
                  <a:cubicBezTo>
                    <a:pt x="953" y="118"/>
                    <a:pt x="835" y="0"/>
                    <a:pt x="697"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7826531" y="1407450"/>
              <a:ext cx="126743" cy="25678"/>
            </a:xfrm>
            <a:custGeom>
              <a:avLst/>
              <a:gdLst/>
              <a:ahLst/>
              <a:cxnLst/>
              <a:rect l="l" t="t" r="r" b="b"/>
              <a:pathLst>
                <a:path w="3154" h="639" extrusionOk="0">
                  <a:moveTo>
                    <a:pt x="315" y="1"/>
                  </a:moveTo>
                  <a:cubicBezTo>
                    <a:pt x="138" y="1"/>
                    <a:pt x="0" y="148"/>
                    <a:pt x="0" y="324"/>
                  </a:cubicBezTo>
                  <a:cubicBezTo>
                    <a:pt x="0" y="492"/>
                    <a:pt x="138" y="639"/>
                    <a:pt x="315" y="639"/>
                  </a:cubicBezTo>
                  <a:lnTo>
                    <a:pt x="2839" y="639"/>
                  </a:lnTo>
                  <a:cubicBezTo>
                    <a:pt x="3016" y="639"/>
                    <a:pt x="3154" y="492"/>
                    <a:pt x="3154" y="324"/>
                  </a:cubicBezTo>
                  <a:cubicBezTo>
                    <a:pt x="3154" y="148"/>
                    <a:pt x="3016" y="1"/>
                    <a:pt x="2839"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7826531" y="1458364"/>
              <a:ext cx="126743" cy="25276"/>
            </a:xfrm>
            <a:custGeom>
              <a:avLst/>
              <a:gdLst/>
              <a:ahLst/>
              <a:cxnLst/>
              <a:rect l="l" t="t" r="r" b="b"/>
              <a:pathLst>
                <a:path w="3154" h="629" extrusionOk="0">
                  <a:moveTo>
                    <a:pt x="315" y="0"/>
                  </a:moveTo>
                  <a:cubicBezTo>
                    <a:pt x="138" y="0"/>
                    <a:pt x="0" y="138"/>
                    <a:pt x="0" y="315"/>
                  </a:cubicBezTo>
                  <a:cubicBezTo>
                    <a:pt x="0" y="491"/>
                    <a:pt x="138" y="629"/>
                    <a:pt x="315" y="629"/>
                  </a:cubicBezTo>
                  <a:lnTo>
                    <a:pt x="2839" y="629"/>
                  </a:lnTo>
                  <a:cubicBezTo>
                    <a:pt x="3016" y="629"/>
                    <a:pt x="3154" y="491"/>
                    <a:pt x="3154" y="315"/>
                  </a:cubicBezTo>
                  <a:cubicBezTo>
                    <a:pt x="3154" y="138"/>
                    <a:pt x="3016" y="0"/>
                    <a:pt x="2839"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7826531" y="1306025"/>
              <a:ext cx="126743" cy="63573"/>
            </a:xfrm>
            <a:custGeom>
              <a:avLst/>
              <a:gdLst/>
              <a:ahLst/>
              <a:cxnLst/>
              <a:rect l="l" t="t" r="r" b="b"/>
              <a:pathLst>
                <a:path w="3154" h="1582" extrusionOk="0">
                  <a:moveTo>
                    <a:pt x="943" y="0"/>
                  </a:moveTo>
                  <a:cubicBezTo>
                    <a:pt x="423" y="0"/>
                    <a:pt x="0" y="432"/>
                    <a:pt x="0" y="953"/>
                  </a:cubicBezTo>
                  <a:lnTo>
                    <a:pt x="0" y="1267"/>
                  </a:lnTo>
                  <a:cubicBezTo>
                    <a:pt x="0" y="1444"/>
                    <a:pt x="138" y="1582"/>
                    <a:pt x="315" y="1582"/>
                  </a:cubicBezTo>
                  <a:lnTo>
                    <a:pt x="2839" y="1582"/>
                  </a:lnTo>
                  <a:cubicBezTo>
                    <a:pt x="3016" y="1582"/>
                    <a:pt x="3154" y="1444"/>
                    <a:pt x="3154" y="1267"/>
                  </a:cubicBezTo>
                  <a:lnTo>
                    <a:pt x="3154" y="953"/>
                  </a:lnTo>
                  <a:cubicBezTo>
                    <a:pt x="3154" y="432"/>
                    <a:pt x="2731" y="0"/>
                    <a:pt x="221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7890102" y="1567304"/>
              <a:ext cx="23307" cy="70685"/>
            </a:xfrm>
            <a:custGeom>
              <a:avLst/>
              <a:gdLst/>
              <a:ahLst/>
              <a:cxnLst/>
              <a:rect l="l" t="t" r="r" b="b"/>
              <a:pathLst>
                <a:path w="580" h="1759" extrusionOk="0">
                  <a:moveTo>
                    <a:pt x="0" y="0"/>
                  </a:moveTo>
                  <a:lnTo>
                    <a:pt x="0" y="1493"/>
                  </a:lnTo>
                  <a:lnTo>
                    <a:pt x="29" y="1591"/>
                  </a:lnTo>
                  <a:cubicBezTo>
                    <a:pt x="68" y="1700"/>
                    <a:pt x="177" y="1759"/>
                    <a:pt x="275" y="1759"/>
                  </a:cubicBezTo>
                  <a:cubicBezTo>
                    <a:pt x="314" y="1759"/>
                    <a:pt x="343" y="1759"/>
                    <a:pt x="373" y="1748"/>
                  </a:cubicBezTo>
                  <a:cubicBezTo>
                    <a:pt x="511" y="1689"/>
                    <a:pt x="579" y="1542"/>
                    <a:pt x="530" y="1405"/>
                  </a:cubicBezTo>
                  <a:lnTo>
                    <a:pt x="0"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7890102" y="1407450"/>
              <a:ext cx="63171" cy="25678"/>
            </a:xfrm>
            <a:custGeom>
              <a:avLst/>
              <a:gdLst/>
              <a:ahLst/>
              <a:cxnLst/>
              <a:rect l="l" t="t" r="r" b="b"/>
              <a:pathLst>
                <a:path w="1572" h="639" extrusionOk="0">
                  <a:moveTo>
                    <a:pt x="0" y="1"/>
                  </a:moveTo>
                  <a:lnTo>
                    <a:pt x="0" y="639"/>
                  </a:lnTo>
                  <a:lnTo>
                    <a:pt x="1257" y="639"/>
                  </a:lnTo>
                  <a:cubicBezTo>
                    <a:pt x="1434" y="639"/>
                    <a:pt x="1572" y="492"/>
                    <a:pt x="1572" y="324"/>
                  </a:cubicBezTo>
                  <a:cubicBezTo>
                    <a:pt x="1572" y="148"/>
                    <a:pt x="1434" y="1"/>
                    <a:pt x="1257"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7890102" y="1458364"/>
              <a:ext cx="63171" cy="25276"/>
            </a:xfrm>
            <a:custGeom>
              <a:avLst/>
              <a:gdLst/>
              <a:ahLst/>
              <a:cxnLst/>
              <a:rect l="l" t="t" r="r" b="b"/>
              <a:pathLst>
                <a:path w="1572" h="629" extrusionOk="0">
                  <a:moveTo>
                    <a:pt x="0" y="0"/>
                  </a:moveTo>
                  <a:lnTo>
                    <a:pt x="0" y="629"/>
                  </a:lnTo>
                  <a:lnTo>
                    <a:pt x="1257" y="629"/>
                  </a:lnTo>
                  <a:cubicBezTo>
                    <a:pt x="1434" y="629"/>
                    <a:pt x="1572" y="491"/>
                    <a:pt x="1572" y="315"/>
                  </a:cubicBezTo>
                  <a:cubicBezTo>
                    <a:pt x="1572" y="138"/>
                    <a:pt x="1434" y="0"/>
                    <a:pt x="1257"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7890102" y="1306025"/>
              <a:ext cx="63171" cy="63573"/>
            </a:xfrm>
            <a:custGeom>
              <a:avLst/>
              <a:gdLst/>
              <a:ahLst/>
              <a:cxnLst/>
              <a:rect l="l" t="t" r="r" b="b"/>
              <a:pathLst>
                <a:path w="1572" h="1582" extrusionOk="0">
                  <a:moveTo>
                    <a:pt x="0" y="0"/>
                  </a:moveTo>
                  <a:lnTo>
                    <a:pt x="0" y="1582"/>
                  </a:lnTo>
                  <a:lnTo>
                    <a:pt x="1257" y="1582"/>
                  </a:lnTo>
                  <a:cubicBezTo>
                    <a:pt x="1434" y="1582"/>
                    <a:pt x="1572" y="1444"/>
                    <a:pt x="1572" y="1267"/>
                  </a:cubicBezTo>
                  <a:lnTo>
                    <a:pt x="1572" y="953"/>
                  </a:lnTo>
                  <a:cubicBezTo>
                    <a:pt x="1572" y="432"/>
                    <a:pt x="1149" y="0"/>
                    <a:pt x="62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33"/>
          <p:cNvSpPr/>
          <p:nvPr/>
        </p:nvSpPr>
        <p:spPr>
          <a:xfrm>
            <a:off x="6145350" y="3714900"/>
            <a:ext cx="22860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3"/>
          <p:cNvSpPr/>
          <p:nvPr/>
        </p:nvSpPr>
        <p:spPr>
          <a:xfrm>
            <a:off x="3429000" y="3714900"/>
            <a:ext cx="22860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3"/>
          <p:cNvSpPr/>
          <p:nvPr/>
        </p:nvSpPr>
        <p:spPr>
          <a:xfrm>
            <a:off x="705300" y="3714900"/>
            <a:ext cx="22860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3"/>
          <p:cNvSpPr/>
          <p:nvPr/>
        </p:nvSpPr>
        <p:spPr>
          <a:xfrm>
            <a:off x="6145350" y="1975850"/>
            <a:ext cx="22860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3"/>
          <p:cNvSpPr/>
          <p:nvPr/>
        </p:nvSpPr>
        <p:spPr>
          <a:xfrm>
            <a:off x="3429000" y="1975850"/>
            <a:ext cx="22860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705300" y="1975850"/>
            <a:ext cx="22860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Literature Review</a:t>
            </a:r>
            <a:endParaRPr/>
          </a:p>
        </p:txBody>
      </p:sp>
      <p:sp>
        <p:nvSpPr>
          <p:cNvPr id="407" name="Google Shape;407;p33"/>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409" name="Google Shape;409;p33"/>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410" name="Google Shape;410;p33"/>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 is the beautiful planet we live on</a:t>
            </a:r>
            <a:endParaRPr/>
          </a:p>
        </p:txBody>
      </p:sp>
      <p:sp>
        <p:nvSpPr>
          <p:cNvPr id="411" name="Google Shape;411;p33"/>
          <p:cNvSpPr txBox="1">
            <a:spLocks noGrp="1"/>
          </p:cNvSpPr>
          <p:nvPr>
            <p:ph type="subTitle" idx="4"/>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Earth</a:t>
            </a:r>
            <a:endParaRPr/>
          </a:p>
        </p:txBody>
      </p:sp>
      <p:sp>
        <p:nvSpPr>
          <p:cNvPr id="412" name="Google Shape;412;p33"/>
          <p:cNvSpPr txBox="1">
            <a:spLocks noGrp="1"/>
          </p:cNvSpPr>
          <p:nvPr>
            <p:ph type="subTitle" idx="5"/>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413" name="Google Shape;413;p33"/>
          <p:cNvSpPr txBox="1">
            <a:spLocks noGrp="1"/>
          </p:cNvSpPr>
          <p:nvPr>
            <p:ph type="subTitle" idx="6"/>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414" name="Google Shape;414;p33"/>
          <p:cNvSpPr txBox="1">
            <a:spLocks noGrp="1"/>
          </p:cNvSpPr>
          <p:nvPr>
            <p:ph type="subTitle" idx="7"/>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415" name="Google Shape;415;p33"/>
          <p:cNvSpPr txBox="1">
            <a:spLocks noGrp="1"/>
          </p:cNvSpPr>
          <p:nvPr>
            <p:ph type="subTitle" idx="8"/>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416" name="Google Shape;416;p33"/>
          <p:cNvSpPr txBox="1">
            <a:spLocks noGrp="1"/>
          </p:cNvSpPr>
          <p:nvPr>
            <p:ph type="subTitle" idx="9"/>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cold</a:t>
            </a:r>
            <a:endParaRPr/>
          </a:p>
        </p:txBody>
      </p:sp>
      <p:sp>
        <p:nvSpPr>
          <p:cNvPr id="417" name="Google Shape;417;p33"/>
          <p:cNvSpPr txBox="1">
            <a:spLocks noGrp="1"/>
          </p:cNvSpPr>
          <p:nvPr>
            <p:ph type="subTitle" idx="13"/>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418" name="Google Shape;418;p33"/>
          <p:cNvSpPr txBox="1">
            <a:spLocks noGrp="1"/>
          </p:cNvSpPr>
          <p:nvPr>
            <p:ph type="subTitle" idx="14"/>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hot</a:t>
            </a:r>
            <a:endParaRPr/>
          </a:p>
        </p:txBody>
      </p:sp>
      <p:sp>
        <p:nvSpPr>
          <p:cNvPr id="419" name="Google Shape;419;p33"/>
          <p:cNvSpPr txBox="1">
            <a:spLocks noGrp="1"/>
          </p:cNvSpPr>
          <p:nvPr>
            <p:ph type="subTitle" idx="15"/>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grpSp>
        <p:nvGrpSpPr>
          <p:cNvPr id="420" name="Google Shape;420;p33"/>
          <p:cNvGrpSpPr/>
          <p:nvPr/>
        </p:nvGrpSpPr>
        <p:grpSpPr>
          <a:xfrm>
            <a:off x="1634576" y="1353582"/>
            <a:ext cx="427449" cy="425904"/>
            <a:chOff x="5340108" y="1588711"/>
            <a:chExt cx="363075" cy="361764"/>
          </a:xfrm>
        </p:grpSpPr>
        <p:sp>
          <p:nvSpPr>
            <p:cNvPr id="421" name="Google Shape;421;p33"/>
            <p:cNvSpPr/>
            <p:nvPr/>
          </p:nvSpPr>
          <p:spPr>
            <a:xfrm>
              <a:off x="5549275" y="1631434"/>
              <a:ext cx="153907" cy="117149"/>
            </a:xfrm>
            <a:custGeom>
              <a:avLst/>
              <a:gdLst/>
              <a:ahLst/>
              <a:cxnLst/>
              <a:rect l="l" t="t" r="r" b="b"/>
              <a:pathLst>
                <a:path w="4568" h="3477" extrusionOk="0">
                  <a:moveTo>
                    <a:pt x="315" y="0"/>
                  </a:moveTo>
                  <a:cubicBezTo>
                    <a:pt x="147" y="0"/>
                    <a:pt x="0" y="138"/>
                    <a:pt x="0" y="314"/>
                  </a:cubicBezTo>
                  <a:lnTo>
                    <a:pt x="0" y="3152"/>
                  </a:lnTo>
                  <a:cubicBezTo>
                    <a:pt x="0" y="3329"/>
                    <a:pt x="147" y="3477"/>
                    <a:pt x="315" y="3477"/>
                  </a:cubicBezTo>
                  <a:lnTo>
                    <a:pt x="4253" y="3477"/>
                  </a:lnTo>
                  <a:cubicBezTo>
                    <a:pt x="4430" y="3477"/>
                    <a:pt x="4567" y="3329"/>
                    <a:pt x="4567" y="3152"/>
                  </a:cubicBezTo>
                  <a:lnTo>
                    <a:pt x="4567" y="314"/>
                  </a:lnTo>
                  <a:cubicBezTo>
                    <a:pt x="4567" y="138"/>
                    <a:pt x="4430" y="0"/>
                    <a:pt x="4253"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5626365" y="1631434"/>
              <a:ext cx="76819" cy="117149"/>
            </a:xfrm>
            <a:custGeom>
              <a:avLst/>
              <a:gdLst/>
              <a:ahLst/>
              <a:cxnLst/>
              <a:rect l="l" t="t" r="r" b="b"/>
              <a:pathLst>
                <a:path w="2280" h="3477" extrusionOk="0">
                  <a:moveTo>
                    <a:pt x="0" y="0"/>
                  </a:moveTo>
                  <a:lnTo>
                    <a:pt x="0" y="3477"/>
                  </a:lnTo>
                  <a:lnTo>
                    <a:pt x="1965" y="3477"/>
                  </a:lnTo>
                  <a:cubicBezTo>
                    <a:pt x="2142" y="3477"/>
                    <a:pt x="2279" y="3329"/>
                    <a:pt x="2279" y="3152"/>
                  </a:cubicBezTo>
                  <a:lnTo>
                    <a:pt x="2279" y="314"/>
                  </a:lnTo>
                  <a:cubicBezTo>
                    <a:pt x="2279" y="138"/>
                    <a:pt x="2142" y="0"/>
                    <a:pt x="196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5549275" y="1588711"/>
              <a:ext cx="153907" cy="53335"/>
            </a:xfrm>
            <a:custGeom>
              <a:avLst/>
              <a:gdLst/>
              <a:ahLst/>
              <a:cxnLst/>
              <a:rect l="l" t="t" r="r" b="b"/>
              <a:pathLst>
                <a:path w="4568" h="1583" extrusionOk="0">
                  <a:moveTo>
                    <a:pt x="315" y="1"/>
                  </a:moveTo>
                  <a:cubicBezTo>
                    <a:pt x="147" y="1"/>
                    <a:pt x="0" y="148"/>
                    <a:pt x="0" y="325"/>
                  </a:cubicBezTo>
                  <a:lnTo>
                    <a:pt x="0" y="1582"/>
                  </a:lnTo>
                  <a:lnTo>
                    <a:pt x="4567" y="1582"/>
                  </a:lnTo>
                  <a:lnTo>
                    <a:pt x="4567" y="325"/>
                  </a:lnTo>
                  <a:cubicBezTo>
                    <a:pt x="4567" y="148"/>
                    <a:pt x="4430" y="1"/>
                    <a:pt x="425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5549275" y="1790938"/>
              <a:ext cx="153907" cy="159534"/>
            </a:xfrm>
            <a:custGeom>
              <a:avLst/>
              <a:gdLst/>
              <a:ahLst/>
              <a:cxnLst/>
              <a:rect l="l" t="t" r="r" b="b"/>
              <a:pathLst>
                <a:path w="4568" h="4735" extrusionOk="0">
                  <a:moveTo>
                    <a:pt x="315" y="0"/>
                  </a:moveTo>
                  <a:cubicBezTo>
                    <a:pt x="147" y="0"/>
                    <a:pt x="0" y="147"/>
                    <a:pt x="0" y="314"/>
                  </a:cubicBezTo>
                  <a:lnTo>
                    <a:pt x="0" y="4440"/>
                  </a:lnTo>
                  <a:lnTo>
                    <a:pt x="20" y="4734"/>
                  </a:lnTo>
                  <a:lnTo>
                    <a:pt x="4253" y="4734"/>
                  </a:lnTo>
                  <a:cubicBezTo>
                    <a:pt x="4430" y="4734"/>
                    <a:pt x="4567" y="4597"/>
                    <a:pt x="4567" y="4420"/>
                  </a:cubicBezTo>
                  <a:lnTo>
                    <a:pt x="4567" y="314"/>
                  </a:lnTo>
                  <a:cubicBezTo>
                    <a:pt x="4567" y="147"/>
                    <a:pt x="4430" y="0"/>
                    <a:pt x="4253"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5626365" y="1790938"/>
              <a:ext cx="76819" cy="159534"/>
            </a:xfrm>
            <a:custGeom>
              <a:avLst/>
              <a:gdLst/>
              <a:ahLst/>
              <a:cxnLst/>
              <a:rect l="l" t="t" r="r" b="b"/>
              <a:pathLst>
                <a:path w="2280" h="4735" extrusionOk="0">
                  <a:moveTo>
                    <a:pt x="0" y="0"/>
                  </a:moveTo>
                  <a:lnTo>
                    <a:pt x="0" y="4734"/>
                  </a:lnTo>
                  <a:lnTo>
                    <a:pt x="1965" y="4734"/>
                  </a:lnTo>
                  <a:cubicBezTo>
                    <a:pt x="2142" y="4734"/>
                    <a:pt x="2279" y="4597"/>
                    <a:pt x="2279" y="4420"/>
                  </a:cubicBezTo>
                  <a:lnTo>
                    <a:pt x="2279" y="314"/>
                  </a:lnTo>
                  <a:cubicBezTo>
                    <a:pt x="2279" y="147"/>
                    <a:pt x="2142" y="0"/>
                    <a:pt x="196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5549275" y="1737635"/>
              <a:ext cx="153907" cy="63915"/>
            </a:xfrm>
            <a:custGeom>
              <a:avLst/>
              <a:gdLst/>
              <a:ahLst/>
              <a:cxnLst/>
              <a:rect l="l" t="t" r="r" b="b"/>
              <a:pathLst>
                <a:path w="4568" h="1897" extrusionOk="0">
                  <a:moveTo>
                    <a:pt x="0" y="0"/>
                  </a:moveTo>
                  <a:lnTo>
                    <a:pt x="0" y="1896"/>
                  </a:lnTo>
                  <a:lnTo>
                    <a:pt x="4567" y="1896"/>
                  </a:lnTo>
                  <a:lnTo>
                    <a:pt x="4567"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5650186" y="1865366"/>
              <a:ext cx="21226" cy="42756"/>
            </a:xfrm>
            <a:custGeom>
              <a:avLst/>
              <a:gdLst/>
              <a:ahLst/>
              <a:cxnLst/>
              <a:rect l="l" t="t" r="r" b="b"/>
              <a:pathLst>
                <a:path w="630" h="1269" extrusionOk="0">
                  <a:moveTo>
                    <a:pt x="315" y="1"/>
                  </a:moveTo>
                  <a:cubicBezTo>
                    <a:pt x="138" y="1"/>
                    <a:pt x="1" y="148"/>
                    <a:pt x="1" y="315"/>
                  </a:cubicBezTo>
                  <a:lnTo>
                    <a:pt x="1" y="954"/>
                  </a:lnTo>
                  <a:cubicBezTo>
                    <a:pt x="1" y="1120"/>
                    <a:pt x="138" y="1268"/>
                    <a:pt x="315" y="1268"/>
                  </a:cubicBezTo>
                  <a:cubicBezTo>
                    <a:pt x="482" y="1268"/>
                    <a:pt x="629" y="1120"/>
                    <a:pt x="629" y="954"/>
                  </a:cubicBezTo>
                  <a:lnTo>
                    <a:pt x="629" y="315"/>
                  </a:lnTo>
                  <a:cubicBezTo>
                    <a:pt x="629" y="148"/>
                    <a:pt x="482"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5650186" y="1674090"/>
              <a:ext cx="21226" cy="21226"/>
            </a:xfrm>
            <a:custGeom>
              <a:avLst/>
              <a:gdLst/>
              <a:ahLst/>
              <a:cxnLst/>
              <a:rect l="l" t="t" r="r" b="b"/>
              <a:pathLst>
                <a:path w="630" h="630" extrusionOk="0">
                  <a:moveTo>
                    <a:pt x="315" y="1"/>
                  </a:moveTo>
                  <a:cubicBezTo>
                    <a:pt x="138" y="1"/>
                    <a:pt x="1" y="138"/>
                    <a:pt x="1" y="315"/>
                  </a:cubicBezTo>
                  <a:cubicBezTo>
                    <a:pt x="1" y="482"/>
                    <a:pt x="138" y="629"/>
                    <a:pt x="315" y="629"/>
                  </a:cubicBezTo>
                  <a:cubicBezTo>
                    <a:pt x="482" y="629"/>
                    <a:pt x="629" y="482"/>
                    <a:pt x="629" y="315"/>
                  </a:cubicBezTo>
                  <a:cubicBezTo>
                    <a:pt x="629" y="138"/>
                    <a:pt x="482" y="1"/>
                    <a:pt x="315"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5650186" y="1823014"/>
              <a:ext cx="21226" cy="21226"/>
            </a:xfrm>
            <a:custGeom>
              <a:avLst/>
              <a:gdLst/>
              <a:ahLst/>
              <a:cxnLst/>
              <a:rect l="l" t="t" r="r" b="b"/>
              <a:pathLst>
                <a:path w="630" h="630" extrusionOk="0">
                  <a:moveTo>
                    <a:pt x="315" y="0"/>
                  </a:moveTo>
                  <a:cubicBezTo>
                    <a:pt x="138" y="0"/>
                    <a:pt x="1" y="138"/>
                    <a:pt x="1" y="315"/>
                  </a:cubicBezTo>
                  <a:cubicBezTo>
                    <a:pt x="1" y="482"/>
                    <a:pt x="138" y="629"/>
                    <a:pt x="315" y="629"/>
                  </a:cubicBezTo>
                  <a:cubicBezTo>
                    <a:pt x="482" y="629"/>
                    <a:pt x="629" y="482"/>
                    <a:pt x="629" y="315"/>
                  </a:cubicBezTo>
                  <a:cubicBezTo>
                    <a:pt x="629" y="138"/>
                    <a:pt x="482" y="0"/>
                    <a:pt x="31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5626365" y="1588711"/>
              <a:ext cx="76819" cy="53335"/>
            </a:xfrm>
            <a:custGeom>
              <a:avLst/>
              <a:gdLst/>
              <a:ahLst/>
              <a:cxnLst/>
              <a:rect l="l" t="t" r="r" b="b"/>
              <a:pathLst>
                <a:path w="2280" h="1583" extrusionOk="0">
                  <a:moveTo>
                    <a:pt x="0" y="1"/>
                  </a:moveTo>
                  <a:lnTo>
                    <a:pt x="0" y="1582"/>
                  </a:lnTo>
                  <a:lnTo>
                    <a:pt x="2279" y="1582"/>
                  </a:lnTo>
                  <a:lnTo>
                    <a:pt x="2279" y="325"/>
                  </a:lnTo>
                  <a:cubicBezTo>
                    <a:pt x="2279" y="148"/>
                    <a:pt x="2142" y="1"/>
                    <a:pt x="1965"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5626365" y="1737635"/>
              <a:ext cx="76819" cy="63915"/>
            </a:xfrm>
            <a:custGeom>
              <a:avLst/>
              <a:gdLst/>
              <a:ahLst/>
              <a:cxnLst/>
              <a:rect l="l" t="t" r="r" b="b"/>
              <a:pathLst>
                <a:path w="2280" h="1897" extrusionOk="0">
                  <a:moveTo>
                    <a:pt x="0" y="0"/>
                  </a:moveTo>
                  <a:lnTo>
                    <a:pt x="0" y="1896"/>
                  </a:lnTo>
                  <a:lnTo>
                    <a:pt x="2279" y="1896"/>
                  </a:lnTo>
                  <a:lnTo>
                    <a:pt x="2279"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5350722" y="1684670"/>
              <a:ext cx="256804" cy="198617"/>
            </a:xfrm>
            <a:custGeom>
              <a:avLst/>
              <a:gdLst/>
              <a:ahLst/>
              <a:cxnLst/>
              <a:rect l="l" t="t" r="r" b="b"/>
              <a:pathLst>
                <a:path w="7622" h="5895" extrusionOk="0">
                  <a:moveTo>
                    <a:pt x="638" y="1"/>
                  </a:moveTo>
                  <a:cubicBezTo>
                    <a:pt x="285" y="1"/>
                    <a:pt x="0" y="286"/>
                    <a:pt x="0" y="630"/>
                  </a:cubicBezTo>
                  <a:lnTo>
                    <a:pt x="0" y="5256"/>
                  </a:lnTo>
                  <a:cubicBezTo>
                    <a:pt x="0" y="5610"/>
                    <a:pt x="285" y="5894"/>
                    <a:pt x="638" y="5894"/>
                  </a:cubicBezTo>
                  <a:lnTo>
                    <a:pt x="6993" y="5894"/>
                  </a:lnTo>
                  <a:cubicBezTo>
                    <a:pt x="7337" y="5894"/>
                    <a:pt x="7622" y="5610"/>
                    <a:pt x="7622" y="5256"/>
                  </a:cubicBezTo>
                  <a:lnTo>
                    <a:pt x="7622" y="630"/>
                  </a:lnTo>
                  <a:cubicBezTo>
                    <a:pt x="7622" y="286"/>
                    <a:pt x="7337" y="1"/>
                    <a:pt x="6993"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5479126" y="1684670"/>
              <a:ext cx="128402" cy="198617"/>
            </a:xfrm>
            <a:custGeom>
              <a:avLst/>
              <a:gdLst/>
              <a:ahLst/>
              <a:cxnLst/>
              <a:rect l="l" t="t" r="r" b="b"/>
              <a:pathLst>
                <a:path w="3811" h="5895" extrusionOk="0">
                  <a:moveTo>
                    <a:pt x="0" y="1"/>
                  </a:moveTo>
                  <a:lnTo>
                    <a:pt x="0" y="5894"/>
                  </a:lnTo>
                  <a:lnTo>
                    <a:pt x="3182" y="5894"/>
                  </a:lnTo>
                  <a:cubicBezTo>
                    <a:pt x="3526" y="5894"/>
                    <a:pt x="3811" y="5610"/>
                    <a:pt x="3811" y="5256"/>
                  </a:cubicBezTo>
                  <a:lnTo>
                    <a:pt x="3811" y="630"/>
                  </a:lnTo>
                  <a:cubicBezTo>
                    <a:pt x="3811" y="286"/>
                    <a:pt x="3526" y="1"/>
                    <a:pt x="3182"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5411908" y="1872644"/>
              <a:ext cx="134736" cy="67217"/>
            </a:xfrm>
            <a:custGeom>
              <a:avLst/>
              <a:gdLst/>
              <a:ahLst/>
              <a:cxnLst/>
              <a:rect l="l" t="t" r="r" b="b"/>
              <a:pathLst>
                <a:path w="3999" h="1995" extrusionOk="0">
                  <a:moveTo>
                    <a:pt x="1150" y="1"/>
                  </a:moveTo>
                  <a:cubicBezTo>
                    <a:pt x="983" y="1"/>
                    <a:pt x="836" y="138"/>
                    <a:pt x="836" y="315"/>
                  </a:cubicBezTo>
                  <a:lnTo>
                    <a:pt x="836" y="629"/>
                  </a:lnTo>
                  <a:cubicBezTo>
                    <a:pt x="836" y="1091"/>
                    <a:pt x="581" y="1504"/>
                    <a:pt x="168" y="1710"/>
                  </a:cubicBezTo>
                  <a:cubicBezTo>
                    <a:pt x="60" y="1769"/>
                    <a:pt x="1" y="1877"/>
                    <a:pt x="1" y="1995"/>
                  </a:cubicBezTo>
                  <a:lnTo>
                    <a:pt x="3999" y="1995"/>
                  </a:lnTo>
                  <a:cubicBezTo>
                    <a:pt x="3999" y="1877"/>
                    <a:pt x="3930" y="1769"/>
                    <a:pt x="3822" y="1710"/>
                  </a:cubicBezTo>
                  <a:cubicBezTo>
                    <a:pt x="3409" y="1504"/>
                    <a:pt x="3154" y="1091"/>
                    <a:pt x="3154" y="629"/>
                  </a:cubicBezTo>
                  <a:lnTo>
                    <a:pt x="3154" y="315"/>
                  </a:lnTo>
                  <a:cubicBezTo>
                    <a:pt x="3154" y="138"/>
                    <a:pt x="3017" y="1"/>
                    <a:pt x="284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5479126" y="1872644"/>
              <a:ext cx="67520" cy="67217"/>
            </a:xfrm>
            <a:custGeom>
              <a:avLst/>
              <a:gdLst/>
              <a:ahLst/>
              <a:cxnLst/>
              <a:rect l="l" t="t" r="r" b="b"/>
              <a:pathLst>
                <a:path w="2004" h="1995" extrusionOk="0">
                  <a:moveTo>
                    <a:pt x="0" y="1"/>
                  </a:moveTo>
                  <a:lnTo>
                    <a:pt x="0" y="1995"/>
                  </a:lnTo>
                  <a:lnTo>
                    <a:pt x="2004" y="1995"/>
                  </a:lnTo>
                  <a:cubicBezTo>
                    <a:pt x="2004" y="1877"/>
                    <a:pt x="1935" y="1769"/>
                    <a:pt x="1827" y="1710"/>
                  </a:cubicBezTo>
                  <a:cubicBezTo>
                    <a:pt x="1414" y="1504"/>
                    <a:pt x="1159" y="1091"/>
                    <a:pt x="1159" y="629"/>
                  </a:cubicBezTo>
                  <a:lnTo>
                    <a:pt x="1159" y="315"/>
                  </a:lnTo>
                  <a:cubicBezTo>
                    <a:pt x="1159" y="138"/>
                    <a:pt x="1022" y="1"/>
                    <a:pt x="84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5340108" y="1674090"/>
              <a:ext cx="278031" cy="219776"/>
            </a:xfrm>
            <a:custGeom>
              <a:avLst/>
              <a:gdLst/>
              <a:ahLst/>
              <a:cxnLst/>
              <a:rect l="l" t="t" r="r" b="b"/>
              <a:pathLst>
                <a:path w="8252" h="6523" extrusionOk="0">
                  <a:moveTo>
                    <a:pt x="7308" y="629"/>
                  </a:moveTo>
                  <a:cubicBezTo>
                    <a:pt x="7475" y="629"/>
                    <a:pt x="7623" y="767"/>
                    <a:pt x="7623" y="944"/>
                  </a:cubicBezTo>
                  <a:lnTo>
                    <a:pt x="7623" y="4951"/>
                  </a:lnTo>
                  <a:lnTo>
                    <a:pt x="629" y="4951"/>
                  </a:lnTo>
                  <a:lnTo>
                    <a:pt x="629" y="944"/>
                  </a:lnTo>
                  <a:cubicBezTo>
                    <a:pt x="629" y="767"/>
                    <a:pt x="776" y="629"/>
                    <a:pt x="953" y="629"/>
                  </a:cubicBezTo>
                  <a:close/>
                  <a:moveTo>
                    <a:pt x="953" y="1"/>
                  </a:moveTo>
                  <a:cubicBezTo>
                    <a:pt x="423" y="1"/>
                    <a:pt x="1" y="423"/>
                    <a:pt x="1" y="944"/>
                  </a:cubicBezTo>
                  <a:lnTo>
                    <a:pt x="1" y="4941"/>
                  </a:lnTo>
                  <a:lnTo>
                    <a:pt x="1" y="5570"/>
                  </a:lnTo>
                  <a:cubicBezTo>
                    <a:pt x="1" y="6100"/>
                    <a:pt x="423" y="6522"/>
                    <a:pt x="953" y="6522"/>
                  </a:cubicBezTo>
                  <a:lnTo>
                    <a:pt x="7308" y="6522"/>
                  </a:lnTo>
                  <a:cubicBezTo>
                    <a:pt x="7828" y="6522"/>
                    <a:pt x="8251" y="6100"/>
                    <a:pt x="8251" y="5570"/>
                  </a:cubicBezTo>
                  <a:lnTo>
                    <a:pt x="8251" y="944"/>
                  </a:lnTo>
                  <a:cubicBezTo>
                    <a:pt x="8251" y="423"/>
                    <a:pt x="7828" y="1"/>
                    <a:pt x="7308"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5479126" y="1674090"/>
              <a:ext cx="139015" cy="219776"/>
            </a:xfrm>
            <a:custGeom>
              <a:avLst/>
              <a:gdLst/>
              <a:ahLst/>
              <a:cxnLst/>
              <a:rect l="l" t="t" r="r" b="b"/>
              <a:pathLst>
                <a:path w="4126" h="6523" extrusionOk="0">
                  <a:moveTo>
                    <a:pt x="0" y="1"/>
                  </a:moveTo>
                  <a:lnTo>
                    <a:pt x="0" y="629"/>
                  </a:lnTo>
                  <a:lnTo>
                    <a:pt x="3182" y="629"/>
                  </a:lnTo>
                  <a:cubicBezTo>
                    <a:pt x="3349" y="629"/>
                    <a:pt x="3497" y="767"/>
                    <a:pt x="3497" y="944"/>
                  </a:cubicBezTo>
                  <a:lnTo>
                    <a:pt x="3497" y="4951"/>
                  </a:lnTo>
                  <a:lnTo>
                    <a:pt x="0" y="4951"/>
                  </a:lnTo>
                  <a:lnTo>
                    <a:pt x="0" y="6522"/>
                  </a:lnTo>
                  <a:lnTo>
                    <a:pt x="3182" y="6522"/>
                  </a:lnTo>
                  <a:cubicBezTo>
                    <a:pt x="3702" y="6522"/>
                    <a:pt x="4125" y="6100"/>
                    <a:pt x="4125" y="5570"/>
                  </a:cubicBezTo>
                  <a:lnTo>
                    <a:pt x="4125" y="944"/>
                  </a:lnTo>
                  <a:cubicBezTo>
                    <a:pt x="4125" y="423"/>
                    <a:pt x="3702" y="1"/>
                    <a:pt x="318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5397690" y="1929249"/>
              <a:ext cx="163173" cy="21226"/>
            </a:xfrm>
            <a:custGeom>
              <a:avLst/>
              <a:gdLst/>
              <a:ahLst/>
              <a:cxnLst/>
              <a:rect l="l" t="t" r="r" b="b"/>
              <a:pathLst>
                <a:path w="4843" h="630" extrusionOk="0">
                  <a:moveTo>
                    <a:pt x="315" y="1"/>
                  </a:moveTo>
                  <a:cubicBezTo>
                    <a:pt x="138" y="1"/>
                    <a:pt x="1" y="138"/>
                    <a:pt x="1" y="315"/>
                  </a:cubicBezTo>
                  <a:cubicBezTo>
                    <a:pt x="1" y="492"/>
                    <a:pt x="138" y="629"/>
                    <a:pt x="315" y="629"/>
                  </a:cubicBezTo>
                  <a:lnTo>
                    <a:pt x="4519" y="629"/>
                  </a:lnTo>
                  <a:cubicBezTo>
                    <a:pt x="4696" y="629"/>
                    <a:pt x="4843" y="492"/>
                    <a:pt x="4843" y="315"/>
                  </a:cubicBezTo>
                  <a:cubicBezTo>
                    <a:pt x="4843" y="138"/>
                    <a:pt x="4696" y="1"/>
                    <a:pt x="451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5479126" y="1929249"/>
              <a:ext cx="81738" cy="21226"/>
            </a:xfrm>
            <a:custGeom>
              <a:avLst/>
              <a:gdLst/>
              <a:ahLst/>
              <a:cxnLst/>
              <a:rect l="l" t="t" r="r" b="b"/>
              <a:pathLst>
                <a:path w="2426" h="630" extrusionOk="0">
                  <a:moveTo>
                    <a:pt x="0" y="1"/>
                  </a:moveTo>
                  <a:lnTo>
                    <a:pt x="0" y="629"/>
                  </a:lnTo>
                  <a:lnTo>
                    <a:pt x="2102" y="629"/>
                  </a:lnTo>
                  <a:cubicBezTo>
                    <a:pt x="2279" y="629"/>
                    <a:pt x="2426" y="492"/>
                    <a:pt x="2426" y="315"/>
                  </a:cubicBezTo>
                  <a:cubicBezTo>
                    <a:pt x="2426" y="138"/>
                    <a:pt x="2279" y="1"/>
                    <a:pt x="210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 name="Google Shape;440;p33"/>
          <p:cNvGrpSpPr/>
          <p:nvPr/>
        </p:nvGrpSpPr>
        <p:grpSpPr>
          <a:xfrm>
            <a:off x="7074428" y="3093138"/>
            <a:ext cx="427844" cy="427808"/>
            <a:chOff x="6595648" y="4210988"/>
            <a:chExt cx="363411" cy="363381"/>
          </a:xfrm>
        </p:grpSpPr>
        <p:sp>
          <p:nvSpPr>
            <p:cNvPr id="441" name="Google Shape;441;p33"/>
            <p:cNvSpPr/>
            <p:nvPr/>
          </p:nvSpPr>
          <p:spPr>
            <a:xfrm>
              <a:off x="6602285" y="4225307"/>
              <a:ext cx="55930" cy="79380"/>
            </a:xfrm>
            <a:custGeom>
              <a:avLst/>
              <a:gdLst/>
              <a:ahLst/>
              <a:cxnLst/>
              <a:rect l="l" t="t" r="r" b="b"/>
              <a:pathLst>
                <a:path w="1660" h="2356" extrusionOk="0">
                  <a:moveTo>
                    <a:pt x="331" y="0"/>
                  </a:moveTo>
                  <a:cubicBezTo>
                    <a:pt x="309" y="0"/>
                    <a:pt x="287" y="3"/>
                    <a:pt x="265" y="8"/>
                  </a:cubicBezTo>
                  <a:cubicBezTo>
                    <a:pt x="108" y="47"/>
                    <a:pt x="0" y="195"/>
                    <a:pt x="20" y="352"/>
                  </a:cubicBezTo>
                  <a:lnTo>
                    <a:pt x="197" y="2081"/>
                  </a:lnTo>
                  <a:cubicBezTo>
                    <a:pt x="206" y="2100"/>
                    <a:pt x="206" y="2129"/>
                    <a:pt x="216" y="2149"/>
                  </a:cubicBezTo>
                  <a:cubicBezTo>
                    <a:pt x="262" y="2279"/>
                    <a:pt x="385" y="2355"/>
                    <a:pt x="511" y="2355"/>
                  </a:cubicBezTo>
                  <a:cubicBezTo>
                    <a:pt x="547" y="2355"/>
                    <a:pt x="584" y="2349"/>
                    <a:pt x="619" y="2336"/>
                  </a:cubicBezTo>
                  <a:lnTo>
                    <a:pt x="1415" y="2051"/>
                  </a:lnTo>
                  <a:cubicBezTo>
                    <a:pt x="1581" y="1992"/>
                    <a:pt x="1660" y="1815"/>
                    <a:pt x="1601" y="1648"/>
                  </a:cubicBezTo>
                  <a:cubicBezTo>
                    <a:pt x="1591" y="1618"/>
                    <a:pt x="1581" y="1599"/>
                    <a:pt x="1572" y="1579"/>
                  </a:cubicBezTo>
                  <a:lnTo>
                    <a:pt x="599" y="145"/>
                  </a:lnTo>
                  <a:cubicBezTo>
                    <a:pt x="542" y="56"/>
                    <a:pt x="438" y="0"/>
                    <a:pt x="33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6609866" y="4225307"/>
              <a:ext cx="48349" cy="74090"/>
            </a:xfrm>
            <a:custGeom>
              <a:avLst/>
              <a:gdLst/>
              <a:ahLst/>
              <a:cxnLst/>
              <a:rect l="l" t="t" r="r" b="b"/>
              <a:pathLst>
                <a:path w="1435" h="2199" extrusionOk="0">
                  <a:moveTo>
                    <a:pt x="106" y="0"/>
                  </a:moveTo>
                  <a:cubicBezTo>
                    <a:pt x="84" y="0"/>
                    <a:pt x="62" y="3"/>
                    <a:pt x="40" y="8"/>
                  </a:cubicBezTo>
                  <a:cubicBezTo>
                    <a:pt x="31" y="8"/>
                    <a:pt x="11" y="18"/>
                    <a:pt x="1" y="18"/>
                  </a:cubicBezTo>
                  <a:lnTo>
                    <a:pt x="797" y="2198"/>
                  </a:lnTo>
                  <a:lnTo>
                    <a:pt x="1190" y="2051"/>
                  </a:lnTo>
                  <a:cubicBezTo>
                    <a:pt x="1356" y="1992"/>
                    <a:pt x="1435" y="1815"/>
                    <a:pt x="1376" y="1648"/>
                  </a:cubicBezTo>
                  <a:cubicBezTo>
                    <a:pt x="1366" y="1618"/>
                    <a:pt x="1356" y="1599"/>
                    <a:pt x="1347" y="1579"/>
                  </a:cubicBezTo>
                  <a:lnTo>
                    <a:pt x="374" y="145"/>
                  </a:lnTo>
                  <a:cubicBezTo>
                    <a:pt x="317" y="56"/>
                    <a:pt x="213" y="0"/>
                    <a:pt x="10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6609563" y="4280834"/>
              <a:ext cx="88039" cy="132176"/>
            </a:xfrm>
            <a:custGeom>
              <a:avLst/>
              <a:gdLst/>
              <a:ahLst/>
              <a:cxnLst/>
              <a:rect l="l" t="t" r="r" b="b"/>
              <a:pathLst>
                <a:path w="2613" h="3923" extrusionOk="0">
                  <a:moveTo>
                    <a:pt x="1385" y="0"/>
                  </a:moveTo>
                  <a:lnTo>
                    <a:pt x="0" y="501"/>
                  </a:lnTo>
                  <a:lnTo>
                    <a:pt x="1169" y="3713"/>
                  </a:lnTo>
                  <a:cubicBezTo>
                    <a:pt x="1199" y="3792"/>
                    <a:pt x="1257" y="3860"/>
                    <a:pt x="1336" y="3890"/>
                  </a:cubicBezTo>
                  <a:cubicBezTo>
                    <a:pt x="1382" y="3913"/>
                    <a:pt x="1428" y="3922"/>
                    <a:pt x="1476" y="3922"/>
                  </a:cubicBezTo>
                  <a:cubicBezTo>
                    <a:pt x="1510" y="3922"/>
                    <a:pt x="1545" y="3918"/>
                    <a:pt x="1581" y="3909"/>
                  </a:cubicBezTo>
                  <a:lnTo>
                    <a:pt x="2367" y="3615"/>
                  </a:lnTo>
                  <a:cubicBezTo>
                    <a:pt x="2534" y="3556"/>
                    <a:pt x="2613" y="3379"/>
                    <a:pt x="2554" y="3212"/>
                  </a:cubicBezTo>
                  <a:lnTo>
                    <a:pt x="1385"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6633047" y="4280834"/>
              <a:ext cx="64555" cy="126751"/>
            </a:xfrm>
            <a:custGeom>
              <a:avLst/>
              <a:gdLst/>
              <a:ahLst/>
              <a:cxnLst/>
              <a:rect l="l" t="t" r="r" b="b"/>
              <a:pathLst>
                <a:path w="1916" h="3762" extrusionOk="0">
                  <a:moveTo>
                    <a:pt x="688" y="0"/>
                  </a:moveTo>
                  <a:lnTo>
                    <a:pt x="0" y="256"/>
                  </a:lnTo>
                  <a:lnTo>
                    <a:pt x="1277" y="3762"/>
                  </a:lnTo>
                  <a:lnTo>
                    <a:pt x="1670" y="3615"/>
                  </a:lnTo>
                  <a:cubicBezTo>
                    <a:pt x="1837" y="3556"/>
                    <a:pt x="1916" y="3379"/>
                    <a:pt x="1857" y="3212"/>
                  </a:cubicBezTo>
                  <a:lnTo>
                    <a:pt x="688"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6825974" y="4249095"/>
              <a:ext cx="63881" cy="61961"/>
            </a:xfrm>
            <a:custGeom>
              <a:avLst/>
              <a:gdLst/>
              <a:ahLst/>
              <a:cxnLst/>
              <a:rect l="l" t="t" r="r" b="b"/>
              <a:pathLst>
                <a:path w="1896" h="1839" extrusionOk="0">
                  <a:moveTo>
                    <a:pt x="867" y="1"/>
                  </a:moveTo>
                  <a:cubicBezTo>
                    <a:pt x="721" y="1"/>
                    <a:pt x="580" y="77"/>
                    <a:pt x="501" y="216"/>
                  </a:cubicBezTo>
                  <a:lnTo>
                    <a:pt x="89" y="942"/>
                  </a:lnTo>
                  <a:cubicBezTo>
                    <a:pt x="1" y="1089"/>
                    <a:pt x="49" y="1286"/>
                    <a:pt x="197" y="1375"/>
                  </a:cubicBezTo>
                  <a:lnTo>
                    <a:pt x="933" y="1796"/>
                  </a:lnTo>
                  <a:cubicBezTo>
                    <a:pt x="981" y="1825"/>
                    <a:pt x="1033" y="1838"/>
                    <a:pt x="1085" y="1838"/>
                  </a:cubicBezTo>
                  <a:cubicBezTo>
                    <a:pt x="1195" y="1838"/>
                    <a:pt x="1303" y="1779"/>
                    <a:pt x="1356" y="1679"/>
                  </a:cubicBezTo>
                  <a:lnTo>
                    <a:pt x="1778" y="952"/>
                  </a:lnTo>
                  <a:cubicBezTo>
                    <a:pt x="1896" y="746"/>
                    <a:pt x="1828" y="491"/>
                    <a:pt x="1631" y="373"/>
                  </a:cubicBezTo>
                  <a:lnTo>
                    <a:pt x="1081" y="58"/>
                  </a:lnTo>
                  <a:cubicBezTo>
                    <a:pt x="1013" y="19"/>
                    <a:pt x="939" y="1"/>
                    <a:pt x="867"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6844842" y="4256339"/>
              <a:ext cx="45013" cy="54717"/>
            </a:xfrm>
            <a:custGeom>
              <a:avLst/>
              <a:gdLst/>
              <a:ahLst/>
              <a:cxnLst/>
              <a:rect l="l" t="t" r="r" b="b"/>
              <a:pathLst>
                <a:path w="1336" h="1624" extrusionOk="0">
                  <a:moveTo>
                    <a:pt x="796" y="1"/>
                  </a:moveTo>
                  <a:lnTo>
                    <a:pt x="0" y="1365"/>
                  </a:lnTo>
                  <a:lnTo>
                    <a:pt x="373" y="1581"/>
                  </a:lnTo>
                  <a:cubicBezTo>
                    <a:pt x="421" y="1610"/>
                    <a:pt x="473" y="1623"/>
                    <a:pt x="525" y="1623"/>
                  </a:cubicBezTo>
                  <a:cubicBezTo>
                    <a:pt x="635" y="1623"/>
                    <a:pt x="743" y="1564"/>
                    <a:pt x="796" y="1464"/>
                  </a:cubicBezTo>
                  <a:lnTo>
                    <a:pt x="1218" y="737"/>
                  </a:lnTo>
                  <a:cubicBezTo>
                    <a:pt x="1336" y="531"/>
                    <a:pt x="1268" y="276"/>
                    <a:pt x="1071" y="158"/>
                  </a:cubicBezTo>
                  <a:lnTo>
                    <a:pt x="796"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6776647" y="4280834"/>
              <a:ext cx="95047" cy="115498"/>
            </a:xfrm>
            <a:custGeom>
              <a:avLst/>
              <a:gdLst/>
              <a:ahLst/>
              <a:cxnLst/>
              <a:rect l="l" t="t" r="r" b="b"/>
              <a:pathLst>
                <a:path w="2821" h="3428" extrusionOk="0">
                  <a:moveTo>
                    <a:pt x="1553" y="0"/>
                  </a:moveTo>
                  <a:lnTo>
                    <a:pt x="1" y="2692"/>
                  </a:lnTo>
                  <a:lnTo>
                    <a:pt x="1268" y="3428"/>
                  </a:lnTo>
                  <a:lnTo>
                    <a:pt x="2820" y="737"/>
                  </a:lnTo>
                  <a:lnTo>
                    <a:pt x="1553"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6797840" y="4293401"/>
              <a:ext cx="73854" cy="102931"/>
            </a:xfrm>
            <a:custGeom>
              <a:avLst/>
              <a:gdLst/>
              <a:ahLst/>
              <a:cxnLst/>
              <a:rect l="l" t="t" r="r" b="b"/>
              <a:pathLst>
                <a:path w="2192" h="3055" extrusionOk="0">
                  <a:moveTo>
                    <a:pt x="1552" y="1"/>
                  </a:moveTo>
                  <a:lnTo>
                    <a:pt x="1" y="2682"/>
                  </a:lnTo>
                  <a:lnTo>
                    <a:pt x="639" y="3055"/>
                  </a:lnTo>
                  <a:lnTo>
                    <a:pt x="2191" y="364"/>
                  </a:lnTo>
                  <a:lnTo>
                    <a:pt x="1552"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6737597" y="4225240"/>
              <a:ext cx="46058" cy="99292"/>
            </a:xfrm>
            <a:custGeom>
              <a:avLst/>
              <a:gdLst/>
              <a:ahLst/>
              <a:cxnLst/>
              <a:rect l="l" t="t" r="r" b="b"/>
              <a:pathLst>
                <a:path w="1367" h="2947" extrusionOk="0">
                  <a:moveTo>
                    <a:pt x="1052" y="0"/>
                  </a:moveTo>
                  <a:cubicBezTo>
                    <a:pt x="875" y="0"/>
                    <a:pt x="738" y="147"/>
                    <a:pt x="738" y="315"/>
                  </a:cubicBezTo>
                  <a:lnTo>
                    <a:pt x="738" y="638"/>
                  </a:lnTo>
                  <a:lnTo>
                    <a:pt x="1" y="638"/>
                  </a:lnTo>
                  <a:lnTo>
                    <a:pt x="1" y="1267"/>
                  </a:lnTo>
                  <a:lnTo>
                    <a:pt x="738" y="1267"/>
                  </a:lnTo>
                  <a:lnTo>
                    <a:pt x="738" y="2633"/>
                  </a:lnTo>
                  <a:cubicBezTo>
                    <a:pt x="738" y="2809"/>
                    <a:pt x="875" y="2947"/>
                    <a:pt x="1052" y="2947"/>
                  </a:cubicBezTo>
                  <a:cubicBezTo>
                    <a:pt x="1229" y="2947"/>
                    <a:pt x="1367" y="2809"/>
                    <a:pt x="1367" y="2633"/>
                  </a:cubicBezTo>
                  <a:lnTo>
                    <a:pt x="1367" y="315"/>
                  </a:lnTo>
                  <a:cubicBezTo>
                    <a:pt x="1367" y="147"/>
                    <a:pt x="1229" y="0"/>
                    <a:pt x="105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6698547" y="4282148"/>
              <a:ext cx="49696" cy="92048"/>
            </a:xfrm>
            <a:custGeom>
              <a:avLst/>
              <a:gdLst/>
              <a:ahLst/>
              <a:cxnLst/>
              <a:rect l="l" t="t" r="r" b="b"/>
              <a:pathLst>
                <a:path w="1475" h="2732" extrusionOk="0">
                  <a:moveTo>
                    <a:pt x="315" y="1"/>
                  </a:moveTo>
                  <a:cubicBezTo>
                    <a:pt x="149" y="1"/>
                    <a:pt x="1" y="138"/>
                    <a:pt x="1" y="315"/>
                  </a:cubicBezTo>
                  <a:lnTo>
                    <a:pt x="1" y="2417"/>
                  </a:lnTo>
                  <a:cubicBezTo>
                    <a:pt x="1" y="2594"/>
                    <a:pt x="149" y="2731"/>
                    <a:pt x="315" y="2731"/>
                  </a:cubicBezTo>
                  <a:lnTo>
                    <a:pt x="1160" y="2731"/>
                  </a:lnTo>
                  <a:cubicBezTo>
                    <a:pt x="1337" y="2731"/>
                    <a:pt x="1474" y="2594"/>
                    <a:pt x="1474" y="2417"/>
                  </a:cubicBezTo>
                  <a:lnTo>
                    <a:pt x="1474" y="315"/>
                  </a:lnTo>
                  <a:cubicBezTo>
                    <a:pt x="1474" y="138"/>
                    <a:pt x="1337" y="1"/>
                    <a:pt x="1160"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6723412" y="4282148"/>
              <a:ext cx="24831" cy="92048"/>
            </a:xfrm>
            <a:custGeom>
              <a:avLst/>
              <a:gdLst/>
              <a:ahLst/>
              <a:cxnLst/>
              <a:rect l="l" t="t" r="r" b="b"/>
              <a:pathLst>
                <a:path w="737" h="2732" extrusionOk="0">
                  <a:moveTo>
                    <a:pt x="0" y="1"/>
                  </a:moveTo>
                  <a:lnTo>
                    <a:pt x="0" y="2731"/>
                  </a:lnTo>
                  <a:lnTo>
                    <a:pt x="422" y="2731"/>
                  </a:lnTo>
                  <a:cubicBezTo>
                    <a:pt x="599" y="2731"/>
                    <a:pt x="736" y="2594"/>
                    <a:pt x="736" y="2417"/>
                  </a:cubicBezTo>
                  <a:lnTo>
                    <a:pt x="736" y="315"/>
                  </a:lnTo>
                  <a:cubicBezTo>
                    <a:pt x="736" y="138"/>
                    <a:pt x="599" y="1"/>
                    <a:pt x="422"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6698547" y="4210988"/>
              <a:ext cx="49696" cy="81772"/>
            </a:xfrm>
            <a:custGeom>
              <a:avLst/>
              <a:gdLst/>
              <a:ahLst/>
              <a:cxnLst/>
              <a:rect l="l" t="t" r="r" b="b"/>
              <a:pathLst>
                <a:path w="1475" h="2427" extrusionOk="0">
                  <a:moveTo>
                    <a:pt x="315" y="1"/>
                  </a:moveTo>
                  <a:cubicBezTo>
                    <a:pt x="149" y="1"/>
                    <a:pt x="1" y="148"/>
                    <a:pt x="1" y="325"/>
                  </a:cubicBezTo>
                  <a:lnTo>
                    <a:pt x="1" y="2427"/>
                  </a:lnTo>
                  <a:lnTo>
                    <a:pt x="1474" y="2427"/>
                  </a:lnTo>
                  <a:lnTo>
                    <a:pt x="1474" y="325"/>
                  </a:lnTo>
                  <a:cubicBezTo>
                    <a:pt x="1474" y="148"/>
                    <a:pt x="1337" y="1"/>
                    <a:pt x="1160"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6723412" y="4210988"/>
              <a:ext cx="24831" cy="81772"/>
            </a:xfrm>
            <a:custGeom>
              <a:avLst/>
              <a:gdLst/>
              <a:ahLst/>
              <a:cxnLst/>
              <a:rect l="l" t="t" r="r" b="b"/>
              <a:pathLst>
                <a:path w="737" h="2427" extrusionOk="0">
                  <a:moveTo>
                    <a:pt x="0" y="1"/>
                  </a:moveTo>
                  <a:lnTo>
                    <a:pt x="0" y="2427"/>
                  </a:lnTo>
                  <a:lnTo>
                    <a:pt x="736" y="2427"/>
                  </a:lnTo>
                  <a:lnTo>
                    <a:pt x="736" y="325"/>
                  </a:lnTo>
                  <a:cubicBezTo>
                    <a:pt x="736" y="148"/>
                    <a:pt x="599" y="1"/>
                    <a:pt x="422"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6617144" y="4406240"/>
              <a:ext cx="234028" cy="168126"/>
            </a:xfrm>
            <a:custGeom>
              <a:avLst/>
              <a:gdLst/>
              <a:ahLst/>
              <a:cxnLst/>
              <a:rect l="l" t="t" r="r" b="b"/>
              <a:pathLst>
                <a:path w="6946" h="4990" extrusionOk="0">
                  <a:moveTo>
                    <a:pt x="1" y="0"/>
                  </a:moveTo>
                  <a:lnTo>
                    <a:pt x="1" y="4666"/>
                  </a:lnTo>
                  <a:cubicBezTo>
                    <a:pt x="1" y="4843"/>
                    <a:pt x="138" y="4990"/>
                    <a:pt x="315" y="4990"/>
                  </a:cubicBezTo>
                  <a:lnTo>
                    <a:pt x="6631" y="4990"/>
                  </a:lnTo>
                  <a:cubicBezTo>
                    <a:pt x="6808" y="4990"/>
                    <a:pt x="6945" y="4843"/>
                    <a:pt x="6945" y="4666"/>
                  </a:cubicBezTo>
                  <a:lnTo>
                    <a:pt x="6945"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6733992" y="4406240"/>
              <a:ext cx="117183" cy="168126"/>
            </a:xfrm>
            <a:custGeom>
              <a:avLst/>
              <a:gdLst/>
              <a:ahLst/>
              <a:cxnLst/>
              <a:rect l="l" t="t" r="r" b="b"/>
              <a:pathLst>
                <a:path w="3478" h="4990" extrusionOk="0">
                  <a:moveTo>
                    <a:pt x="0" y="0"/>
                  </a:moveTo>
                  <a:lnTo>
                    <a:pt x="0" y="4990"/>
                  </a:lnTo>
                  <a:lnTo>
                    <a:pt x="3163" y="4990"/>
                  </a:lnTo>
                  <a:cubicBezTo>
                    <a:pt x="3340" y="4990"/>
                    <a:pt x="3477" y="4843"/>
                    <a:pt x="3477" y="4666"/>
                  </a:cubicBezTo>
                  <a:lnTo>
                    <a:pt x="3477"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6595648" y="4352971"/>
              <a:ext cx="276683" cy="63881"/>
            </a:xfrm>
            <a:custGeom>
              <a:avLst/>
              <a:gdLst/>
              <a:ahLst/>
              <a:cxnLst/>
              <a:rect l="l" t="t" r="r" b="b"/>
              <a:pathLst>
                <a:path w="8212" h="1896" extrusionOk="0">
                  <a:moveTo>
                    <a:pt x="325" y="1"/>
                  </a:moveTo>
                  <a:cubicBezTo>
                    <a:pt x="148" y="1"/>
                    <a:pt x="1" y="138"/>
                    <a:pt x="1" y="315"/>
                  </a:cubicBezTo>
                  <a:lnTo>
                    <a:pt x="1" y="1581"/>
                  </a:lnTo>
                  <a:cubicBezTo>
                    <a:pt x="1" y="1749"/>
                    <a:pt x="148" y="1896"/>
                    <a:pt x="325" y="1896"/>
                  </a:cubicBezTo>
                  <a:lnTo>
                    <a:pt x="7898" y="1896"/>
                  </a:lnTo>
                  <a:cubicBezTo>
                    <a:pt x="8074" y="1896"/>
                    <a:pt x="8212" y="1749"/>
                    <a:pt x="8212" y="1581"/>
                  </a:cubicBezTo>
                  <a:lnTo>
                    <a:pt x="8212" y="315"/>
                  </a:lnTo>
                  <a:cubicBezTo>
                    <a:pt x="8212" y="138"/>
                    <a:pt x="8074" y="1"/>
                    <a:pt x="7898"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6733992" y="4352971"/>
              <a:ext cx="138341" cy="63881"/>
            </a:xfrm>
            <a:custGeom>
              <a:avLst/>
              <a:gdLst/>
              <a:ahLst/>
              <a:cxnLst/>
              <a:rect l="l" t="t" r="r" b="b"/>
              <a:pathLst>
                <a:path w="4106" h="1896" extrusionOk="0">
                  <a:moveTo>
                    <a:pt x="0" y="1"/>
                  </a:moveTo>
                  <a:lnTo>
                    <a:pt x="0" y="1896"/>
                  </a:lnTo>
                  <a:lnTo>
                    <a:pt x="3792" y="1896"/>
                  </a:lnTo>
                  <a:cubicBezTo>
                    <a:pt x="3968" y="1896"/>
                    <a:pt x="4106" y="1749"/>
                    <a:pt x="4106" y="1581"/>
                  </a:cubicBezTo>
                  <a:lnTo>
                    <a:pt x="4106" y="315"/>
                  </a:lnTo>
                  <a:cubicBezTo>
                    <a:pt x="4106" y="138"/>
                    <a:pt x="3968" y="1"/>
                    <a:pt x="379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6682374" y="4499907"/>
              <a:ext cx="276683" cy="74460"/>
            </a:xfrm>
            <a:custGeom>
              <a:avLst/>
              <a:gdLst/>
              <a:ahLst/>
              <a:cxnLst/>
              <a:rect l="l" t="t" r="r" b="b"/>
              <a:pathLst>
                <a:path w="8212" h="2210" extrusionOk="0">
                  <a:moveTo>
                    <a:pt x="314" y="0"/>
                  </a:moveTo>
                  <a:cubicBezTo>
                    <a:pt x="138" y="0"/>
                    <a:pt x="0" y="138"/>
                    <a:pt x="0" y="315"/>
                  </a:cubicBezTo>
                  <a:lnTo>
                    <a:pt x="0" y="1886"/>
                  </a:lnTo>
                  <a:cubicBezTo>
                    <a:pt x="0" y="2063"/>
                    <a:pt x="138" y="2210"/>
                    <a:pt x="314" y="2210"/>
                  </a:cubicBezTo>
                  <a:lnTo>
                    <a:pt x="845" y="2210"/>
                  </a:lnTo>
                  <a:lnTo>
                    <a:pt x="1159" y="1994"/>
                  </a:lnTo>
                  <a:lnTo>
                    <a:pt x="1473" y="2210"/>
                  </a:lnTo>
                  <a:lnTo>
                    <a:pt x="2318" y="2210"/>
                  </a:lnTo>
                  <a:lnTo>
                    <a:pt x="2632" y="1994"/>
                  </a:lnTo>
                  <a:lnTo>
                    <a:pt x="2947" y="2210"/>
                  </a:lnTo>
                  <a:lnTo>
                    <a:pt x="3791" y="2210"/>
                  </a:lnTo>
                  <a:lnTo>
                    <a:pt x="4106" y="1994"/>
                  </a:lnTo>
                  <a:lnTo>
                    <a:pt x="4420" y="2210"/>
                  </a:lnTo>
                  <a:lnTo>
                    <a:pt x="5265" y="2210"/>
                  </a:lnTo>
                  <a:lnTo>
                    <a:pt x="5579" y="1994"/>
                  </a:lnTo>
                  <a:lnTo>
                    <a:pt x="5893" y="2210"/>
                  </a:lnTo>
                  <a:lnTo>
                    <a:pt x="6738" y="2210"/>
                  </a:lnTo>
                  <a:lnTo>
                    <a:pt x="7052" y="1994"/>
                  </a:lnTo>
                  <a:lnTo>
                    <a:pt x="7366" y="2210"/>
                  </a:lnTo>
                  <a:lnTo>
                    <a:pt x="7897" y="2210"/>
                  </a:lnTo>
                  <a:cubicBezTo>
                    <a:pt x="8063" y="2210"/>
                    <a:pt x="8211" y="2063"/>
                    <a:pt x="8211" y="1886"/>
                  </a:cubicBezTo>
                  <a:lnTo>
                    <a:pt x="8211" y="315"/>
                  </a:lnTo>
                  <a:cubicBezTo>
                    <a:pt x="8211" y="138"/>
                    <a:pt x="8063" y="0"/>
                    <a:pt x="7897"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6820684" y="4499907"/>
              <a:ext cx="138375" cy="74460"/>
            </a:xfrm>
            <a:custGeom>
              <a:avLst/>
              <a:gdLst/>
              <a:ahLst/>
              <a:cxnLst/>
              <a:rect l="l" t="t" r="r" b="b"/>
              <a:pathLst>
                <a:path w="4107" h="2210" extrusionOk="0">
                  <a:moveTo>
                    <a:pt x="1" y="0"/>
                  </a:moveTo>
                  <a:lnTo>
                    <a:pt x="1" y="1994"/>
                  </a:lnTo>
                  <a:lnTo>
                    <a:pt x="315" y="2210"/>
                  </a:lnTo>
                  <a:lnTo>
                    <a:pt x="1160" y="2210"/>
                  </a:lnTo>
                  <a:lnTo>
                    <a:pt x="1474" y="1994"/>
                  </a:lnTo>
                  <a:lnTo>
                    <a:pt x="1788" y="2210"/>
                  </a:lnTo>
                  <a:lnTo>
                    <a:pt x="2633" y="2210"/>
                  </a:lnTo>
                  <a:lnTo>
                    <a:pt x="2947" y="1994"/>
                  </a:lnTo>
                  <a:lnTo>
                    <a:pt x="3261" y="2210"/>
                  </a:lnTo>
                  <a:lnTo>
                    <a:pt x="3792" y="2210"/>
                  </a:lnTo>
                  <a:cubicBezTo>
                    <a:pt x="3958" y="2210"/>
                    <a:pt x="4106" y="2063"/>
                    <a:pt x="4106" y="1886"/>
                  </a:cubicBezTo>
                  <a:lnTo>
                    <a:pt x="4106" y="315"/>
                  </a:lnTo>
                  <a:cubicBezTo>
                    <a:pt x="4106" y="138"/>
                    <a:pt x="3958" y="0"/>
                    <a:pt x="3792"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6710811" y="4531680"/>
              <a:ext cx="21226" cy="42688"/>
            </a:xfrm>
            <a:custGeom>
              <a:avLst/>
              <a:gdLst/>
              <a:ahLst/>
              <a:cxnLst/>
              <a:rect l="l" t="t" r="r" b="b"/>
              <a:pathLst>
                <a:path w="630" h="1267" extrusionOk="0">
                  <a:moveTo>
                    <a:pt x="315" y="0"/>
                  </a:moveTo>
                  <a:cubicBezTo>
                    <a:pt x="138" y="0"/>
                    <a:pt x="1" y="138"/>
                    <a:pt x="1" y="315"/>
                  </a:cubicBezTo>
                  <a:lnTo>
                    <a:pt x="1" y="1267"/>
                  </a:lnTo>
                  <a:lnTo>
                    <a:pt x="629" y="1267"/>
                  </a:lnTo>
                  <a:lnTo>
                    <a:pt x="629" y="315"/>
                  </a:lnTo>
                  <a:cubicBezTo>
                    <a:pt x="629" y="138"/>
                    <a:pt x="492" y="0"/>
                    <a:pt x="31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6760474" y="4531680"/>
              <a:ext cx="21193" cy="42688"/>
            </a:xfrm>
            <a:custGeom>
              <a:avLst/>
              <a:gdLst/>
              <a:ahLst/>
              <a:cxnLst/>
              <a:rect l="l" t="t" r="r" b="b"/>
              <a:pathLst>
                <a:path w="629" h="1267" extrusionOk="0">
                  <a:moveTo>
                    <a:pt x="314" y="0"/>
                  </a:moveTo>
                  <a:cubicBezTo>
                    <a:pt x="138" y="0"/>
                    <a:pt x="0" y="138"/>
                    <a:pt x="0" y="315"/>
                  </a:cubicBezTo>
                  <a:lnTo>
                    <a:pt x="0" y="1267"/>
                  </a:lnTo>
                  <a:lnTo>
                    <a:pt x="629" y="1267"/>
                  </a:lnTo>
                  <a:lnTo>
                    <a:pt x="629" y="315"/>
                  </a:lnTo>
                  <a:cubicBezTo>
                    <a:pt x="629" y="138"/>
                    <a:pt x="491" y="0"/>
                    <a:pt x="314"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6810104" y="4531680"/>
              <a:ext cx="21193" cy="42688"/>
            </a:xfrm>
            <a:custGeom>
              <a:avLst/>
              <a:gdLst/>
              <a:ahLst/>
              <a:cxnLst/>
              <a:rect l="l" t="t" r="r" b="b"/>
              <a:pathLst>
                <a:path w="629" h="1267" extrusionOk="0">
                  <a:moveTo>
                    <a:pt x="315" y="0"/>
                  </a:moveTo>
                  <a:cubicBezTo>
                    <a:pt x="138" y="0"/>
                    <a:pt x="0" y="138"/>
                    <a:pt x="0" y="315"/>
                  </a:cubicBezTo>
                  <a:lnTo>
                    <a:pt x="0" y="1267"/>
                  </a:lnTo>
                  <a:lnTo>
                    <a:pt x="629" y="1267"/>
                  </a:lnTo>
                  <a:lnTo>
                    <a:pt x="629" y="315"/>
                  </a:lnTo>
                  <a:cubicBezTo>
                    <a:pt x="629" y="138"/>
                    <a:pt x="491" y="0"/>
                    <a:pt x="31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6859734" y="4531680"/>
              <a:ext cx="21226" cy="42688"/>
            </a:xfrm>
            <a:custGeom>
              <a:avLst/>
              <a:gdLst/>
              <a:ahLst/>
              <a:cxnLst/>
              <a:rect l="l" t="t" r="r" b="b"/>
              <a:pathLst>
                <a:path w="630" h="1267" extrusionOk="0">
                  <a:moveTo>
                    <a:pt x="315" y="0"/>
                  </a:moveTo>
                  <a:cubicBezTo>
                    <a:pt x="138" y="0"/>
                    <a:pt x="1" y="138"/>
                    <a:pt x="1" y="315"/>
                  </a:cubicBezTo>
                  <a:lnTo>
                    <a:pt x="1" y="1267"/>
                  </a:lnTo>
                  <a:lnTo>
                    <a:pt x="629" y="1267"/>
                  </a:lnTo>
                  <a:lnTo>
                    <a:pt x="629" y="315"/>
                  </a:lnTo>
                  <a:cubicBezTo>
                    <a:pt x="629" y="138"/>
                    <a:pt x="492" y="0"/>
                    <a:pt x="315"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6909364" y="4531680"/>
              <a:ext cx="21226" cy="42688"/>
            </a:xfrm>
            <a:custGeom>
              <a:avLst/>
              <a:gdLst/>
              <a:ahLst/>
              <a:cxnLst/>
              <a:rect l="l" t="t" r="r" b="b"/>
              <a:pathLst>
                <a:path w="630" h="1267" extrusionOk="0">
                  <a:moveTo>
                    <a:pt x="315" y="0"/>
                  </a:moveTo>
                  <a:cubicBezTo>
                    <a:pt x="138" y="0"/>
                    <a:pt x="1" y="138"/>
                    <a:pt x="1" y="315"/>
                  </a:cubicBezTo>
                  <a:lnTo>
                    <a:pt x="1" y="1267"/>
                  </a:lnTo>
                  <a:lnTo>
                    <a:pt x="629" y="1267"/>
                  </a:lnTo>
                  <a:lnTo>
                    <a:pt x="629" y="315"/>
                  </a:lnTo>
                  <a:cubicBezTo>
                    <a:pt x="629" y="138"/>
                    <a:pt x="492" y="0"/>
                    <a:pt x="315"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6820684" y="4531680"/>
              <a:ext cx="10613" cy="42688"/>
            </a:xfrm>
            <a:custGeom>
              <a:avLst/>
              <a:gdLst/>
              <a:ahLst/>
              <a:cxnLst/>
              <a:rect l="l" t="t" r="r" b="b"/>
              <a:pathLst>
                <a:path w="315" h="1267" extrusionOk="0">
                  <a:moveTo>
                    <a:pt x="1" y="0"/>
                  </a:moveTo>
                  <a:lnTo>
                    <a:pt x="1" y="1267"/>
                  </a:lnTo>
                  <a:lnTo>
                    <a:pt x="315" y="1267"/>
                  </a:lnTo>
                  <a:lnTo>
                    <a:pt x="315" y="315"/>
                  </a:lnTo>
                  <a:cubicBezTo>
                    <a:pt x="315" y="138"/>
                    <a:pt x="177" y="0"/>
                    <a:pt x="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33"/>
          <p:cNvGrpSpPr/>
          <p:nvPr/>
        </p:nvGrpSpPr>
        <p:grpSpPr>
          <a:xfrm>
            <a:off x="7074645" y="1352613"/>
            <a:ext cx="427409" cy="427806"/>
            <a:chOff x="7223755" y="4210988"/>
            <a:chExt cx="363042" cy="363379"/>
          </a:xfrm>
        </p:grpSpPr>
        <p:sp>
          <p:nvSpPr>
            <p:cNvPr id="467" name="Google Shape;467;p33"/>
            <p:cNvSpPr/>
            <p:nvPr/>
          </p:nvSpPr>
          <p:spPr>
            <a:xfrm>
              <a:off x="7223755" y="4451591"/>
              <a:ext cx="56940" cy="122775"/>
            </a:xfrm>
            <a:custGeom>
              <a:avLst/>
              <a:gdLst/>
              <a:ahLst/>
              <a:cxnLst/>
              <a:rect l="l" t="t" r="r" b="b"/>
              <a:pathLst>
                <a:path w="1690" h="3644" extrusionOk="0">
                  <a:moveTo>
                    <a:pt x="1474" y="0"/>
                  </a:moveTo>
                  <a:cubicBezTo>
                    <a:pt x="610" y="374"/>
                    <a:pt x="1" y="1228"/>
                    <a:pt x="1" y="2230"/>
                  </a:cubicBezTo>
                  <a:lnTo>
                    <a:pt x="1" y="3320"/>
                  </a:lnTo>
                  <a:cubicBezTo>
                    <a:pt x="1" y="3497"/>
                    <a:pt x="138" y="3644"/>
                    <a:pt x="315" y="3644"/>
                  </a:cubicBezTo>
                  <a:lnTo>
                    <a:pt x="1474" y="3644"/>
                  </a:lnTo>
                  <a:lnTo>
                    <a:pt x="1690" y="1287"/>
                  </a:lnTo>
                  <a:lnTo>
                    <a:pt x="1474"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3"/>
            <p:cNvSpPr/>
            <p:nvPr/>
          </p:nvSpPr>
          <p:spPr>
            <a:xfrm>
              <a:off x="7457382" y="4451591"/>
              <a:ext cx="56974" cy="122775"/>
            </a:xfrm>
            <a:custGeom>
              <a:avLst/>
              <a:gdLst/>
              <a:ahLst/>
              <a:cxnLst/>
              <a:rect l="l" t="t" r="r" b="b"/>
              <a:pathLst>
                <a:path w="1691" h="3644" extrusionOk="0">
                  <a:moveTo>
                    <a:pt x="217" y="0"/>
                  </a:moveTo>
                  <a:lnTo>
                    <a:pt x="1" y="1287"/>
                  </a:lnTo>
                  <a:lnTo>
                    <a:pt x="217" y="3644"/>
                  </a:lnTo>
                  <a:lnTo>
                    <a:pt x="1376" y="3644"/>
                  </a:lnTo>
                  <a:cubicBezTo>
                    <a:pt x="1553" y="3644"/>
                    <a:pt x="1690" y="3497"/>
                    <a:pt x="1690" y="3320"/>
                  </a:cubicBezTo>
                  <a:lnTo>
                    <a:pt x="1690" y="2230"/>
                  </a:lnTo>
                  <a:cubicBezTo>
                    <a:pt x="1690" y="1228"/>
                    <a:pt x="1081" y="374"/>
                    <a:pt x="21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3"/>
            <p:cNvSpPr/>
            <p:nvPr/>
          </p:nvSpPr>
          <p:spPr>
            <a:xfrm>
              <a:off x="7287300" y="4445290"/>
              <a:ext cx="163510" cy="129076"/>
            </a:xfrm>
            <a:custGeom>
              <a:avLst/>
              <a:gdLst/>
              <a:ahLst/>
              <a:cxnLst/>
              <a:rect l="l" t="t" r="r" b="b"/>
              <a:pathLst>
                <a:path w="4853" h="3831" extrusionOk="0">
                  <a:moveTo>
                    <a:pt x="531" y="0"/>
                  </a:moveTo>
                  <a:cubicBezTo>
                    <a:pt x="422" y="0"/>
                    <a:pt x="324" y="0"/>
                    <a:pt x="216" y="20"/>
                  </a:cubicBezTo>
                  <a:lnTo>
                    <a:pt x="0" y="1474"/>
                  </a:lnTo>
                  <a:lnTo>
                    <a:pt x="216" y="3831"/>
                  </a:lnTo>
                  <a:lnTo>
                    <a:pt x="4636" y="3831"/>
                  </a:lnTo>
                  <a:lnTo>
                    <a:pt x="4852" y="79"/>
                  </a:lnTo>
                  <a:lnTo>
                    <a:pt x="4636" y="20"/>
                  </a:lnTo>
                  <a:cubicBezTo>
                    <a:pt x="4528" y="0"/>
                    <a:pt x="4430" y="0"/>
                    <a:pt x="4322" y="0"/>
                  </a:cubicBezTo>
                  <a:lnTo>
                    <a:pt x="4008" y="0"/>
                  </a:lnTo>
                  <a:lnTo>
                    <a:pt x="2426" y="413"/>
                  </a:lnTo>
                  <a:lnTo>
                    <a:pt x="845"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3"/>
            <p:cNvSpPr/>
            <p:nvPr/>
          </p:nvSpPr>
          <p:spPr>
            <a:xfrm>
              <a:off x="7369005" y="4445290"/>
              <a:ext cx="81805" cy="129076"/>
            </a:xfrm>
            <a:custGeom>
              <a:avLst/>
              <a:gdLst/>
              <a:ahLst/>
              <a:cxnLst/>
              <a:rect l="l" t="t" r="r" b="b"/>
              <a:pathLst>
                <a:path w="2428" h="3831" extrusionOk="0">
                  <a:moveTo>
                    <a:pt x="1583" y="0"/>
                  </a:moveTo>
                  <a:lnTo>
                    <a:pt x="1" y="413"/>
                  </a:lnTo>
                  <a:lnTo>
                    <a:pt x="1" y="3831"/>
                  </a:lnTo>
                  <a:lnTo>
                    <a:pt x="2211" y="3831"/>
                  </a:lnTo>
                  <a:lnTo>
                    <a:pt x="2427" y="1474"/>
                  </a:lnTo>
                  <a:lnTo>
                    <a:pt x="2211" y="20"/>
                  </a:lnTo>
                  <a:cubicBezTo>
                    <a:pt x="2103" y="0"/>
                    <a:pt x="2005" y="0"/>
                    <a:pt x="1897"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3"/>
            <p:cNvSpPr/>
            <p:nvPr/>
          </p:nvSpPr>
          <p:spPr>
            <a:xfrm>
              <a:off x="7273384" y="4445964"/>
              <a:ext cx="21226" cy="128402"/>
            </a:xfrm>
            <a:custGeom>
              <a:avLst/>
              <a:gdLst/>
              <a:ahLst/>
              <a:cxnLst/>
              <a:rect l="l" t="t" r="r" b="b"/>
              <a:pathLst>
                <a:path w="630" h="3811" extrusionOk="0">
                  <a:moveTo>
                    <a:pt x="629" y="0"/>
                  </a:moveTo>
                  <a:cubicBezTo>
                    <a:pt x="403" y="30"/>
                    <a:pt x="197" y="89"/>
                    <a:pt x="1" y="167"/>
                  </a:cubicBezTo>
                  <a:lnTo>
                    <a:pt x="1" y="3811"/>
                  </a:lnTo>
                  <a:lnTo>
                    <a:pt x="629" y="3811"/>
                  </a:lnTo>
                  <a:lnTo>
                    <a:pt x="629"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3"/>
            <p:cNvSpPr/>
            <p:nvPr/>
          </p:nvSpPr>
          <p:spPr>
            <a:xfrm>
              <a:off x="7443501" y="4445964"/>
              <a:ext cx="21193" cy="128402"/>
            </a:xfrm>
            <a:custGeom>
              <a:avLst/>
              <a:gdLst/>
              <a:ahLst/>
              <a:cxnLst/>
              <a:rect l="l" t="t" r="r" b="b"/>
              <a:pathLst>
                <a:path w="629" h="3811" extrusionOk="0">
                  <a:moveTo>
                    <a:pt x="0" y="0"/>
                  </a:moveTo>
                  <a:lnTo>
                    <a:pt x="0" y="3811"/>
                  </a:lnTo>
                  <a:lnTo>
                    <a:pt x="629" y="3811"/>
                  </a:lnTo>
                  <a:lnTo>
                    <a:pt x="629" y="167"/>
                  </a:lnTo>
                  <a:cubicBezTo>
                    <a:pt x="432" y="89"/>
                    <a:pt x="226" y="30"/>
                    <a:pt x="0"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3"/>
            <p:cNvSpPr/>
            <p:nvPr/>
          </p:nvSpPr>
          <p:spPr>
            <a:xfrm>
              <a:off x="7315770" y="4411530"/>
              <a:ext cx="106569" cy="97338"/>
            </a:xfrm>
            <a:custGeom>
              <a:avLst/>
              <a:gdLst/>
              <a:ahLst/>
              <a:cxnLst/>
              <a:rect l="l" t="t" r="r" b="b"/>
              <a:pathLst>
                <a:path w="3163" h="2889" extrusionOk="0">
                  <a:moveTo>
                    <a:pt x="638" y="1"/>
                  </a:moveTo>
                  <a:lnTo>
                    <a:pt x="638" y="1002"/>
                  </a:lnTo>
                  <a:lnTo>
                    <a:pt x="0" y="1002"/>
                  </a:lnTo>
                  <a:lnTo>
                    <a:pt x="0" y="1317"/>
                  </a:lnTo>
                  <a:cubicBezTo>
                    <a:pt x="0" y="2181"/>
                    <a:pt x="707" y="2888"/>
                    <a:pt x="1581" y="2888"/>
                  </a:cubicBezTo>
                  <a:cubicBezTo>
                    <a:pt x="2455" y="2888"/>
                    <a:pt x="3163" y="2181"/>
                    <a:pt x="3163" y="1317"/>
                  </a:cubicBezTo>
                  <a:lnTo>
                    <a:pt x="3163" y="1002"/>
                  </a:lnTo>
                  <a:lnTo>
                    <a:pt x="2524" y="1002"/>
                  </a:lnTo>
                  <a:lnTo>
                    <a:pt x="252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7369005" y="4411530"/>
              <a:ext cx="53335" cy="97338"/>
            </a:xfrm>
            <a:custGeom>
              <a:avLst/>
              <a:gdLst/>
              <a:ahLst/>
              <a:cxnLst/>
              <a:rect l="l" t="t" r="r" b="b"/>
              <a:pathLst>
                <a:path w="1583" h="2889" extrusionOk="0">
                  <a:moveTo>
                    <a:pt x="1" y="1"/>
                  </a:moveTo>
                  <a:lnTo>
                    <a:pt x="1" y="2888"/>
                  </a:lnTo>
                  <a:cubicBezTo>
                    <a:pt x="875" y="2888"/>
                    <a:pt x="1583" y="2181"/>
                    <a:pt x="1583" y="1317"/>
                  </a:cubicBezTo>
                  <a:lnTo>
                    <a:pt x="1583" y="1002"/>
                  </a:lnTo>
                  <a:lnTo>
                    <a:pt x="944" y="1002"/>
                  </a:lnTo>
                  <a:lnTo>
                    <a:pt x="94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7408056" y="4210988"/>
              <a:ext cx="106300" cy="191643"/>
            </a:xfrm>
            <a:custGeom>
              <a:avLst/>
              <a:gdLst/>
              <a:ahLst/>
              <a:cxnLst/>
              <a:rect l="l" t="t" r="r" b="b"/>
              <a:pathLst>
                <a:path w="3155" h="5688" extrusionOk="0">
                  <a:moveTo>
                    <a:pt x="1160" y="1"/>
                  </a:moveTo>
                  <a:cubicBezTo>
                    <a:pt x="522" y="1"/>
                    <a:pt x="1" y="522"/>
                    <a:pt x="1" y="1160"/>
                  </a:cubicBezTo>
                  <a:lnTo>
                    <a:pt x="1" y="1552"/>
                  </a:lnTo>
                  <a:lnTo>
                    <a:pt x="1" y="1602"/>
                  </a:lnTo>
                  <a:lnTo>
                    <a:pt x="483" y="5138"/>
                  </a:lnTo>
                  <a:cubicBezTo>
                    <a:pt x="492" y="5226"/>
                    <a:pt x="541" y="5304"/>
                    <a:pt x="610" y="5354"/>
                  </a:cubicBezTo>
                  <a:cubicBezTo>
                    <a:pt x="905" y="5560"/>
                    <a:pt x="1268" y="5688"/>
                    <a:pt x="1583" y="5688"/>
                  </a:cubicBezTo>
                  <a:cubicBezTo>
                    <a:pt x="2447" y="5688"/>
                    <a:pt x="3154" y="4981"/>
                    <a:pt x="3154" y="4106"/>
                  </a:cubicBezTo>
                  <a:cubicBezTo>
                    <a:pt x="3154" y="3939"/>
                    <a:pt x="3017" y="3792"/>
                    <a:pt x="2840" y="3792"/>
                  </a:cubicBezTo>
                  <a:cubicBezTo>
                    <a:pt x="2555" y="3792"/>
                    <a:pt x="2319" y="3556"/>
                    <a:pt x="2319" y="3272"/>
                  </a:cubicBezTo>
                  <a:lnTo>
                    <a:pt x="2319" y="1160"/>
                  </a:lnTo>
                  <a:cubicBezTo>
                    <a:pt x="2319" y="522"/>
                    <a:pt x="1799" y="1"/>
                    <a:pt x="116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3"/>
            <p:cNvSpPr/>
            <p:nvPr/>
          </p:nvSpPr>
          <p:spPr>
            <a:xfrm>
              <a:off x="7223755" y="4210988"/>
              <a:ext cx="106232" cy="191643"/>
            </a:xfrm>
            <a:custGeom>
              <a:avLst/>
              <a:gdLst/>
              <a:ahLst/>
              <a:cxnLst/>
              <a:rect l="l" t="t" r="r" b="b"/>
              <a:pathLst>
                <a:path w="3153" h="5688" extrusionOk="0">
                  <a:moveTo>
                    <a:pt x="1994" y="1"/>
                  </a:moveTo>
                  <a:cubicBezTo>
                    <a:pt x="1356" y="1"/>
                    <a:pt x="835" y="522"/>
                    <a:pt x="835" y="1160"/>
                  </a:cubicBezTo>
                  <a:lnTo>
                    <a:pt x="835" y="3272"/>
                  </a:lnTo>
                  <a:cubicBezTo>
                    <a:pt x="835" y="3556"/>
                    <a:pt x="599" y="3792"/>
                    <a:pt x="315" y="3792"/>
                  </a:cubicBezTo>
                  <a:cubicBezTo>
                    <a:pt x="138" y="3792"/>
                    <a:pt x="1" y="3939"/>
                    <a:pt x="1" y="4106"/>
                  </a:cubicBezTo>
                  <a:cubicBezTo>
                    <a:pt x="1" y="4981"/>
                    <a:pt x="708" y="5688"/>
                    <a:pt x="1572" y="5688"/>
                  </a:cubicBezTo>
                  <a:cubicBezTo>
                    <a:pt x="1886" y="5688"/>
                    <a:pt x="2249" y="5560"/>
                    <a:pt x="2544" y="5354"/>
                  </a:cubicBezTo>
                  <a:cubicBezTo>
                    <a:pt x="2613" y="5304"/>
                    <a:pt x="2662" y="5226"/>
                    <a:pt x="2672" y="5138"/>
                  </a:cubicBezTo>
                  <a:lnTo>
                    <a:pt x="3153" y="1602"/>
                  </a:lnTo>
                  <a:lnTo>
                    <a:pt x="3153" y="1552"/>
                  </a:lnTo>
                  <a:lnTo>
                    <a:pt x="3153" y="1160"/>
                  </a:lnTo>
                  <a:cubicBezTo>
                    <a:pt x="3153" y="522"/>
                    <a:pt x="2633" y="1"/>
                    <a:pt x="1994"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3"/>
            <p:cNvSpPr/>
            <p:nvPr/>
          </p:nvSpPr>
          <p:spPr>
            <a:xfrm>
              <a:off x="7287603" y="4232518"/>
              <a:ext cx="162870" cy="99292"/>
            </a:xfrm>
            <a:custGeom>
              <a:avLst/>
              <a:gdLst/>
              <a:ahLst/>
              <a:cxnLst/>
              <a:rect l="l" t="t" r="r" b="b"/>
              <a:pathLst>
                <a:path w="4834" h="2947" extrusionOk="0">
                  <a:moveTo>
                    <a:pt x="2409" y="0"/>
                  </a:moveTo>
                  <a:cubicBezTo>
                    <a:pt x="1081" y="0"/>
                    <a:pt x="1" y="1087"/>
                    <a:pt x="1" y="2417"/>
                  </a:cubicBezTo>
                  <a:lnTo>
                    <a:pt x="1" y="2633"/>
                  </a:lnTo>
                  <a:cubicBezTo>
                    <a:pt x="1" y="2799"/>
                    <a:pt x="138" y="2947"/>
                    <a:pt x="315" y="2947"/>
                  </a:cubicBezTo>
                  <a:lnTo>
                    <a:pt x="4519" y="2947"/>
                  </a:lnTo>
                  <a:cubicBezTo>
                    <a:pt x="4696" y="2947"/>
                    <a:pt x="4833" y="2799"/>
                    <a:pt x="4833" y="2633"/>
                  </a:cubicBezTo>
                  <a:lnTo>
                    <a:pt x="4833" y="2446"/>
                  </a:lnTo>
                  <a:cubicBezTo>
                    <a:pt x="4833" y="1110"/>
                    <a:pt x="3763" y="0"/>
                    <a:pt x="2427" y="0"/>
                  </a:cubicBezTo>
                  <a:cubicBezTo>
                    <a:pt x="2421" y="0"/>
                    <a:pt x="2415" y="0"/>
                    <a:pt x="2409"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3"/>
            <p:cNvSpPr/>
            <p:nvPr/>
          </p:nvSpPr>
          <p:spPr>
            <a:xfrm>
              <a:off x="7369005" y="4232518"/>
              <a:ext cx="81468" cy="99292"/>
            </a:xfrm>
            <a:custGeom>
              <a:avLst/>
              <a:gdLst/>
              <a:ahLst/>
              <a:cxnLst/>
              <a:rect l="l" t="t" r="r" b="b"/>
              <a:pathLst>
                <a:path w="2418" h="2947" extrusionOk="0">
                  <a:moveTo>
                    <a:pt x="1" y="0"/>
                  </a:moveTo>
                  <a:lnTo>
                    <a:pt x="1" y="2947"/>
                  </a:lnTo>
                  <a:lnTo>
                    <a:pt x="2103" y="2947"/>
                  </a:lnTo>
                  <a:cubicBezTo>
                    <a:pt x="2280" y="2947"/>
                    <a:pt x="2417" y="2799"/>
                    <a:pt x="2417" y="2633"/>
                  </a:cubicBezTo>
                  <a:lnTo>
                    <a:pt x="2417" y="2446"/>
                  </a:lnTo>
                  <a:cubicBezTo>
                    <a:pt x="2417" y="1110"/>
                    <a:pt x="1347" y="0"/>
                    <a:pt x="1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7287603" y="4292728"/>
              <a:ext cx="162870" cy="145316"/>
            </a:xfrm>
            <a:custGeom>
              <a:avLst/>
              <a:gdLst/>
              <a:ahLst/>
              <a:cxnLst/>
              <a:rect l="l" t="t" r="r" b="b"/>
              <a:pathLst>
                <a:path w="4834" h="4313" extrusionOk="0">
                  <a:moveTo>
                    <a:pt x="2417" y="1"/>
                  </a:moveTo>
                  <a:cubicBezTo>
                    <a:pt x="2162" y="512"/>
                    <a:pt x="1631" y="846"/>
                    <a:pt x="1052" y="846"/>
                  </a:cubicBezTo>
                  <a:lnTo>
                    <a:pt x="1" y="846"/>
                  </a:lnTo>
                  <a:lnTo>
                    <a:pt x="1" y="1896"/>
                  </a:lnTo>
                  <a:cubicBezTo>
                    <a:pt x="1" y="3232"/>
                    <a:pt x="1081" y="4312"/>
                    <a:pt x="2417" y="4312"/>
                  </a:cubicBezTo>
                  <a:cubicBezTo>
                    <a:pt x="3753" y="4312"/>
                    <a:pt x="4833" y="3232"/>
                    <a:pt x="4833" y="1896"/>
                  </a:cubicBezTo>
                  <a:lnTo>
                    <a:pt x="4833" y="846"/>
                  </a:lnTo>
                  <a:lnTo>
                    <a:pt x="3783" y="846"/>
                  </a:lnTo>
                  <a:cubicBezTo>
                    <a:pt x="3203" y="846"/>
                    <a:pt x="2672" y="512"/>
                    <a:pt x="2417"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3"/>
            <p:cNvSpPr/>
            <p:nvPr/>
          </p:nvSpPr>
          <p:spPr>
            <a:xfrm>
              <a:off x="7369005" y="4292728"/>
              <a:ext cx="81468" cy="145316"/>
            </a:xfrm>
            <a:custGeom>
              <a:avLst/>
              <a:gdLst/>
              <a:ahLst/>
              <a:cxnLst/>
              <a:rect l="l" t="t" r="r" b="b"/>
              <a:pathLst>
                <a:path w="2418" h="4313" extrusionOk="0">
                  <a:moveTo>
                    <a:pt x="1" y="1"/>
                  </a:moveTo>
                  <a:lnTo>
                    <a:pt x="1" y="4312"/>
                  </a:lnTo>
                  <a:cubicBezTo>
                    <a:pt x="1337" y="4312"/>
                    <a:pt x="2417" y="3232"/>
                    <a:pt x="2417" y="1896"/>
                  </a:cubicBezTo>
                  <a:lnTo>
                    <a:pt x="2417" y="846"/>
                  </a:lnTo>
                  <a:lnTo>
                    <a:pt x="1367" y="846"/>
                  </a:lnTo>
                  <a:cubicBezTo>
                    <a:pt x="787" y="846"/>
                    <a:pt x="256" y="512"/>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3"/>
            <p:cNvSpPr/>
            <p:nvPr/>
          </p:nvSpPr>
          <p:spPr>
            <a:xfrm>
              <a:off x="7455395" y="4451658"/>
              <a:ext cx="131401" cy="122708"/>
            </a:xfrm>
            <a:custGeom>
              <a:avLst/>
              <a:gdLst/>
              <a:ahLst/>
              <a:cxnLst/>
              <a:rect l="l" t="t" r="r" b="b"/>
              <a:pathLst>
                <a:path w="3900" h="3642" extrusionOk="0">
                  <a:moveTo>
                    <a:pt x="1480" y="1"/>
                  </a:moveTo>
                  <a:cubicBezTo>
                    <a:pt x="1307" y="1"/>
                    <a:pt x="1135" y="45"/>
                    <a:pt x="983" y="136"/>
                  </a:cubicBezTo>
                  <a:cubicBezTo>
                    <a:pt x="678" y="313"/>
                    <a:pt x="492" y="627"/>
                    <a:pt x="482" y="970"/>
                  </a:cubicBezTo>
                  <a:cubicBezTo>
                    <a:pt x="187" y="1147"/>
                    <a:pt x="1" y="1472"/>
                    <a:pt x="1" y="1815"/>
                  </a:cubicBezTo>
                  <a:cubicBezTo>
                    <a:pt x="1" y="2169"/>
                    <a:pt x="187" y="2483"/>
                    <a:pt x="482" y="2670"/>
                  </a:cubicBezTo>
                  <a:cubicBezTo>
                    <a:pt x="492" y="3013"/>
                    <a:pt x="678" y="3328"/>
                    <a:pt x="983" y="3504"/>
                  </a:cubicBezTo>
                  <a:cubicBezTo>
                    <a:pt x="1133" y="3594"/>
                    <a:pt x="1302" y="3638"/>
                    <a:pt x="1473" y="3638"/>
                  </a:cubicBezTo>
                  <a:cubicBezTo>
                    <a:pt x="1639" y="3638"/>
                    <a:pt x="1805" y="3597"/>
                    <a:pt x="1955" y="3515"/>
                  </a:cubicBezTo>
                  <a:cubicBezTo>
                    <a:pt x="2103" y="3593"/>
                    <a:pt x="2269" y="3642"/>
                    <a:pt x="2426" y="3642"/>
                  </a:cubicBezTo>
                  <a:cubicBezTo>
                    <a:pt x="2603" y="3642"/>
                    <a:pt x="2771" y="3593"/>
                    <a:pt x="2928" y="3504"/>
                  </a:cubicBezTo>
                  <a:cubicBezTo>
                    <a:pt x="3232" y="3328"/>
                    <a:pt x="3409" y="3013"/>
                    <a:pt x="3419" y="2670"/>
                  </a:cubicBezTo>
                  <a:cubicBezTo>
                    <a:pt x="3723" y="2483"/>
                    <a:pt x="3900" y="2169"/>
                    <a:pt x="3900" y="1815"/>
                  </a:cubicBezTo>
                  <a:cubicBezTo>
                    <a:pt x="3900" y="1472"/>
                    <a:pt x="3723" y="1147"/>
                    <a:pt x="3419" y="970"/>
                  </a:cubicBezTo>
                  <a:cubicBezTo>
                    <a:pt x="3409" y="627"/>
                    <a:pt x="3232" y="302"/>
                    <a:pt x="2928" y="136"/>
                  </a:cubicBezTo>
                  <a:cubicBezTo>
                    <a:pt x="2771" y="45"/>
                    <a:pt x="2598" y="1"/>
                    <a:pt x="2427" y="1"/>
                  </a:cubicBezTo>
                  <a:cubicBezTo>
                    <a:pt x="2265" y="1"/>
                    <a:pt x="2103" y="40"/>
                    <a:pt x="1955" y="116"/>
                  </a:cubicBezTo>
                  <a:cubicBezTo>
                    <a:pt x="1807" y="40"/>
                    <a:pt x="1644" y="1"/>
                    <a:pt x="1480"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3"/>
            <p:cNvSpPr/>
            <p:nvPr/>
          </p:nvSpPr>
          <p:spPr>
            <a:xfrm>
              <a:off x="7521231" y="4451658"/>
              <a:ext cx="65566" cy="122708"/>
            </a:xfrm>
            <a:custGeom>
              <a:avLst/>
              <a:gdLst/>
              <a:ahLst/>
              <a:cxnLst/>
              <a:rect l="l" t="t" r="r" b="b"/>
              <a:pathLst>
                <a:path w="1946" h="3642" extrusionOk="0">
                  <a:moveTo>
                    <a:pt x="473" y="1"/>
                  </a:moveTo>
                  <a:cubicBezTo>
                    <a:pt x="311" y="1"/>
                    <a:pt x="149" y="40"/>
                    <a:pt x="1" y="116"/>
                  </a:cubicBezTo>
                  <a:lnTo>
                    <a:pt x="1" y="3515"/>
                  </a:lnTo>
                  <a:cubicBezTo>
                    <a:pt x="149" y="3593"/>
                    <a:pt x="315" y="3642"/>
                    <a:pt x="472" y="3642"/>
                  </a:cubicBezTo>
                  <a:cubicBezTo>
                    <a:pt x="649" y="3642"/>
                    <a:pt x="817" y="3593"/>
                    <a:pt x="974" y="3504"/>
                  </a:cubicBezTo>
                  <a:cubicBezTo>
                    <a:pt x="1278" y="3328"/>
                    <a:pt x="1455" y="3013"/>
                    <a:pt x="1465" y="2670"/>
                  </a:cubicBezTo>
                  <a:cubicBezTo>
                    <a:pt x="1769" y="2483"/>
                    <a:pt x="1946" y="2169"/>
                    <a:pt x="1946" y="1815"/>
                  </a:cubicBezTo>
                  <a:cubicBezTo>
                    <a:pt x="1946" y="1472"/>
                    <a:pt x="1769" y="1147"/>
                    <a:pt x="1465" y="970"/>
                  </a:cubicBezTo>
                  <a:cubicBezTo>
                    <a:pt x="1455" y="627"/>
                    <a:pt x="1278" y="313"/>
                    <a:pt x="974" y="136"/>
                  </a:cubicBezTo>
                  <a:cubicBezTo>
                    <a:pt x="817" y="45"/>
                    <a:pt x="644" y="1"/>
                    <a:pt x="47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3"/>
            <p:cNvSpPr/>
            <p:nvPr/>
          </p:nvSpPr>
          <p:spPr>
            <a:xfrm>
              <a:off x="7510651" y="4502198"/>
              <a:ext cx="21226" cy="21226"/>
            </a:xfrm>
            <a:custGeom>
              <a:avLst/>
              <a:gdLst/>
              <a:ahLst/>
              <a:cxnLst/>
              <a:rect l="l" t="t" r="r" b="b"/>
              <a:pathLst>
                <a:path w="630" h="630" extrusionOk="0">
                  <a:moveTo>
                    <a:pt x="315" y="1"/>
                  </a:moveTo>
                  <a:cubicBezTo>
                    <a:pt x="138" y="1"/>
                    <a:pt x="1" y="148"/>
                    <a:pt x="1" y="315"/>
                  </a:cubicBezTo>
                  <a:cubicBezTo>
                    <a:pt x="1" y="492"/>
                    <a:pt x="138" y="629"/>
                    <a:pt x="315" y="629"/>
                  </a:cubicBezTo>
                  <a:cubicBezTo>
                    <a:pt x="482" y="629"/>
                    <a:pt x="629" y="492"/>
                    <a:pt x="629" y="315"/>
                  </a:cubicBezTo>
                  <a:cubicBezTo>
                    <a:pt x="629" y="148"/>
                    <a:pt x="482" y="1"/>
                    <a:pt x="315"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3"/>
            <p:cNvSpPr/>
            <p:nvPr/>
          </p:nvSpPr>
          <p:spPr>
            <a:xfrm>
              <a:off x="7521231" y="4502198"/>
              <a:ext cx="10647" cy="21226"/>
            </a:xfrm>
            <a:custGeom>
              <a:avLst/>
              <a:gdLst/>
              <a:ahLst/>
              <a:cxnLst/>
              <a:rect l="l" t="t" r="r" b="b"/>
              <a:pathLst>
                <a:path w="316" h="630" extrusionOk="0">
                  <a:moveTo>
                    <a:pt x="1" y="1"/>
                  </a:moveTo>
                  <a:lnTo>
                    <a:pt x="1" y="629"/>
                  </a:lnTo>
                  <a:cubicBezTo>
                    <a:pt x="168" y="629"/>
                    <a:pt x="315" y="492"/>
                    <a:pt x="315" y="315"/>
                  </a:cubicBezTo>
                  <a:cubicBezTo>
                    <a:pt x="315" y="148"/>
                    <a:pt x="168"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33"/>
          <p:cNvGrpSpPr/>
          <p:nvPr/>
        </p:nvGrpSpPr>
        <p:grpSpPr>
          <a:xfrm>
            <a:off x="4358276" y="1353580"/>
            <a:ext cx="427449" cy="425904"/>
            <a:chOff x="5340108" y="2244617"/>
            <a:chExt cx="363075" cy="361764"/>
          </a:xfrm>
        </p:grpSpPr>
        <p:sp>
          <p:nvSpPr>
            <p:cNvPr id="486" name="Google Shape;486;p33"/>
            <p:cNvSpPr/>
            <p:nvPr/>
          </p:nvSpPr>
          <p:spPr>
            <a:xfrm>
              <a:off x="5545973" y="2349201"/>
              <a:ext cx="56603" cy="53302"/>
            </a:xfrm>
            <a:custGeom>
              <a:avLst/>
              <a:gdLst/>
              <a:ahLst/>
              <a:cxnLst/>
              <a:rect l="l" t="t" r="r" b="b"/>
              <a:pathLst>
                <a:path w="1680" h="1582" extrusionOk="0">
                  <a:moveTo>
                    <a:pt x="0" y="0"/>
                  </a:moveTo>
                  <a:lnTo>
                    <a:pt x="0" y="1582"/>
                  </a:lnTo>
                  <a:lnTo>
                    <a:pt x="893" y="1582"/>
                  </a:lnTo>
                  <a:cubicBezTo>
                    <a:pt x="1326" y="1582"/>
                    <a:pt x="1679" y="1228"/>
                    <a:pt x="1679" y="786"/>
                  </a:cubicBezTo>
                  <a:cubicBezTo>
                    <a:pt x="1679" y="354"/>
                    <a:pt x="1326" y="0"/>
                    <a:pt x="89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3"/>
            <p:cNvSpPr/>
            <p:nvPr/>
          </p:nvSpPr>
          <p:spPr>
            <a:xfrm>
              <a:off x="5368579" y="2349201"/>
              <a:ext cx="56603" cy="53302"/>
            </a:xfrm>
            <a:custGeom>
              <a:avLst/>
              <a:gdLst/>
              <a:ahLst/>
              <a:cxnLst/>
              <a:rect l="l" t="t" r="r" b="b"/>
              <a:pathLst>
                <a:path w="1680" h="1582" extrusionOk="0">
                  <a:moveTo>
                    <a:pt x="786" y="0"/>
                  </a:moveTo>
                  <a:cubicBezTo>
                    <a:pt x="354" y="0"/>
                    <a:pt x="1" y="354"/>
                    <a:pt x="1" y="786"/>
                  </a:cubicBezTo>
                  <a:cubicBezTo>
                    <a:pt x="1" y="1228"/>
                    <a:pt x="354" y="1582"/>
                    <a:pt x="786" y="1582"/>
                  </a:cubicBezTo>
                  <a:lnTo>
                    <a:pt x="1680" y="1582"/>
                  </a:lnTo>
                  <a:lnTo>
                    <a:pt x="1680"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3"/>
            <p:cNvSpPr/>
            <p:nvPr/>
          </p:nvSpPr>
          <p:spPr>
            <a:xfrm>
              <a:off x="5340108" y="2484210"/>
              <a:ext cx="290901" cy="122169"/>
            </a:xfrm>
            <a:custGeom>
              <a:avLst/>
              <a:gdLst/>
              <a:ahLst/>
              <a:cxnLst/>
              <a:rect l="l" t="t" r="r" b="b"/>
              <a:pathLst>
                <a:path w="8634" h="3626" extrusionOk="0">
                  <a:moveTo>
                    <a:pt x="2426" y="0"/>
                  </a:moveTo>
                  <a:cubicBezTo>
                    <a:pt x="1091" y="0"/>
                    <a:pt x="1" y="1091"/>
                    <a:pt x="1" y="2427"/>
                  </a:cubicBezTo>
                  <a:lnTo>
                    <a:pt x="1" y="3311"/>
                  </a:lnTo>
                  <a:cubicBezTo>
                    <a:pt x="1" y="3477"/>
                    <a:pt x="138" y="3625"/>
                    <a:pt x="315" y="3625"/>
                  </a:cubicBezTo>
                  <a:lnTo>
                    <a:pt x="1474" y="3625"/>
                  </a:lnTo>
                  <a:lnTo>
                    <a:pt x="1788" y="3261"/>
                  </a:lnTo>
                  <a:lnTo>
                    <a:pt x="2103" y="3625"/>
                  </a:lnTo>
                  <a:lnTo>
                    <a:pt x="8320" y="3625"/>
                  </a:lnTo>
                  <a:cubicBezTo>
                    <a:pt x="8487" y="3625"/>
                    <a:pt x="8634" y="3477"/>
                    <a:pt x="8634" y="3311"/>
                  </a:cubicBezTo>
                  <a:lnTo>
                    <a:pt x="8634" y="2427"/>
                  </a:lnTo>
                  <a:cubicBezTo>
                    <a:pt x="8634" y="1091"/>
                    <a:pt x="7544" y="0"/>
                    <a:pt x="6208" y="0"/>
                  </a:cubicBezTo>
                  <a:lnTo>
                    <a:pt x="5894" y="0"/>
                  </a:lnTo>
                  <a:lnTo>
                    <a:pt x="4312" y="423"/>
                  </a:lnTo>
                  <a:lnTo>
                    <a:pt x="2741"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3"/>
            <p:cNvSpPr/>
            <p:nvPr/>
          </p:nvSpPr>
          <p:spPr>
            <a:xfrm>
              <a:off x="5485393" y="2484210"/>
              <a:ext cx="145619" cy="122169"/>
            </a:xfrm>
            <a:custGeom>
              <a:avLst/>
              <a:gdLst/>
              <a:ahLst/>
              <a:cxnLst/>
              <a:rect l="l" t="t" r="r" b="b"/>
              <a:pathLst>
                <a:path w="4322" h="3626" extrusionOk="0">
                  <a:moveTo>
                    <a:pt x="1582" y="0"/>
                  </a:moveTo>
                  <a:lnTo>
                    <a:pt x="0" y="423"/>
                  </a:lnTo>
                  <a:lnTo>
                    <a:pt x="0" y="3625"/>
                  </a:lnTo>
                  <a:lnTo>
                    <a:pt x="4008" y="3625"/>
                  </a:lnTo>
                  <a:cubicBezTo>
                    <a:pt x="4175" y="3625"/>
                    <a:pt x="4322" y="3477"/>
                    <a:pt x="4322" y="3311"/>
                  </a:cubicBezTo>
                  <a:lnTo>
                    <a:pt x="4322" y="2427"/>
                  </a:lnTo>
                  <a:cubicBezTo>
                    <a:pt x="4322" y="1091"/>
                    <a:pt x="3232" y="0"/>
                    <a:pt x="1896"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3"/>
            <p:cNvSpPr/>
            <p:nvPr/>
          </p:nvSpPr>
          <p:spPr>
            <a:xfrm>
              <a:off x="5432427" y="2450449"/>
              <a:ext cx="106266" cy="97675"/>
            </a:xfrm>
            <a:custGeom>
              <a:avLst/>
              <a:gdLst/>
              <a:ahLst/>
              <a:cxnLst/>
              <a:rect l="l" t="t" r="r" b="b"/>
              <a:pathLst>
                <a:path w="3154" h="2899" extrusionOk="0">
                  <a:moveTo>
                    <a:pt x="629" y="1"/>
                  </a:moveTo>
                  <a:lnTo>
                    <a:pt x="629" y="1002"/>
                  </a:lnTo>
                  <a:lnTo>
                    <a:pt x="1" y="1002"/>
                  </a:lnTo>
                  <a:lnTo>
                    <a:pt x="1" y="1317"/>
                  </a:lnTo>
                  <a:cubicBezTo>
                    <a:pt x="1" y="2191"/>
                    <a:pt x="708" y="2898"/>
                    <a:pt x="1572" y="2898"/>
                  </a:cubicBezTo>
                  <a:cubicBezTo>
                    <a:pt x="2447" y="2898"/>
                    <a:pt x="3154" y="2191"/>
                    <a:pt x="3154" y="1317"/>
                  </a:cubicBezTo>
                  <a:lnTo>
                    <a:pt x="3154" y="1002"/>
                  </a:lnTo>
                  <a:lnTo>
                    <a:pt x="2525" y="1002"/>
                  </a:lnTo>
                  <a:lnTo>
                    <a:pt x="252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3"/>
            <p:cNvSpPr/>
            <p:nvPr/>
          </p:nvSpPr>
          <p:spPr>
            <a:xfrm>
              <a:off x="5485393" y="2450449"/>
              <a:ext cx="53302" cy="97675"/>
            </a:xfrm>
            <a:custGeom>
              <a:avLst/>
              <a:gdLst/>
              <a:ahLst/>
              <a:cxnLst/>
              <a:rect l="l" t="t" r="r" b="b"/>
              <a:pathLst>
                <a:path w="1582" h="2899" extrusionOk="0">
                  <a:moveTo>
                    <a:pt x="0" y="1"/>
                  </a:moveTo>
                  <a:lnTo>
                    <a:pt x="0" y="2898"/>
                  </a:lnTo>
                  <a:cubicBezTo>
                    <a:pt x="875" y="2898"/>
                    <a:pt x="1582" y="2191"/>
                    <a:pt x="1582" y="1317"/>
                  </a:cubicBezTo>
                  <a:lnTo>
                    <a:pt x="1582" y="1002"/>
                  </a:lnTo>
                  <a:lnTo>
                    <a:pt x="953" y="1002"/>
                  </a:lnTo>
                  <a:lnTo>
                    <a:pt x="95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3"/>
            <p:cNvSpPr/>
            <p:nvPr/>
          </p:nvSpPr>
          <p:spPr>
            <a:xfrm>
              <a:off x="5389772" y="2558672"/>
              <a:ext cx="21193" cy="47709"/>
            </a:xfrm>
            <a:custGeom>
              <a:avLst/>
              <a:gdLst/>
              <a:ahLst/>
              <a:cxnLst/>
              <a:rect l="l" t="t" r="r" b="b"/>
              <a:pathLst>
                <a:path w="629" h="1416" extrusionOk="0">
                  <a:moveTo>
                    <a:pt x="314" y="1"/>
                  </a:moveTo>
                  <a:cubicBezTo>
                    <a:pt x="138" y="1"/>
                    <a:pt x="0" y="148"/>
                    <a:pt x="0" y="315"/>
                  </a:cubicBezTo>
                  <a:lnTo>
                    <a:pt x="0" y="1415"/>
                  </a:lnTo>
                  <a:lnTo>
                    <a:pt x="629" y="1415"/>
                  </a:lnTo>
                  <a:lnTo>
                    <a:pt x="629" y="315"/>
                  </a:lnTo>
                  <a:cubicBezTo>
                    <a:pt x="629" y="148"/>
                    <a:pt x="491" y="1"/>
                    <a:pt x="314"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3"/>
            <p:cNvSpPr/>
            <p:nvPr/>
          </p:nvSpPr>
          <p:spPr>
            <a:xfrm>
              <a:off x="5550892" y="2538827"/>
              <a:ext cx="141677" cy="56940"/>
            </a:xfrm>
            <a:custGeom>
              <a:avLst/>
              <a:gdLst/>
              <a:ahLst/>
              <a:cxnLst/>
              <a:rect l="l" t="t" r="r" b="b"/>
              <a:pathLst>
                <a:path w="4205" h="1690" extrusionOk="0">
                  <a:moveTo>
                    <a:pt x="836" y="0"/>
                  </a:moveTo>
                  <a:cubicBezTo>
                    <a:pt x="374" y="0"/>
                    <a:pt x="1" y="383"/>
                    <a:pt x="1" y="845"/>
                  </a:cubicBezTo>
                  <a:cubicBezTo>
                    <a:pt x="1" y="1306"/>
                    <a:pt x="374" y="1690"/>
                    <a:pt x="836" y="1690"/>
                  </a:cubicBezTo>
                  <a:lnTo>
                    <a:pt x="4205" y="1690"/>
                  </a:lnTo>
                  <a:lnTo>
                    <a:pt x="4205"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3"/>
            <p:cNvSpPr/>
            <p:nvPr/>
          </p:nvSpPr>
          <p:spPr>
            <a:xfrm>
              <a:off x="5621715" y="2538827"/>
              <a:ext cx="70855" cy="56940"/>
            </a:xfrm>
            <a:custGeom>
              <a:avLst/>
              <a:gdLst/>
              <a:ahLst/>
              <a:cxnLst/>
              <a:rect l="l" t="t" r="r" b="b"/>
              <a:pathLst>
                <a:path w="2103" h="1690" extrusionOk="0">
                  <a:moveTo>
                    <a:pt x="1" y="0"/>
                  </a:moveTo>
                  <a:lnTo>
                    <a:pt x="1" y="1690"/>
                  </a:lnTo>
                  <a:lnTo>
                    <a:pt x="2103" y="1690"/>
                  </a:lnTo>
                  <a:lnTo>
                    <a:pt x="2103"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3"/>
            <p:cNvSpPr/>
            <p:nvPr/>
          </p:nvSpPr>
          <p:spPr>
            <a:xfrm>
              <a:off x="5540010" y="2528247"/>
              <a:ext cx="163173" cy="78133"/>
            </a:xfrm>
            <a:custGeom>
              <a:avLst/>
              <a:gdLst/>
              <a:ahLst/>
              <a:cxnLst/>
              <a:rect l="l" t="t" r="r" b="b"/>
              <a:pathLst>
                <a:path w="4843" h="2319" extrusionOk="0">
                  <a:moveTo>
                    <a:pt x="1159" y="0"/>
                  </a:moveTo>
                  <a:cubicBezTo>
                    <a:pt x="520" y="0"/>
                    <a:pt x="0" y="520"/>
                    <a:pt x="0" y="1159"/>
                  </a:cubicBezTo>
                  <a:cubicBezTo>
                    <a:pt x="0" y="1797"/>
                    <a:pt x="520" y="2318"/>
                    <a:pt x="1159" y="2318"/>
                  </a:cubicBezTo>
                  <a:lnTo>
                    <a:pt x="4528" y="2318"/>
                  </a:lnTo>
                  <a:cubicBezTo>
                    <a:pt x="4705" y="2318"/>
                    <a:pt x="4842" y="2170"/>
                    <a:pt x="4842" y="2004"/>
                  </a:cubicBezTo>
                  <a:cubicBezTo>
                    <a:pt x="4842" y="1827"/>
                    <a:pt x="4705" y="1689"/>
                    <a:pt x="4528" y="1689"/>
                  </a:cubicBezTo>
                  <a:lnTo>
                    <a:pt x="1159" y="1689"/>
                  </a:lnTo>
                  <a:cubicBezTo>
                    <a:pt x="874" y="1689"/>
                    <a:pt x="638" y="1454"/>
                    <a:pt x="638" y="1159"/>
                  </a:cubicBezTo>
                  <a:cubicBezTo>
                    <a:pt x="638" y="864"/>
                    <a:pt x="874" y="629"/>
                    <a:pt x="1159" y="629"/>
                  </a:cubicBezTo>
                  <a:lnTo>
                    <a:pt x="4528" y="629"/>
                  </a:lnTo>
                  <a:cubicBezTo>
                    <a:pt x="4705" y="629"/>
                    <a:pt x="4842" y="491"/>
                    <a:pt x="4842" y="314"/>
                  </a:cubicBezTo>
                  <a:cubicBezTo>
                    <a:pt x="4842" y="147"/>
                    <a:pt x="4705" y="0"/>
                    <a:pt x="4528"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3"/>
            <p:cNvSpPr/>
            <p:nvPr/>
          </p:nvSpPr>
          <p:spPr>
            <a:xfrm>
              <a:off x="5621715" y="2528247"/>
              <a:ext cx="81468" cy="21193"/>
            </a:xfrm>
            <a:custGeom>
              <a:avLst/>
              <a:gdLst/>
              <a:ahLst/>
              <a:cxnLst/>
              <a:rect l="l" t="t" r="r" b="b"/>
              <a:pathLst>
                <a:path w="2418" h="629" extrusionOk="0">
                  <a:moveTo>
                    <a:pt x="1" y="0"/>
                  </a:moveTo>
                  <a:lnTo>
                    <a:pt x="1" y="629"/>
                  </a:lnTo>
                  <a:lnTo>
                    <a:pt x="2103" y="629"/>
                  </a:lnTo>
                  <a:cubicBezTo>
                    <a:pt x="2280" y="629"/>
                    <a:pt x="2417" y="491"/>
                    <a:pt x="2417" y="314"/>
                  </a:cubicBezTo>
                  <a:cubicBezTo>
                    <a:pt x="2417" y="147"/>
                    <a:pt x="2280" y="0"/>
                    <a:pt x="2103"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3"/>
            <p:cNvSpPr/>
            <p:nvPr/>
          </p:nvSpPr>
          <p:spPr>
            <a:xfrm>
              <a:off x="5621715" y="2585155"/>
              <a:ext cx="81468" cy="21226"/>
            </a:xfrm>
            <a:custGeom>
              <a:avLst/>
              <a:gdLst/>
              <a:ahLst/>
              <a:cxnLst/>
              <a:rect l="l" t="t" r="r" b="b"/>
              <a:pathLst>
                <a:path w="2418" h="630" extrusionOk="0">
                  <a:moveTo>
                    <a:pt x="1" y="0"/>
                  </a:moveTo>
                  <a:lnTo>
                    <a:pt x="1" y="629"/>
                  </a:lnTo>
                  <a:lnTo>
                    <a:pt x="2103" y="629"/>
                  </a:lnTo>
                  <a:cubicBezTo>
                    <a:pt x="2280" y="629"/>
                    <a:pt x="2417" y="481"/>
                    <a:pt x="2417" y="315"/>
                  </a:cubicBezTo>
                  <a:cubicBezTo>
                    <a:pt x="2417" y="138"/>
                    <a:pt x="2280" y="0"/>
                    <a:pt x="2103"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3"/>
            <p:cNvSpPr/>
            <p:nvPr/>
          </p:nvSpPr>
          <p:spPr>
            <a:xfrm>
              <a:off x="5403991" y="2320057"/>
              <a:ext cx="163173" cy="158557"/>
            </a:xfrm>
            <a:custGeom>
              <a:avLst/>
              <a:gdLst/>
              <a:ahLst/>
              <a:cxnLst/>
              <a:rect l="l" t="t" r="r" b="b"/>
              <a:pathLst>
                <a:path w="4843" h="4706" extrusionOk="0">
                  <a:moveTo>
                    <a:pt x="314" y="1"/>
                  </a:moveTo>
                  <a:cubicBezTo>
                    <a:pt x="138" y="1"/>
                    <a:pt x="0" y="149"/>
                    <a:pt x="0" y="325"/>
                  </a:cubicBezTo>
                  <a:lnTo>
                    <a:pt x="0" y="2290"/>
                  </a:lnTo>
                  <a:cubicBezTo>
                    <a:pt x="0" y="3625"/>
                    <a:pt x="1081" y="4706"/>
                    <a:pt x="2416" y="4706"/>
                  </a:cubicBezTo>
                  <a:cubicBezTo>
                    <a:pt x="3752" y="4706"/>
                    <a:pt x="4843" y="3625"/>
                    <a:pt x="4843" y="2290"/>
                  </a:cubicBezTo>
                  <a:lnTo>
                    <a:pt x="4843" y="1975"/>
                  </a:lnTo>
                  <a:lnTo>
                    <a:pt x="4420"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3"/>
            <p:cNvSpPr/>
            <p:nvPr/>
          </p:nvSpPr>
          <p:spPr>
            <a:xfrm>
              <a:off x="5485393" y="2320057"/>
              <a:ext cx="81772" cy="158557"/>
            </a:xfrm>
            <a:custGeom>
              <a:avLst/>
              <a:gdLst/>
              <a:ahLst/>
              <a:cxnLst/>
              <a:rect l="l" t="t" r="r" b="b"/>
              <a:pathLst>
                <a:path w="2427" h="4706" extrusionOk="0">
                  <a:moveTo>
                    <a:pt x="0" y="1"/>
                  </a:moveTo>
                  <a:lnTo>
                    <a:pt x="0" y="4706"/>
                  </a:lnTo>
                  <a:cubicBezTo>
                    <a:pt x="1336" y="4706"/>
                    <a:pt x="2427" y="3625"/>
                    <a:pt x="2427" y="2290"/>
                  </a:cubicBezTo>
                  <a:lnTo>
                    <a:pt x="2427" y="1975"/>
                  </a:lnTo>
                  <a:lnTo>
                    <a:pt x="200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3"/>
            <p:cNvSpPr/>
            <p:nvPr/>
          </p:nvSpPr>
          <p:spPr>
            <a:xfrm>
              <a:off x="5375520" y="2244617"/>
              <a:ext cx="191643" cy="142014"/>
            </a:xfrm>
            <a:custGeom>
              <a:avLst/>
              <a:gdLst/>
              <a:ahLst/>
              <a:cxnLst/>
              <a:rect l="l" t="t" r="r" b="b"/>
              <a:pathLst>
                <a:path w="5688" h="4215" extrusionOk="0">
                  <a:moveTo>
                    <a:pt x="1386" y="0"/>
                  </a:moveTo>
                  <a:cubicBezTo>
                    <a:pt x="629" y="0"/>
                    <a:pt x="0" y="620"/>
                    <a:pt x="0" y="1375"/>
                  </a:cubicBezTo>
                  <a:cubicBezTo>
                    <a:pt x="0" y="2240"/>
                    <a:pt x="708" y="2947"/>
                    <a:pt x="1582" y="2947"/>
                  </a:cubicBezTo>
                  <a:lnTo>
                    <a:pt x="4322" y="2947"/>
                  </a:lnTo>
                  <a:lnTo>
                    <a:pt x="4322" y="3154"/>
                  </a:lnTo>
                  <a:cubicBezTo>
                    <a:pt x="4322" y="3743"/>
                    <a:pt x="4793" y="4214"/>
                    <a:pt x="5373" y="4214"/>
                  </a:cubicBezTo>
                  <a:lnTo>
                    <a:pt x="5688" y="4214"/>
                  </a:lnTo>
                  <a:lnTo>
                    <a:pt x="5688" y="2004"/>
                  </a:lnTo>
                  <a:cubicBezTo>
                    <a:pt x="5688" y="1356"/>
                    <a:pt x="5167" y="845"/>
                    <a:pt x="4529" y="845"/>
                  </a:cubicBezTo>
                  <a:lnTo>
                    <a:pt x="2731" y="845"/>
                  </a:lnTo>
                  <a:cubicBezTo>
                    <a:pt x="2604" y="845"/>
                    <a:pt x="2534" y="757"/>
                    <a:pt x="2505" y="718"/>
                  </a:cubicBezTo>
                  <a:cubicBezTo>
                    <a:pt x="2486" y="679"/>
                    <a:pt x="2436" y="580"/>
                    <a:pt x="2495" y="452"/>
                  </a:cubicBezTo>
                  <a:cubicBezTo>
                    <a:pt x="2554" y="334"/>
                    <a:pt x="2534" y="187"/>
                    <a:pt x="2436" y="89"/>
                  </a:cubicBezTo>
                  <a:cubicBezTo>
                    <a:pt x="2368" y="30"/>
                    <a:pt x="2289" y="0"/>
                    <a:pt x="220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3"/>
            <p:cNvSpPr/>
            <p:nvPr/>
          </p:nvSpPr>
          <p:spPr>
            <a:xfrm>
              <a:off x="5485393" y="2273088"/>
              <a:ext cx="81772" cy="113544"/>
            </a:xfrm>
            <a:custGeom>
              <a:avLst/>
              <a:gdLst/>
              <a:ahLst/>
              <a:cxnLst/>
              <a:rect l="l" t="t" r="r" b="b"/>
              <a:pathLst>
                <a:path w="2427" h="3370" extrusionOk="0">
                  <a:moveTo>
                    <a:pt x="0" y="0"/>
                  </a:moveTo>
                  <a:lnTo>
                    <a:pt x="0" y="2102"/>
                  </a:lnTo>
                  <a:lnTo>
                    <a:pt x="1061" y="2102"/>
                  </a:lnTo>
                  <a:lnTo>
                    <a:pt x="1061" y="2309"/>
                  </a:lnTo>
                  <a:cubicBezTo>
                    <a:pt x="1061" y="2898"/>
                    <a:pt x="1532" y="3369"/>
                    <a:pt x="2112" y="3369"/>
                  </a:cubicBezTo>
                  <a:lnTo>
                    <a:pt x="2427" y="3369"/>
                  </a:lnTo>
                  <a:lnTo>
                    <a:pt x="2427" y="1159"/>
                  </a:lnTo>
                  <a:cubicBezTo>
                    <a:pt x="2427" y="511"/>
                    <a:pt x="1906" y="0"/>
                    <a:pt x="1268"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 name="Google Shape;502;p33"/>
          <p:cNvGrpSpPr/>
          <p:nvPr/>
        </p:nvGrpSpPr>
        <p:grpSpPr>
          <a:xfrm>
            <a:off x="1634577" y="3093153"/>
            <a:ext cx="427447" cy="427801"/>
            <a:chOff x="5340108" y="2899546"/>
            <a:chExt cx="363074" cy="363374"/>
          </a:xfrm>
        </p:grpSpPr>
        <p:sp>
          <p:nvSpPr>
            <p:cNvPr id="503" name="Google Shape;503;p33"/>
            <p:cNvSpPr/>
            <p:nvPr/>
          </p:nvSpPr>
          <p:spPr>
            <a:xfrm>
              <a:off x="5340108" y="2936609"/>
              <a:ext cx="363070" cy="326312"/>
            </a:xfrm>
            <a:custGeom>
              <a:avLst/>
              <a:gdLst/>
              <a:ahLst/>
              <a:cxnLst/>
              <a:rect l="l" t="t" r="r" b="b"/>
              <a:pathLst>
                <a:path w="10776" h="9685" extrusionOk="0">
                  <a:moveTo>
                    <a:pt x="315" y="0"/>
                  </a:moveTo>
                  <a:cubicBezTo>
                    <a:pt x="138" y="0"/>
                    <a:pt x="1" y="138"/>
                    <a:pt x="1" y="315"/>
                  </a:cubicBezTo>
                  <a:lnTo>
                    <a:pt x="1" y="8103"/>
                  </a:lnTo>
                  <a:cubicBezTo>
                    <a:pt x="1" y="8280"/>
                    <a:pt x="138" y="8417"/>
                    <a:pt x="315" y="8417"/>
                  </a:cubicBezTo>
                  <a:lnTo>
                    <a:pt x="3841" y="8417"/>
                  </a:lnTo>
                  <a:cubicBezTo>
                    <a:pt x="3989" y="9134"/>
                    <a:pt x="4627" y="9685"/>
                    <a:pt x="5393" y="9685"/>
                  </a:cubicBezTo>
                  <a:cubicBezTo>
                    <a:pt x="6149" y="9685"/>
                    <a:pt x="6787" y="9134"/>
                    <a:pt x="6935" y="8417"/>
                  </a:cubicBezTo>
                  <a:lnTo>
                    <a:pt x="10461" y="8417"/>
                  </a:lnTo>
                  <a:cubicBezTo>
                    <a:pt x="10638" y="8417"/>
                    <a:pt x="10775" y="8280"/>
                    <a:pt x="10775" y="8103"/>
                  </a:cubicBezTo>
                  <a:lnTo>
                    <a:pt x="10775" y="315"/>
                  </a:lnTo>
                  <a:cubicBezTo>
                    <a:pt x="10775" y="138"/>
                    <a:pt x="10638" y="0"/>
                    <a:pt x="1046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5521782" y="2936609"/>
              <a:ext cx="181400" cy="326312"/>
            </a:xfrm>
            <a:custGeom>
              <a:avLst/>
              <a:gdLst/>
              <a:ahLst/>
              <a:cxnLst/>
              <a:rect l="l" t="t" r="r" b="b"/>
              <a:pathLst>
                <a:path w="5384" h="9685" extrusionOk="0">
                  <a:moveTo>
                    <a:pt x="1" y="0"/>
                  </a:moveTo>
                  <a:lnTo>
                    <a:pt x="1" y="9685"/>
                  </a:lnTo>
                  <a:cubicBezTo>
                    <a:pt x="757" y="9685"/>
                    <a:pt x="1395" y="9134"/>
                    <a:pt x="1543" y="8417"/>
                  </a:cubicBezTo>
                  <a:lnTo>
                    <a:pt x="5069" y="8417"/>
                  </a:lnTo>
                  <a:cubicBezTo>
                    <a:pt x="5246" y="8417"/>
                    <a:pt x="5383" y="8280"/>
                    <a:pt x="5383" y="8103"/>
                  </a:cubicBezTo>
                  <a:lnTo>
                    <a:pt x="5383" y="315"/>
                  </a:lnTo>
                  <a:cubicBezTo>
                    <a:pt x="5383" y="138"/>
                    <a:pt x="5246" y="0"/>
                    <a:pt x="5069"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5382798" y="2899546"/>
              <a:ext cx="277997" cy="320685"/>
            </a:xfrm>
            <a:custGeom>
              <a:avLst/>
              <a:gdLst/>
              <a:ahLst/>
              <a:cxnLst/>
              <a:rect l="l" t="t" r="r" b="b"/>
              <a:pathLst>
                <a:path w="8251" h="9518" extrusionOk="0">
                  <a:moveTo>
                    <a:pt x="315" y="0"/>
                  </a:moveTo>
                  <a:cubicBezTo>
                    <a:pt x="138" y="0"/>
                    <a:pt x="1" y="147"/>
                    <a:pt x="1" y="324"/>
                  </a:cubicBezTo>
                  <a:lnTo>
                    <a:pt x="1" y="7936"/>
                  </a:lnTo>
                  <a:cubicBezTo>
                    <a:pt x="1" y="8113"/>
                    <a:pt x="138" y="8250"/>
                    <a:pt x="315" y="8250"/>
                  </a:cubicBezTo>
                  <a:lnTo>
                    <a:pt x="2859" y="8250"/>
                  </a:lnTo>
                  <a:cubicBezTo>
                    <a:pt x="3379" y="8250"/>
                    <a:pt x="3811" y="8683"/>
                    <a:pt x="3811" y="9203"/>
                  </a:cubicBezTo>
                  <a:cubicBezTo>
                    <a:pt x="3811" y="9380"/>
                    <a:pt x="3949" y="9517"/>
                    <a:pt x="4126" y="9517"/>
                  </a:cubicBezTo>
                  <a:cubicBezTo>
                    <a:pt x="4293" y="9517"/>
                    <a:pt x="4440" y="9380"/>
                    <a:pt x="4440" y="9203"/>
                  </a:cubicBezTo>
                  <a:cubicBezTo>
                    <a:pt x="4440" y="8683"/>
                    <a:pt x="4863" y="8250"/>
                    <a:pt x="5383" y="8250"/>
                  </a:cubicBezTo>
                  <a:lnTo>
                    <a:pt x="7937" y="8250"/>
                  </a:lnTo>
                  <a:cubicBezTo>
                    <a:pt x="8104" y="8250"/>
                    <a:pt x="8251" y="8113"/>
                    <a:pt x="8251" y="7936"/>
                  </a:cubicBezTo>
                  <a:lnTo>
                    <a:pt x="8251" y="324"/>
                  </a:lnTo>
                  <a:cubicBezTo>
                    <a:pt x="8251" y="147"/>
                    <a:pt x="8104" y="0"/>
                    <a:pt x="7937" y="0"/>
                  </a:cubicBezTo>
                  <a:lnTo>
                    <a:pt x="6827" y="0"/>
                  </a:lnTo>
                  <a:lnTo>
                    <a:pt x="6188" y="422"/>
                  </a:lnTo>
                  <a:lnTo>
                    <a:pt x="5540" y="0"/>
                  </a:lnTo>
                  <a:lnTo>
                    <a:pt x="5383" y="0"/>
                  </a:lnTo>
                  <a:cubicBezTo>
                    <a:pt x="4872" y="0"/>
                    <a:pt x="4411" y="256"/>
                    <a:pt x="4126" y="638"/>
                  </a:cubicBezTo>
                  <a:cubicBezTo>
                    <a:pt x="3831" y="256"/>
                    <a:pt x="3379" y="0"/>
                    <a:pt x="28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5521782" y="2899546"/>
              <a:ext cx="139015" cy="320685"/>
            </a:xfrm>
            <a:custGeom>
              <a:avLst/>
              <a:gdLst/>
              <a:ahLst/>
              <a:cxnLst/>
              <a:rect l="l" t="t" r="r" b="b"/>
              <a:pathLst>
                <a:path w="4126" h="9518" extrusionOk="0">
                  <a:moveTo>
                    <a:pt x="1258" y="0"/>
                  </a:moveTo>
                  <a:cubicBezTo>
                    <a:pt x="747" y="0"/>
                    <a:pt x="286" y="256"/>
                    <a:pt x="1" y="638"/>
                  </a:cubicBezTo>
                  <a:lnTo>
                    <a:pt x="1" y="9517"/>
                  </a:lnTo>
                  <a:cubicBezTo>
                    <a:pt x="168" y="9517"/>
                    <a:pt x="315" y="9380"/>
                    <a:pt x="315" y="9203"/>
                  </a:cubicBezTo>
                  <a:cubicBezTo>
                    <a:pt x="315" y="8683"/>
                    <a:pt x="738" y="8250"/>
                    <a:pt x="1258" y="8250"/>
                  </a:cubicBezTo>
                  <a:lnTo>
                    <a:pt x="3812" y="8250"/>
                  </a:lnTo>
                  <a:cubicBezTo>
                    <a:pt x="3979" y="8250"/>
                    <a:pt x="4126" y="8113"/>
                    <a:pt x="4126" y="7936"/>
                  </a:cubicBezTo>
                  <a:lnTo>
                    <a:pt x="4126" y="324"/>
                  </a:lnTo>
                  <a:cubicBezTo>
                    <a:pt x="4126" y="147"/>
                    <a:pt x="3979" y="0"/>
                    <a:pt x="3812" y="0"/>
                  </a:cubicBezTo>
                  <a:lnTo>
                    <a:pt x="2702" y="0"/>
                  </a:lnTo>
                  <a:lnTo>
                    <a:pt x="2063" y="422"/>
                  </a:lnTo>
                  <a:lnTo>
                    <a:pt x="1415"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5419860" y="2943550"/>
              <a:ext cx="64589" cy="21530"/>
            </a:xfrm>
            <a:custGeom>
              <a:avLst/>
              <a:gdLst/>
              <a:ahLst/>
              <a:cxnLst/>
              <a:rect l="l" t="t" r="r" b="b"/>
              <a:pathLst>
                <a:path w="1917" h="639" extrusionOk="0">
                  <a:moveTo>
                    <a:pt x="315" y="0"/>
                  </a:moveTo>
                  <a:cubicBezTo>
                    <a:pt x="148" y="0"/>
                    <a:pt x="1" y="148"/>
                    <a:pt x="1" y="314"/>
                  </a:cubicBezTo>
                  <a:cubicBezTo>
                    <a:pt x="1" y="491"/>
                    <a:pt x="148" y="639"/>
                    <a:pt x="315" y="639"/>
                  </a:cubicBezTo>
                  <a:lnTo>
                    <a:pt x="1602" y="639"/>
                  </a:lnTo>
                  <a:cubicBezTo>
                    <a:pt x="1779" y="639"/>
                    <a:pt x="1916" y="491"/>
                    <a:pt x="1916" y="314"/>
                  </a:cubicBezTo>
                  <a:cubicBezTo>
                    <a:pt x="1916" y="148"/>
                    <a:pt x="1779" y="0"/>
                    <a:pt x="16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5419860" y="2986239"/>
              <a:ext cx="64589" cy="21226"/>
            </a:xfrm>
            <a:custGeom>
              <a:avLst/>
              <a:gdLst/>
              <a:ahLst/>
              <a:cxnLst/>
              <a:rect l="l" t="t" r="r" b="b"/>
              <a:pathLst>
                <a:path w="1917" h="630" extrusionOk="0">
                  <a:moveTo>
                    <a:pt x="315" y="0"/>
                  </a:moveTo>
                  <a:cubicBezTo>
                    <a:pt x="148" y="0"/>
                    <a:pt x="1" y="138"/>
                    <a:pt x="1" y="315"/>
                  </a:cubicBezTo>
                  <a:cubicBezTo>
                    <a:pt x="1" y="492"/>
                    <a:pt x="148" y="629"/>
                    <a:pt x="315" y="629"/>
                  </a:cubicBezTo>
                  <a:lnTo>
                    <a:pt x="1602" y="629"/>
                  </a:lnTo>
                  <a:cubicBezTo>
                    <a:pt x="1779" y="629"/>
                    <a:pt x="1916" y="492"/>
                    <a:pt x="1916" y="315"/>
                  </a:cubicBezTo>
                  <a:cubicBezTo>
                    <a:pt x="1916" y="138"/>
                    <a:pt x="1779" y="0"/>
                    <a:pt x="16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5419860" y="3028591"/>
              <a:ext cx="64589" cy="21530"/>
            </a:xfrm>
            <a:custGeom>
              <a:avLst/>
              <a:gdLst/>
              <a:ahLst/>
              <a:cxnLst/>
              <a:rect l="l" t="t" r="r" b="b"/>
              <a:pathLst>
                <a:path w="1917" h="639" extrusionOk="0">
                  <a:moveTo>
                    <a:pt x="315" y="1"/>
                  </a:moveTo>
                  <a:cubicBezTo>
                    <a:pt x="148" y="1"/>
                    <a:pt x="1" y="148"/>
                    <a:pt x="1" y="324"/>
                  </a:cubicBezTo>
                  <a:cubicBezTo>
                    <a:pt x="1" y="492"/>
                    <a:pt x="148" y="639"/>
                    <a:pt x="315" y="639"/>
                  </a:cubicBezTo>
                  <a:lnTo>
                    <a:pt x="1602" y="639"/>
                  </a:lnTo>
                  <a:cubicBezTo>
                    <a:pt x="1779" y="639"/>
                    <a:pt x="1916" y="492"/>
                    <a:pt x="1916" y="324"/>
                  </a:cubicBezTo>
                  <a:cubicBezTo>
                    <a:pt x="1916" y="148"/>
                    <a:pt x="1779" y="1"/>
                    <a:pt x="160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5419860" y="3071281"/>
              <a:ext cx="64589" cy="21193"/>
            </a:xfrm>
            <a:custGeom>
              <a:avLst/>
              <a:gdLst/>
              <a:ahLst/>
              <a:cxnLst/>
              <a:rect l="l" t="t" r="r" b="b"/>
              <a:pathLst>
                <a:path w="1917" h="629" extrusionOk="0">
                  <a:moveTo>
                    <a:pt x="315" y="0"/>
                  </a:moveTo>
                  <a:cubicBezTo>
                    <a:pt x="148" y="0"/>
                    <a:pt x="1" y="138"/>
                    <a:pt x="1" y="315"/>
                  </a:cubicBezTo>
                  <a:cubicBezTo>
                    <a:pt x="1" y="491"/>
                    <a:pt x="148" y="629"/>
                    <a:pt x="315" y="629"/>
                  </a:cubicBezTo>
                  <a:lnTo>
                    <a:pt x="1602" y="629"/>
                  </a:lnTo>
                  <a:cubicBezTo>
                    <a:pt x="1779" y="629"/>
                    <a:pt x="1916" y="491"/>
                    <a:pt x="1916" y="315"/>
                  </a:cubicBezTo>
                  <a:cubicBezTo>
                    <a:pt x="1916" y="138"/>
                    <a:pt x="1779" y="0"/>
                    <a:pt x="16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5419860" y="3113970"/>
              <a:ext cx="64589" cy="21226"/>
            </a:xfrm>
            <a:custGeom>
              <a:avLst/>
              <a:gdLst/>
              <a:ahLst/>
              <a:cxnLst/>
              <a:rect l="l" t="t" r="r" b="b"/>
              <a:pathLst>
                <a:path w="1917" h="630" extrusionOk="0">
                  <a:moveTo>
                    <a:pt x="315" y="1"/>
                  </a:moveTo>
                  <a:cubicBezTo>
                    <a:pt x="148" y="1"/>
                    <a:pt x="1" y="138"/>
                    <a:pt x="1" y="315"/>
                  </a:cubicBezTo>
                  <a:cubicBezTo>
                    <a:pt x="1" y="482"/>
                    <a:pt x="148" y="629"/>
                    <a:pt x="315" y="629"/>
                  </a:cubicBezTo>
                  <a:lnTo>
                    <a:pt x="1602" y="629"/>
                  </a:lnTo>
                  <a:cubicBezTo>
                    <a:pt x="1779" y="629"/>
                    <a:pt x="1916" y="482"/>
                    <a:pt x="1916" y="315"/>
                  </a:cubicBezTo>
                  <a:cubicBezTo>
                    <a:pt x="1916" y="138"/>
                    <a:pt x="1779" y="1"/>
                    <a:pt x="160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558844" y="3028591"/>
              <a:ext cx="64589" cy="21530"/>
            </a:xfrm>
            <a:custGeom>
              <a:avLst/>
              <a:gdLst/>
              <a:ahLst/>
              <a:cxnLst/>
              <a:rect l="l" t="t" r="r" b="b"/>
              <a:pathLst>
                <a:path w="1917" h="639" extrusionOk="0">
                  <a:moveTo>
                    <a:pt x="315" y="1"/>
                  </a:moveTo>
                  <a:cubicBezTo>
                    <a:pt x="148" y="1"/>
                    <a:pt x="1" y="148"/>
                    <a:pt x="1" y="324"/>
                  </a:cubicBezTo>
                  <a:cubicBezTo>
                    <a:pt x="1" y="492"/>
                    <a:pt x="148" y="639"/>
                    <a:pt x="315" y="639"/>
                  </a:cubicBezTo>
                  <a:lnTo>
                    <a:pt x="1602" y="639"/>
                  </a:lnTo>
                  <a:cubicBezTo>
                    <a:pt x="1779" y="639"/>
                    <a:pt x="1916" y="492"/>
                    <a:pt x="1916" y="324"/>
                  </a:cubicBezTo>
                  <a:cubicBezTo>
                    <a:pt x="1916" y="148"/>
                    <a:pt x="1779" y="1"/>
                    <a:pt x="160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5558844" y="3071281"/>
              <a:ext cx="64589" cy="21193"/>
            </a:xfrm>
            <a:custGeom>
              <a:avLst/>
              <a:gdLst/>
              <a:ahLst/>
              <a:cxnLst/>
              <a:rect l="l" t="t" r="r" b="b"/>
              <a:pathLst>
                <a:path w="1917" h="629" extrusionOk="0">
                  <a:moveTo>
                    <a:pt x="315" y="0"/>
                  </a:moveTo>
                  <a:cubicBezTo>
                    <a:pt x="148" y="0"/>
                    <a:pt x="1" y="138"/>
                    <a:pt x="1" y="315"/>
                  </a:cubicBezTo>
                  <a:cubicBezTo>
                    <a:pt x="1" y="491"/>
                    <a:pt x="148" y="629"/>
                    <a:pt x="315" y="629"/>
                  </a:cubicBezTo>
                  <a:lnTo>
                    <a:pt x="1602" y="629"/>
                  </a:lnTo>
                  <a:cubicBezTo>
                    <a:pt x="1779" y="629"/>
                    <a:pt x="1916" y="491"/>
                    <a:pt x="1916" y="315"/>
                  </a:cubicBezTo>
                  <a:cubicBezTo>
                    <a:pt x="1916" y="138"/>
                    <a:pt x="1779" y="0"/>
                    <a:pt x="16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5558844" y="3113970"/>
              <a:ext cx="64589" cy="21226"/>
            </a:xfrm>
            <a:custGeom>
              <a:avLst/>
              <a:gdLst/>
              <a:ahLst/>
              <a:cxnLst/>
              <a:rect l="l" t="t" r="r" b="b"/>
              <a:pathLst>
                <a:path w="1917" h="630" extrusionOk="0">
                  <a:moveTo>
                    <a:pt x="315" y="1"/>
                  </a:moveTo>
                  <a:cubicBezTo>
                    <a:pt x="148" y="1"/>
                    <a:pt x="1" y="138"/>
                    <a:pt x="1" y="315"/>
                  </a:cubicBezTo>
                  <a:cubicBezTo>
                    <a:pt x="1" y="482"/>
                    <a:pt x="148" y="629"/>
                    <a:pt x="315" y="629"/>
                  </a:cubicBezTo>
                  <a:lnTo>
                    <a:pt x="1602" y="629"/>
                  </a:lnTo>
                  <a:cubicBezTo>
                    <a:pt x="1779" y="629"/>
                    <a:pt x="1916" y="482"/>
                    <a:pt x="1916" y="315"/>
                  </a:cubicBezTo>
                  <a:cubicBezTo>
                    <a:pt x="1916" y="138"/>
                    <a:pt x="1779" y="1"/>
                    <a:pt x="160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5569457" y="2899546"/>
              <a:ext cx="43396" cy="82917"/>
            </a:xfrm>
            <a:custGeom>
              <a:avLst/>
              <a:gdLst/>
              <a:ahLst/>
              <a:cxnLst/>
              <a:rect l="l" t="t" r="r" b="b"/>
              <a:pathLst>
                <a:path w="1288" h="2461" extrusionOk="0">
                  <a:moveTo>
                    <a:pt x="0" y="0"/>
                  </a:moveTo>
                  <a:lnTo>
                    <a:pt x="0" y="2298"/>
                  </a:lnTo>
                  <a:cubicBezTo>
                    <a:pt x="0" y="2393"/>
                    <a:pt x="84" y="2460"/>
                    <a:pt x="169" y="2460"/>
                  </a:cubicBezTo>
                  <a:cubicBezTo>
                    <a:pt x="207" y="2460"/>
                    <a:pt x="245" y="2447"/>
                    <a:pt x="275" y="2416"/>
                  </a:cubicBezTo>
                  <a:lnTo>
                    <a:pt x="648" y="2043"/>
                  </a:lnTo>
                  <a:lnTo>
                    <a:pt x="1021" y="2416"/>
                  </a:lnTo>
                  <a:cubicBezTo>
                    <a:pt x="1052" y="2447"/>
                    <a:pt x="1089" y="2460"/>
                    <a:pt x="1126" y="2460"/>
                  </a:cubicBezTo>
                  <a:cubicBezTo>
                    <a:pt x="1207" y="2460"/>
                    <a:pt x="1287" y="2393"/>
                    <a:pt x="1287" y="2298"/>
                  </a:cubicBezTo>
                  <a:lnTo>
                    <a:pt x="1287"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 name="Google Shape;516;p33"/>
          <p:cNvGrpSpPr/>
          <p:nvPr/>
        </p:nvGrpSpPr>
        <p:grpSpPr>
          <a:xfrm>
            <a:off x="4417499" y="3093337"/>
            <a:ext cx="309002" cy="427443"/>
            <a:chOff x="6646289" y="3555419"/>
            <a:chExt cx="262467" cy="363070"/>
          </a:xfrm>
        </p:grpSpPr>
        <p:sp>
          <p:nvSpPr>
            <p:cNvPr id="517" name="Google Shape;517;p33"/>
            <p:cNvSpPr/>
            <p:nvPr/>
          </p:nvSpPr>
          <p:spPr>
            <a:xfrm>
              <a:off x="6656868" y="3566032"/>
              <a:ext cx="240935" cy="341844"/>
            </a:xfrm>
            <a:custGeom>
              <a:avLst/>
              <a:gdLst/>
              <a:ahLst/>
              <a:cxnLst/>
              <a:rect l="l" t="t" r="r" b="b"/>
              <a:pathLst>
                <a:path w="7151" h="10146" extrusionOk="0">
                  <a:moveTo>
                    <a:pt x="845" y="0"/>
                  </a:moveTo>
                  <a:cubicBezTo>
                    <a:pt x="374" y="0"/>
                    <a:pt x="0" y="374"/>
                    <a:pt x="0" y="845"/>
                  </a:cubicBezTo>
                  <a:lnTo>
                    <a:pt x="0" y="9301"/>
                  </a:lnTo>
                  <a:cubicBezTo>
                    <a:pt x="0" y="9773"/>
                    <a:pt x="374" y="10146"/>
                    <a:pt x="845" y="10146"/>
                  </a:cubicBezTo>
                  <a:lnTo>
                    <a:pt x="6316" y="10146"/>
                  </a:lnTo>
                  <a:cubicBezTo>
                    <a:pt x="6777" y="10146"/>
                    <a:pt x="7151" y="9773"/>
                    <a:pt x="7151" y="9301"/>
                  </a:cubicBezTo>
                  <a:lnTo>
                    <a:pt x="7151" y="845"/>
                  </a:lnTo>
                  <a:cubicBezTo>
                    <a:pt x="7151" y="374"/>
                    <a:pt x="6777" y="0"/>
                    <a:pt x="6316"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6777321" y="3566032"/>
              <a:ext cx="120484" cy="341844"/>
            </a:xfrm>
            <a:custGeom>
              <a:avLst/>
              <a:gdLst/>
              <a:ahLst/>
              <a:cxnLst/>
              <a:rect l="l" t="t" r="r" b="b"/>
              <a:pathLst>
                <a:path w="3576" h="10146" extrusionOk="0">
                  <a:moveTo>
                    <a:pt x="1" y="0"/>
                  </a:moveTo>
                  <a:lnTo>
                    <a:pt x="1" y="10146"/>
                  </a:lnTo>
                  <a:lnTo>
                    <a:pt x="2741" y="10146"/>
                  </a:lnTo>
                  <a:cubicBezTo>
                    <a:pt x="3202" y="10146"/>
                    <a:pt x="3576" y="9773"/>
                    <a:pt x="3576" y="9301"/>
                  </a:cubicBezTo>
                  <a:lnTo>
                    <a:pt x="3576" y="845"/>
                  </a:lnTo>
                  <a:cubicBezTo>
                    <a:pt x="3576" y="374"/>
                    <a:pt x="3202" y="0"/>
                    <a:pt x="2741"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6695919" y="3644773"/>
              <a:ext cx="163173" cy="163173"/>
            </a:xfrm>
            <a:custGeom>
              <a:avLst/>
              <a:gdLst/>
              <a:ahLst/>
              <a:cxnLst/>
              <a:rect l="l" t="t" r="r" b="b"/>
              <a:pathLst>
                <a:path w="4843" h="4843" extrusionOk="0">
                  <a:moveTo>
                    <a:pt x="2417" y="1"/>
                  </a:moveTo>
                  <a:cubicBezTo>
                    <a:pt x="1081" y="1"/>
                    <a:pt x="0" y="1081"/>
                    <a:pt x="0" y="2417"/>
                  </a:cubicBezTo>
                  <a:cubicBezTo>
                    <a:pt x="0" y="3753"/>
                    <a:pt x="1081" y="4843"/>
                    <a:pt x="2417" y="4843"/>
                  </a:cubicBezTo>
                  <a:cubicBezTo>
                    <a:pt x="3752" y="4843"/>
                    <a:pt x="4843" y="3753"/>
                    <a:pt x="4843" y="2417"/>
                  </a:cubicBezTo>
                  <a:cubicBezTo>
                    <a:pt x="4843" y="1081"/>
                    <a:pt x="3752" y="1"/>
                    <a:pt x="2417"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6777321" y="3644773"/>
              <a:ext cx="81772" cy="163173"/>
            </a:xfrm>
            <a:custGeom>
              <a:avLst/>
              <a:gdLst/>
              <a:ahLst/>
              <a:cxnLst/>
              <a:rect l="l" t="t" r="r" b="b"/>
              <a:pathLst>
                <a:path w="2427" h="4843" extrusionOk="0">
                  <a:moveTo>
                    <a:pt x="1" y="1"/>
                  </a:moveTo>
                  <a:lnTo>
                    <a:pt x="1" y="4843"/>
                  </a:lnTo>
                  <a:cubicBezTo>
                    <a:pt x="1336" y="4843"/>
                    <a:pt x="2427" y="3753"/>
                    <a:pt x="2427" y="2417"/>
                  </a:cubicBezTo>
                  <a:cubicBezTo>
                    <a:pt x="2427" y="1081"/>
                    <a:pt x="1336"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6717752" y="3569334"/>
              <a:ext cx="119507" cy="50000"/>
            </a:xfrm>
            <a:custGeom>
              <a:avLst/>
              <a:gdLst/>
              <a:ahLst/>
              <a:cxnLst/>
              <a:rect l="l" t="t" r="r" b="b"/>
              <a:pathLst>
                <a:path w="3547" h="1484" extrusionOk="0">
                  <a:moveTo>
                    <a:pt x="1" y="0"/>
                  </a:moveTo>
                  <a:lnTo>
                    <a:pt x="413" y="1267"/>
                  </a:lnTo>
                  <a:cubicBezTo>
                    <a:pt x="463" y="1395"/>
                    <a:pt x="581" y="1483"/>
                    <a:pt x="718" y="1483"/>
                  </a:cubicBezTo>
                  <a:lnTo>
                    <a:pt x="2820" y="1483"/>
                  </a:lnTo>
                  <a:cubicBezTo>
                    <a:pt x="2957" y="1483"/>
                    <a:pt x="3075" y="1395"/>
                    <a:pt x="3124" y="1267"/>
                  </a:cubicBezTo>
                  <a:lnTo>
                    <a:pt x="3547"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6777321" y="3569334"/>
              <a:ext cx="59939" cy="50000"/>
            </a:xfrm>
            <a:custGeom>
              <a:avLst/>
              <a:gdLst/>
              <a:ahLst/>
              <a:cxnLst/>
              <a:rect l="l" t="t" r="r" b="b"/>
              <a:pathLst>
                <a:path w="1779" h="1484" extrusionOk="0">
                  <a:moveTo>
                    <a:pt x="1" y="0"/>
                  </a:moveTo>
                  <a:lnTo>
                    <a:pt x="1" y="1483"/>
                  </a:lnTo>
                  <a:lnTo>
                    <a:pt x="1052" y="1483"/>
                  </a:lnTo>
                  <a:cubicBezTo>
                    <a:pt x="1189" y="1483"/>
                    <a:pt x="1307" y="1395"/>
                    <a:pt x="1356" y="1267"/>
                  </a:cubicBezTo>
                  <a:lnTo>
                    <a:pt x="1779"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6646289" y="3555419"/>
              <a:ext cx="262465" cy="363070"/>
            </a:xfrm>
            <a:custGeom>
              <a:avLst/>
              <a:gdLst/>
              <a:ahLst/>
              <a:cxnLst/>
              <a:rect l="l" t="t" r="r" b="b"/>
              <a:pathLst>
                <a:path w="7790" h="10776" extrusionOk="0">
                  <a:moveTo>
                    <a:pt x="6630" y="630"/>
                  </a:moveTo>
                  <a:cubicBezTo>
                    <a:pt x="6915" y="630"/>
                    <a:pt x="7150" y="865"/>
                    <a:pt x="7150" y="1160"/>
                  </a:cubicBezTo>
                  <a:lnTo>
                    <a:pt x="7150" y="8566"/>
                  </a:lnTo>
                  <a:lnTo>
                    <a:pt x="4204" y="8566"/>
                  </a:lnTo>
                  <a:lnTo>
                    <a:pt x="3890" y="8988"/>
                  </a:lnTo>
                  <a:lnTo>
                    <a:pt x="3575" y="8566"/>
                  </a:lnTo>
                  <a:lnTo>
                    <a:pt x="629" y="8566"/>
                  </a:lnTo>
                  <a:lnTo>
                    <a:pt x="629" y="1160"/>
                  </a:lnTo>
                  <a:cubicBezTo>
                    <a:pt x="629" y="865"/>
                    <a:pt x="864" y="630"/>
                    <a:pt x="1159" y="630"/>
                  </a:cubicBezTo>
                  <a:close/>
                  <a:moveTo>
                    <a:pt x="1159" y="1"/>
                  </a:moveTo>
                  <a:cubicBezTo>
                    <a:pt x="521" y="1"/>
                    <a:pt x="0" y="521"/>
                    <a:pt x="0" y="1160"/>
                  </a:cubicBezTo>
                  <a:lnTo>
                    <a:pt x="0" y="9616"/>
                  </a:lnTo>
                  <a:cubicBezTo>
                    <a:pt x="0" y="10255"/>
                    <a:pt x="521" y="10775"/>
                    <a:pt x="1159" y="10775"/>
                  </a:cubicBezTo>
                  <a:lnTo>
                    <a:pt x="6630" y="10775"/>
                  </a:lnTo>
                  <a:cubicBezTo>
                    <a:pt x="7268" y="10775"/>
                    <a:pt x="7789" y="10255"/>
                    <a:pt x="7789" y="9616"/>
                  </a:cubicBezTo>
                  <a:lnTo>
                    <a:pt x="7789" y="1160"/>
                  </a:lnTo>
                  <a:cubicBezTo>
                    <a:pt x="7789" y="521"/>
                    <a:pt x="7268" y="1"/>
                    <a:pt x="6630"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6777321" y="3555419"/>
              <a:ext cx="131434" cy="363070"/>
            </a:xfrm>
            <a:custGeom>
              <a:avLst/>
              <a:gdLst/>
              <a:ahLst/>
              <a:cxnLst/>
              <a:rect l="l" t="t" r="r" b="b"/>
              <a:pathLst>
                <a:path w="3901" h="10776" extrusionOk="0">
                  <a:moveTo>
                    <a:pt x="1" y="1"/>
                  </a:moveTo>
                  <a:lnTo>
                    <a:pt x="1" y="630"/>
                  </a:lnTo>
                  <a:lnTo>
                    <a:pt x="2741" y="630"/>
                  </a:lnTo>
                  <a:cubicBezTo>
                    <a:pt x="3026" y="630"/>
                    <a:pt x="3261" y="865"/>
                    <a:pt x="3261" y="1160"/>
                  </a:cubicBezTo>
                  <a:lnTo>
                    <a:pt x="3261" y="8566"/>
                  </a:lnTo>
                  <a:lnTo>
                    <a:pt x="315" y="8566"/>
                  </a:lnTo>
                  <a:lnTo>
                    <a:pt x="1" y="8988"/>
                  </a:lnTo>
                  <a:lnTo>
                    <a:pt x="1" y="10775"/>
                  </a:lnTo>
                  <a:lnTo>
                    <a:pt x="2741" y="10775"/>
                  </a:lnTo>
                  <a:cubicBezTo>
                    <a:pt x="3379" y="10775"/>
                    <a:pt x="3900" y="10255"/>
                    <a:pt x="3900" y="9616"/>
                  </a:cubicBezTo>
                  <a:lnTo>
                    <a:pt x="3900" y="1160"/>
                  </a:lnTo>
                  <a:cubicBezTo>
                    <a:pt x="3900" y="521"/>
                    <a:pt x="3379" y="1"/>
                    <a:pt x="274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6766741" y="3844001"/>
              <a:ext cx="21193" cy="31806"/>
            </a:xfrm>
            <a:custGeom>
              <a:avLst/>
              <a:gdLst/>
              <a:ahLst/>
              <a:cxnLst/>
              <a:rect l="l" t="t" r="r" b="b"/>
              <a:pathLst>
                <a:path w="629" h="944" extrusionOk="0">
                  <a:moveTo>
                    <a:pt x="0" y="1"/>
                  </a:moveTo>
                  <a:lnTo>
                    <a:pt x="0" y="629"/>
                  </a:lnTo>
                  <a:cubicBezTo>
                    <a:pt x="0" y="806"/>
                    <a:pt x="138" y="943"/>
                    <a:pt x="315" y="943"/>
                  </a:cubicBezTo>
                  <a:cubicBezTo>
                    <a:pt x="491" y="943"/>
                    <a:pt x="629" y="806"/>
                    <a:pt x="629" y="629"/>
                  </a:cubicBezTo>
                  <a:lnTo>
                    <a:pt x="629"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6748850" y="3683824"/>
              <a:ext cx="71192" cy="85074"/>
            </a:xfrm>
            <a:custGeom>
              <a:avLst/>
              <a:gdLst/>
              <a:ahLst/>
              <a:cxnLst/>
              <a:rect l="l" t="t" r="r" b="b"/>
              <a:pathLst>
                <a:path w="2113" h="2525" extrusionOk="0">
                  <a:moveTo>
                    <a:pt x="317" y="0"/>
                  </a:moveTo>
                  <a:cubicBezTo>
                    <a:pt x="265" y="0"/>
                    <a:pt x="213" y="13"/>
                    <a:pt x="168" y="40"/>
                  </a:cubicBezTo>
                  <a:cubicBezTo>
                    <a:pt x="70" y="89"/>
                    <a:pt x="1" y="197"/>
                    <a:pt x="1" y="315"/>
                  </a:cubicBezTo>
                  <a:lnTo>
                    <a:pt x="1" y="2210"/>
                  </a:lnTo>
                  <a:cubicBezTo>
                    <a:pt x="1" y="2328"/>
                    <a:pt x="70" y="2426"/>
                    <a:pt x="168" y="2485"/>
                  </a:cubicBezTo>
                  <a:cubicBezTo>
                    <a:pt x="217" y="2515"/>
                    <a:pt x="266" y="2525"/>
                    <a:pt x="325" y="2525"/>
                  </a:cubicBezTo>
                  <a:cubicBezTo>
                    <a:pt x="384" y="2525"/>
                    <a:pt x="443" y="2505"/>
                    <a:pt x="492" y="2476"/>
                  </a:cubicBezTo>
                  <a:lnTo>
                    <a:pt x="1965" y="1523"/>
                  </a:lnTo>
                  <a:cubicBezTo>
                    <a:pt x="2054" y="1464"/>
                    <a:pt x="2113" y="1366"/>
                    <a:pt x="2113" y="1258"/>
                  </a:cubicBezTo>
                  <a:cubicBezTo>
                    <a:pt x="2113" y="1150"/>
                    <a:pt x="2054" y="1051"/>
                    <a:pt x="1965" y="992"/>
                  </a:cubicBezTo>
                  <a:lnTo>
                    <a:pt x="492" y="50"/>
                  </a:lnTo>
                  <a:cubicBezTo>
                    <a:pt x="439" y="18"/>
                    <a:pt x="377" y="0"/>
                    <a:pt x="317"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6777321" y="3844001"/>
              <a:ext cx="10613" cy="31806"/>
            </a:xfrm>
            <a:custGeom>
              <a:avLst/>
              <a:gdLst/>
              <a:ahLst/>
              <a:cxnLst/>
              <a:rect l="l" t="t" r="r" b="b"/>
              <a:pathLst>
                <a:path w="315" h="944" extrusionOk="0">
                  <a:moveTo>
                    <a:pt x="1" y="1"/>
                  </a:moveTo>
                  <a:lnTo>
                    <a:pt x="1" y="943"/>
                  </a:lnTo>
                  <a:cubicBezTo>
                    <a:pt x="177" y="943"/>
                    <a:pt x="315" y="806"/>
                    <a:pt x="315" y="629"/>
                  </a:cubicBezTo>
                  <a:lnTo>
                    <a:pt x="315"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6777321" y="3693089"/>
              <a:ext cx="42722" cy="66543"/>
            </a:xfrm>
            <a:custGeom>
              <a:avLst/>
              <a:gdLst/>
              <a:ahLst/>
              <a:cxnLst/>
              <a:rect l="l" t="t" r="r" b="b"/>
              <a:pathLst>
                <a:path w="1268" h="1975" extrusionOk="0">
                  <a:moveTo>
                    <a:pt x="1" y="1"/>
                  </a:moveTo>
                  <a:lnTo>
                    <a:pt x="1" y="1975"/>
                  </a:lnTo>
                  <a:lnTo>
                    <a:pt x="1120" y="1248"/>
                  </a:lnTo>
                  <a:cubicBezTo>
                    <a:pt x="1209" y="1189"/>
                    <a:pt x="1268" y="1091"/>
                    <a:pt x="1268" y="983"/>
                  </a:cubicBezTo>
                  <a:cubicBezTo>
                    <a:pt x="1268" y="875"/>
                    <a:pt x="1209" y="776"/>
                    <a:pt x="1120" y="717"/>
                  </a:cubicBezTo>
                  <a:lnTo>
                    <a:pt x="1"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34"/>
          <p:cNvSpPr/>
          <p:nvPr/>
        </p:nvSpPr>
        <p:spPr>
          <a:xfrm>
            <a:off x="3539700" y="358665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6256050" y="252185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823350" y="252185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May Be Useful</a:t>
            </a:r>
            <a:endParaRPr/>
          </a:p>
        </p:txBody>
      </p:sp>
      <p:sp>
        <p:nvSpPr>
          <p:cNvPr id="537" name="Google Shape;537;p34"/>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538" name="Google Shape;538;p34"/>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539" name="Google Shape;539;p34"/>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hot</a:t>
            </a:r>
            <a:endParaRPr/>
          </a:p>
        </p:txBody>
      </p:sp>
      <p:sp>
        <p:nvSpPr>
          <p:cNvPr id="540" name="Google Shape;540;p34"/>
          <p:cNvSpPr txBox="1">
            <a:spLocks noGrp="1"/>
          </p:cNvSpPr>
          <p:nvPr>
            <p:ph type="subTitle" idx="4"/>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541" name="Google Shape;541;p34"/>
          <p:cNvSpPr txBox="1">
            <a:spLocks noGrp="1"/>
          </p:cNvSpPr>
          <p:nvPr>
            <p:ph type="subTitle" idx="5"/>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cold</a:t>
            </a:r>
            <a:endParaRPr/>
          </a:p>
        </p:txBody>
      </p:sp>
      <p:sp>
        <p:nvSpPr>
          <p:cNvPr id="542" name="Google Shape;542;p34"/>
          <p:cNvSpPr txBox="1">
            <a:spLocks noGrp="1"/>
          </p:cNvSpPr>
          <p:nvPr>
            <p:ph type="subTitle" idx="6"/>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543" name="Google Shape;543;p34"/>
          <p:cNvSpPr txBox="1">
            <a:spLocks noGrp="1"/>
          </p:cNvSpPr>
          <p:nvPr>
            <p:ph type="title" idx="7"/>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25M</a:t>
            </a:r>
            <a:endParaRPr/>
          </a:p>
        </p:txBody>
      </p:sp>
      <p:sp>
        <p:nvSpPr>
          <p:cNvPr id="544" name="Google Shape;544;p34"/>
          <p:cNvSpPr txBox="1">
            <a:spLocks noGrp="1"/>
          </p:cNvSpPr>
          <p:nvPr>
            <p:ph type="title" idx="8"/>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30K</a:t>
            </a:r>
            <a:endParaRPr/>
          </a:p>
        </p:txBody>
      </p:sp>
      <p:sp>
        <p:nvSpPr>
          <p:cNvPr id="545" name="Google Shape;545;p34"/>
          <p:cNvSpPr txBox="1">
            <a:spLocks noGrp="1"/>
          </p:cNvSpPr>
          <p:nvPr>
            <p:ph type="title" idx="9"/>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49"/>
        <p:cNvGrpSpPr/>
        <p:nvPr/>
      </p:nvGrpSpPr>
      <p:grpSpPr>
        <a:xfrm>
          <a:off x="0" y="0"/>
          <a:ext cx="0" cy="0"/>
          <a:chOff x="0" y="0"/>
          <a:chExt cx="0" cy="0"/>
        </a:xfrm>
      </p:grpSpPr>
      <p:pic>
        <p:nvPicPr>
          <p:cNvPr id="550" name="Google Shape;550;p35"/>
          <p:cNvPicPr preferRelativeResize="0"/>
          <p:nvPr/>
        </p:nvPicPr>
        <p:blipFill rotWithShape="1">
          <a:blip r:embed="rId4">
            <a:alphaModFix/>
          </a:blip>
          <a:srcRect l="49804" t="59960" r="8232" b="11290"/>
          <a:stretch/>
        </p:blipFill>
        <p:spPr>
          <a:xfrm>
            <a:off x="4572000" y="3094700"/>
            <a:ext cx="3852000" cy="1508801"/>
          </a:xfrm>
          <a:prstGeom prst="rect">
            <a:avLst/>
          </a:prstGeom>
          <a:noFill/>
          <a:ln>
            <a:noFill/>
          </a:ln>
        </p:spPr>
      </p:pic>
      <p:sp>
        <p:nvSpPr>
          <p:cNvPr id="551" name="Google Shape;551;p35"/>
          <p:cNvSpPr txBox="1">
            <a:spLocks noGrp="1"/>
          </p:cNvSpPr>
          <p:nvPr>
            <p:ph type="body" idx="1"/>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An image is worth a thousand words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55"/>
        <p:cNvGrpSpPr/>
        <p:nvPr/>
      </p:nvGrpSpPr>
      <p:grpSpPr>
        <a:xfrm>
          <a:off x="0" y="0"/>
          <a:ext cx="0" cy="0"/>
          <a:chOff x="0" y="0"/>
          <a:chExt cx="0" cy="0"/>
        </a:xfrm>
      </p:grpSpPr>
      <p:sp>
        <p:nvSpPr>
          <p:cNvPr id="556" name="Google Shape;556;p3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timeline</a:t>
            </a:r>
            <a:endParaRPr sz="3200">
              <a:solidFill>
                <a:srgbClr val="FFFFFF"/>
              </a:solidFill>
            </a:endParaRPr>
          </a:p>
        </p:txBody>
      </p:sp>
      <p:sp>
        <p:nvSpPr>
          <p:cNvPr id="558" name="Google Shape;558;p36"/>
          <p:cNvSpPr txBox="1">
            <a:spLocks noGrp="1"/>
          </p:cNvSpPr>
          <p:nvPr>
            <p:ph type="subTitle" idx="4294967295"/>
          </p:nvPr>
        </p:nvSpPr>
        <p:spPr>
          <a:xfrm>
            <a:off x="0" y="3978275"/>
            <a:ext cx="2271713" cy="59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a:t>
            </a:r>
            <a:endParaRPr/>
          </a:p>
        </p:txBody>
      </p:sp>
      <p:sp>
        <p:nvSpPr>
          <p:cNvPr id="559" name="Google Shape;559;p36"/>
          <p:cNvSpPr txBox="1">
            <a:spLocks noGrp="1"/>
          </p:cNvSpPr>
          <p:nvPr>
            <p:ph type="subTitle" idx="4294967295"/>
          </p:nvPr>
        </p:nvSpPr>
        <p:spPr>
          <a:xfrm>
            <a:off x="0" y="3594100"/>
            <a:ext cx="1770063" cy="392113"/>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Mercury</a:t>
            </a:r>
            <a:endParaRPr sz="2000">
              <a:solidFill>
                <a:srgbClr val="FFFFFF"/>
              </a:solidFill>
              <a:latin typeface="Alfa Slab One"/>
              <a:ea typeface="Alfa Slab One"/>
              <a:cs typeface="Alfa Slab One"/>
              <a:sym typeface="Alfa Slab One"/>
            </a:endParaRPr>
          </a:p>
        </p:txBody>
      </p:sp>
      <p:sp>
        <p:nvSpPr>
          <p:cNvPr id="561" name="Google Shape;561;p36"/>
          <p:cNvSpPr txBox="1">
            <a:spLocks noGrp="1"/>
          </p:cNvSpPr>
          <p:nvPr>
            <p:ph type="subTitle" idx="4294967295"/>
          </p:nvPr>
        </p:nvSpPr>
        <p:spPr>
          <a:xfrm>
            <a:off x="0" y="2163763"/>
            <a:ext cx="2270125" cy="598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cold</a:t>
            </a:r>
            <a:endParaRPr/>
          </a:p>
        </p:txBody>
      </p:sp>
      <p:sp>
        <p:nvSpPr>
          <p:cNvPr id="562" name="Google Shape;562;p36"/>
          <p:cNvSpPr txBox="1">
            <a:spLocks noGrp="1"/>
          </p:cNvSpPr>
          <p:nvPr>
            <p:ph type="subTitle" idx="4294967295"/>
          </p:nvPr>
        </p:nvSpPr>
        <p:spPr>
          <a:xfrm>
            <a:off x="0" y="1779588"/>
            <a:ext cx="1768475" cy="392112"/>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Mars</a:t>
            </a:r>
            <a:endParaRPr sz="2000">
              <a:solidFill>
                <a:srgbClr val="FFFFFF"/>
              </a:solidFill>
              <a:latin typeface="Alfa Slab One"/>
              <a:ea typeface="Alfa Slab One"/>
              <a:cs typeface="Alfa Slab One"/>
              <a:sym typeface="Alfa Slab One"/>
            </a:endParaRPr>
          </a:p>
        </p:txBody>
      </p:sp>
      <p:sp>
        <p:nvSpPr>
          <p:cNvPr id="564" name="Google Shape;564;p36"/>
          <p:cNvSpPr txBox="1">
            <a:spLocks noGrp="1"/>
          </p:cNvSpPr>
          <p:nvPr>
            <p:ph type="subTitle" idx="4294967295"/>
          </p:nvPr>
        </p:nvSpPr>
        <p:spPr>
          <a:xfrm>
            <a:off x="6873875" y="3978275"/>
            <a:ext cx="2270125" cy="59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it’s hot</a:t>
            </a:r>
            <a:endParaRPr/>
          </a:p>
        </p:txBody>
      </p:sp>
      <p:sp>
        <p:nvSpPr>
          <p:cNvPr id="565" name="Google Shape;565;p36"/>
          <p:cNvSpPr txBox="1">
            <a:spLocks noGrp="1"/>
          </p:cNvSpPr>
          <p:nvPr>
            <p:ph type="subTitle" idx="4294967295"/>
          </p:nvPr>
        </p:nvSpPr>
        <p:spPr>
          <a:xfrm>
            <a:off x="7375525" y="3594100"/>
            <a:ext cx="1768475" cy="392113"/>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Venus</a:t>
            </a:r>
            <a:endParaRPr sz="2000">
              <a:solidFill>
                <a:srgbClr val="FFFFFF"/>
              </a:solidFill>
              <a:latin typeface="Alfa Slab One"/>
              <a:ea typeface="Alfa Slab One"/>
              <a:cs typeface="Alfa Slab One"/>
              <a:sym typeface="Alfa Slab One"/>
            </a:endParaRPr>
          </a:p>
        </p:txBody>
      </p:sp>
      <p:sp>
        <p:nvSpPr>
          <p:cNvPr id="567" name="Google Shape;567;p36"/>
          <p:cNvSpPr txBox="1">
            <a:spLocks noGrp="1"/>
          </p:cNvSpPr>
          <p:nvPr>
            <p:ph type="subTitle" idx="4294967295"/>
          </p:nvPr>
        </p:nvSpPr>
        <p:spPr>
          <a:xfrm>
            <a:off x="6873875" y="2163763"/>
            <a:ext cx="2270125" cy="5984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 is very far away from Earth</a:t>
            </a:r>
            <a:endParaRPr/>
          </a:p>
        </p:txBody>
      </p:sp>
      <p:sp>
        <p:nvSpPr>
          <p:cNvPr id="568" name="Google Shape;568;p36"/>
          <p:cNvSpPr txBox="1">
            <a:spLocks noGrp="1"/>
          </p:cNvSpPr>
          <p:nvPr>
            <p:ph type="subTitle" idx="4294967295"/>
          </p:nvPr>
        </p:nvSpPr>
        <p:spPr>
          <a:xfrm>
            <a:off x="7375525" y="1779588"/>
            <a:ext cx="1768475" cy="392112"/>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Neptune</a:t>
            </a:r>
            <a:endParaRPr sz="2000">
              <a:solidFill>
                <a:srgbClr val="FFFFFF"/>
              </a:solidFill>
              <a:latin typeface="Alfa Slab One"/>
              <a:ea typeface="Alfa Slab One"/>
              <a:cs typeface="Alfa Slab One"/>
              <a:sym typeface="Alfa Slab One"/>
            </a:endParaRPr>
          </a:p>
        </p:txBody>
      </p:sp>
      <p:sp>
        <p:nvSpPr>
          <p:cNvPr id="557" name="Google Shape;557;p36"/>
          <p:cNvSpPr/>
          <p:nvPr/>
        </p:nvSpPr>
        <p:spPr>
          <a:xfrm>
            <a:off x="719975" y="3593725"/>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6"/>
          <p:cNvSpPr/>
          <p:nvPr/>
        </p:nvSpPr>
        <p:spPr>
          <a:xfrm>
            <a:off x="2628400" y="1779875"/>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6"/>
          <p:cNvSpPr/>
          <p:nvPr/>
        </p:nvSpPr>
        <p:spPr>
          <a:xfrm>
            <a:off x="4536825" y="3593725"/>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6"/>
          <p:cNvSpPr/>
          <p:nvPr/>
        </p:nvSpPr>
        <p:spPr>
          <a:xfrm>
            <a:off x="6392575" y="1779875"/>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9" name="Google Shape;569;p36"/>
          <p:cNvCxnSpPr/>
          <p:nvPr/>
        </p:nvCxnSpPr>
        <p:spPr>
          <a:xfrm>
            <a:off x="723625" y="3126625"/>
            <a:ext cx="7708200" cy="0"/>
          </a:xfrm>
          <a:prstGeom prst="straightConnector1">
            <a:avLst/>
          </a:prstGeom>
          <a:noFill/>
          <a:ln w="19050" cap="flat" cmpd="sng">
            <a:solidFill>
              <a:srgbClr val="4F4F4F"/>
            </a:solidFill>
            <a:prstDash val="dot"/>
            <a:round/>
            <a:headEnd type="oval" w="med" len="med"/>
            <a:tailEnd type="oval" w="med" len="med"/>
          </a:ln>
        </p:spPr>
      </p:cxnSp>
      <p:cxnSp>
        <p:nvCxnSpPr>
          <p:cNvPr id="570" name="Google Shape;570;p36"/>
          <p:cNvCxnSpPr>
            <a:stCxn id="559" idx="0"/>
          </p:cNvCxnSpPr>
          <p:nvPr/>
        </p:nvCxnSpPr>
        <p:spPr>
          <a:xfrm rot="10800000">
            <a:off x="1752275" y="2757175"/>
            <a:ext cx="0" cy="836700"/>
          </a:xfrm>
          <a:prstGeom prst="straightConnector1">
            <a:avLst/>
          </a:prstGeom>
          <a:noFill/>
          <a:ln w="19050" cap="flat" cmpd="sng">
            <a:solidFill>
              <a:srgbClr val="FF594D"/>
            </a:solidFill>
            <a:prstDash val="solid"/>
            <a:round/>
            <a:headEnd type="none" w="med" len="med"/>
            <a:tailEnd type="oval" w="med" len="med"/>
          </a:ln>
        </p:spPr>
      </p:cxnSp>
      <p:cxnSp>
        <p:nvCxnSpPr>
          <p:cNvPr id="571" name="Google Shape;571;p36"/>
          <p:cNvCxnSpPr>
            <a:endCxn id="561" idx="2"/>
          </p:cNvCxnSpPr>
          <p:nvPr/>
        </p:nvCxnSpPr>
        <p:spPr>
          <a:xfrm rot="10800000">
            <a:off x="3660700" y="2761500"/>
            <a:ext cx="0" cy="832500"/>
          </a:xfrm>
          <a:prstGeom prst="straightConnector1">
            <a:avLst/>
          </a:prstGeom>
          <a:noFill/>
          <a:ln w="19050" cap="flat" cmpd="sng">
            <a:solidFill>
              <a:srgbClr val="FF594D"/>
            </a:solidFill>
            <a:prstDash val="solid"/>
            <a:round/>
            <a:headEnd type="oval" w="med" len="med"/>
            <a:tailEnd type="none" w="med" len="med"/>
          </a:ln>
        </p:spPr>
      </p:cxnSp>
      <p:cxnSp>
        <p:nvCxnSpPr>
          <p:cNvPr id="572" name="Google Shape;572;p36"/>
          <p:cNvCxnSpPr>
            <a:stCxn id="565" idx="0"/>
          </p:cNvCxnSpPr>
          <p:nvPr/>
        </p:nvCxnSpPr>
        <p:spPr>
          <a:xfrm rot="10800000">
            <a:off x="5569125" y="2757175"/>
            <a:ext cx="0" cy="836700"/>
          </a:xfrm>
          <a:prstGeom prst="straightConnector1">
            <a:avLst/>
          </a:prstGeom>
          <a:noFill/>
          <a:ln w="19050" cap="flat" cmpd="sng">
            <a:solidFill>
              <a:srgbClr val="FF594D"/>
            </a:solidFill>
            <a:prstDash val="solid"/>
            <a:round/>
            <a:headEnd type="none" w="med" len="med"/>
            <a:tailEnd type="oval" w="med" len="med"/>
          </a:ln>
        </p:spPr>
      </p:cxnSp>
      <p:cxnSp>
        <p:nvCxnSpPr>
          <p:cNvPr id="573" name="Google Shape;573;p36"/>
          <p:cNvCxnSpPr>
            <a:endCxn id="567" idx="2"/>
          </p:cNvCxnSpPr>
          <p:nvPr/>
        </p:nvCxnSpPr>
        <p:spPr>
          <a:xfrm rot="10800000">
            <a:off x="7424875" y="2761575"/>
            <a:ext cx="0" cy="832500"/>
          </a:xfrm>
          <a:prstGeom prst="straightConnector1">
            <a:avLst/>
          </a:prstGeom>
          <a:noFill/>
          <a:ln w="19050" cap="flat" cmpd="sng">
            <a:solidFill>
              <a:srgbClr val="FF594D"/>
            </a:solidFill>
            <a:prstDash val="solid"/>
            <a:round/>
            <a:headEnd type="oval" w="med" len="med"/>
            <a:tailEnd type="none" w="med" len="med"/>
          </a:ln>
        </p:spPr>
      </p:cxnSp>
      <p:grpSp>
        <p:nvGrpSpPr>
          <p:cNvPr id="574" name="Google Shape;574;p36"/>
          <p:cNvGrpSpPr/>
          <p:nvPr/>
        </p:nvGrpSpPr>
        <p:grpSpPr>
          <a:xfrm>
            <a:off x="7102959" y="3740051"/>
            <a:ext cx="643818" cy="643870"/>
            <a:chOff x="7725105" y="3652393"/>
            <a:chExt cx="432993" cy="433028"/>
          </a:xfrm>
        </p:grpSpPr>
        <p:sp>
          <p:nvSpPr>
            <p:cNvPr id="575" name="Google Shape;575;p36"/>
            <p:cNvSpPr/>
            <p:nvPr/>
          </p:nvSpPr>
          <p:spPr>
            <a:xfrm>
              <a:off x="7954035" y="3813050"/>
              <a:ext cx="85674" cy="25276"/>
            </a:xfrm>
            <a:custGeom>
              <a:avLst/>
              <a:gdLst/>
              <a:ahLst/>
              <a:cxnLst/>
              <a:rect l="l" t="t" r="r" b="b"/>
              <a:pathLst>
                <a:path w="2132" h="629" extrusionOk="0">
                  <a:moveTo>
                    <a:pt x="0" y="0"/>
                  </a:moveTo>
                  <a:lnTo>
                    <a:pt x="0" y="629"/>
                  </a:lnTo>
                  <a:lnTo>
                    <a:pt x="2131" y="629"/>
                  </a:lnTo>
                  <a:lnTo>
                    <a:pt x="2131"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6"/>
            <p:cNvSpPr/>
            <p:nvPr/>
          </p:nvSpPr>
          <p:spPr>
            <a:xfrm>
              <a:off x="7843529" y="3813050"/>
              <a:ext cx="85273" cy="25276"/>
            </a:xfrm>
            <a:custGeom>
              <a:avLst/>
              <a:gdLst/>
              <a:ahLst/>
              <a:cxnLst/>
              <a:rect l="l" t="t" r="r" b="b"/>
              <a:pathLst>
                <a:path w="2122" h="629" extrusionOk="0">
                  <a:moveTo>
                    <a:pt x="0" y="0"/>
                  </a:moveTo>
                  <a:lnTo>
                    <a:pt x="0" y="629"/>
                  </a:lnTo>
                  <a:lnTo>
                    <a:pt x="2122" y="629"/>
                  </a:lnTo>
                  <a:lnTo>
                    <a:pt x="2122"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6"/>
            <p:cNvSpPr/>
            <p:nvPr/>
          </p:nvSpPr>
          <p:spPr>
            <a:xfrm>
              <a:off x="7742063" y="3719903"/>
              <a:ext cx="109745" cy="245530"/>
            </a:xfrm>
            <a:custGeom>
              <a:avLst/>
              <a:gdLst/>
              <a:ahLst/>
              <a:cxnLst/>
              <a:rect l="l" t="t" r="r" b="b"/>
              <a:pathLst>
                <a:path w="2731" h="6110" extrusionOk="0">
                  <a:moveTo>
                    <a:pt x="315" y="0"/>
                  </a:moveTo>
                  <a:cubicBezTo>
                    <a:pt x="138" y="0"/>
                    <a:pt x="1" y="148"/>
                    <a:pt x="1" y="314"/>
                  </a:cubicBezTo>
                  <a:lnTo>
                    <a:pt x="1" y="4734"/>
                  </a:lnTo>
                  <a:cubicBezTo>
                    <a:pt x="1" y="5491"/>
                    <a:pt x="609" y="6109"/>
                    <a:pt x="1366" y="6109"/>
                  </a:cubicBezTo>
                  <a:cubicBezTo>
                    <a:pt x="2122" y="6109"/>
                    <a:pt x="2731" y="5491"/>
                    <a:pt x="2731" y="4734"/>
                  </a:cubicBezTo>
                  <a:lnTo>
                    <a:pt x="2731" y="314"/>
                  </a:lnTo>
                  <a:cubicBezTo>
                    <a:pt x="2731" y="148"/>
                    <a:pt x="2593" y="0"/>
                    <a:pt x="2417"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6"/>
            <p:cNvSpPr/>
            <p:nvPr/>
          </p:nvSpPr>
          <p:spPr>
            <a:xfrm>
              <a:off x="7796955" y="3719903"/>
              <a:ext cx="54853" cy="245530"/>
            </a:xfrm>
            <a:custGeom>
              <a:avLst/>
              <a:gdLst/>
              <a:ahLst/>
              <a:cxnLst/>
              <a:rect l="l" t="t" r="r" b="b"/>
              <a:pathLst>
                <a:path w="1365" h="6110" extrusionOk="0">
                  <a:moveTo>
                    <a:pt x="0" y="0"/>
                  </a:moveTo>
                  <a:lnTo>
                    <a:pt x="0" y="6109"/>
                  </a:lnTo>
                  <a:cubicBezTo>
                    <a:pt x="756" y="6109"/>
                    <a:pt x="1365" y="5491"/>
                    <a:pt x="1365" y="4734"/>
                  </a:cubicBezTo>
                  <a:lnTo>
                    <a:pt x="1365" y="314"/>
                  </a:lnTo>
                  <a:cubicBezTo>
                    <a:pt x="1365" y="148"/>
                    <a:pt x="1227" y="0"/>
                    <a:pt x="105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6"/>
            <p:cNvSpPr/>
            <p:nvPr/>
          </p:nvSpPr>
          <p:spPr>
            <a:xfrm>
              <a:off x="7725105" y="3800392"/>
              <a:ext cx="143702" cy="50553"/>
            </a:xfrm>
            <a:custGeom>
              <a:avLst/>
              <a:gdLst/>
              <a:ahLst/>
              <a:cxnLst/>
              <a:rect l="l" t="t" r="r" b="b"/>
              <a:pathLst>
                <a:path w="3576" h="1258" extrusionOk="0">
                  <a:moveTo>
                    <a:pt x="315" y="1"/>
                  </a:moveTo>
                  <a:cubicBezTo>
                    <a:pt x="138" y="1"/>
                    <a:pt x="1" y="138"/>
                    <a:pt x="1" y="315"/>
                  </a:cubicBezTo>
                  <a:lnTo>
                    <a:pt x="1" y="944"/>
                  </a:lnTo>
                  <a:cubicBezTo>
                    <a:pt x="1" y="1120"/>
                    <a:pt x="138" y="1258"/>
                    <a:pt x="315" y="1258"/>
                  </a:cubicBezTo>
                  <a:lnTo>
                    <a:pt x="3261" y="1258"/>
                  </a:lnTo>
                  <a:cubicBezTo>
                    <a:pt x="3438" y="1258"/>
                    <a:pt x="3576" y="1120"/>
                    <a:pt x="3576" y="944"/>
                  </a:cubicBezTo>
                  <a:lnTo>
                    <a:pt x="3576" y="315"/>
                  </a:lnTo>
                  <a:cubicBezTo>
                    <a:pt x="3576" y="138"/>
                    <a:pt x="3438" y="1"/>
                    <a:pt x="326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6"/>
            <p:cNvSpPr/>
            <p:nvPr/>
          </p:nvSpPr>
          <p:spPr>
            <a:xfrm>
              <a:off x="7796955" y="3800392"/>
              <a:ext cx="71851" cy="50553"/>
            </a:xfrm>
            <a:custGeom>
              <a:avLst/>
              <a:gdLst/>
              <a:ahLst/>
              <a:cxnLst/>
              <a:rect l="l" t="t" r="r" b="b"/>
              <a:pathLst>
                <a:path w="1788" h="1258" extrusionOk="0">
                  <a:moveTo>
                    <a:pt x="0" y="1"/>
                  </a:moveTo>
                  <a:lnTo>
                    <a:pt x="0" y="1258"/>
                  </a:lnTo>
                  <a:lnTo>
                    <a:pt x="1473" y="1258"/>
                  </a:lnTo>
                  <a:cubicBezTo>
                    <a:pt x="1650" y="1258"/>
                    <a:pt x="1788" y="1120"/>
                    <a:pt x="1788" y="944"/>
                  </a:cubicBezTo>
                  <a:lnTo>
                    <a:pt x="1788" y="315"/>
                  </a:lnTo>
                  <a:cubicBezTo>
                    <a:pt x="1788" y="138"/>
                    <a:pt x="1650" y="1"/>
                    <a:pt x="147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6"/>
            <p:cNvSpPr/>
            <p:nvPr/>
          </p:nvSpPr>
          <p:spPr>
            <a:xfrm>
              <a:off x="7742063" y="3665051"/>
              <a:ext cx="109745" cy="67511"/>
            </a:xfrm>
            <a:custGeom>
              <a:avLst/>
              <a:gdLst/>
              <a:ahLst/>
              <a:cxnLst/>
              <a:rect l="l" t="t" r="r" b="b"/>
              <a:pathLst>
                <a:path w="2731" h="1680" extrusionOk="0">
                  <a:moveTo>
                    <a:pt x="1" y="0"/>
                  </a:moveTo>
                  <a:lnTo>
                    <a:pt x="1" y="1679"/>
                  </a:lnTo>
                  <a:lnTo>
                    <a:pt x="2731" y="1679"/>
                  </a:lnTo>
                  <a:lnTo>
                    <a:pt x="2731"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6"/>
            <p:cNvSpPr/>
            <p:nvPr/>
          </p:nvSpPr>
          <p:spPr>
            <a:xfrm>
              <a:off x="7796955" y="3665051"/>
              <a:ext cx="54853" cy="67511"/>
            </a:xfrm>
            <a:custGeom>
              <a:avLst/>
              <a:gdLst/>
              <a:ahLst/>
              <a:cxnLst/>
              <a:rect l="l" t="t" r="r" b="b"/>
              <a:pathLst>
                <a:path w="1365" h="1680" extrusionOk="0">
                  <a:moveTo>
                    <a:pt x="0" y="0"/>
                  </a:moveTo>
                  <a:lnTo>
                    <a:pt x="0" y="1679"/>
                  </a:lnTo>
                  <a:lnTo>
                    <a:pt x="1365" y="1679"/>
                  </a:lnTo>
                  <a:lnTo>
                    <a:pt x="1365"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6"/>
            <p:cNvSpPr/>
            <p:nvPr/>
          </p:nvSpPr>
          <p:spPr>
            <a:xfrm>
              <a:off x="7725105" y="3652393"/>
              <a:ext cx="143702" cy="25317"/>
            </a:xfrm>
            <a:custGeom>
              <a:avLst/>
              <a:gdLst/>
              <a:ahLst/>
              <a:cxnLst/>
              <a:rect l="l" t="t" r="r" b="b"/>
              <a:pathLst>
                <a:path w="3576" h="630" extrusionOk="0">
                  <a:moveTo>
                    <a:pt x="315" y="1"/>
                  </a:moveTo>
                  <a:cubicBezTo>
                    <a:pt x="138" y="1"/>
                    <a:pt x="1" y="138"/>
                    <a:pt x="1" y="315"/>
                  </a:cubicBezTo>
                  <a:cubicBezTo>
                    <a:pt x="1" y="492"/>
                    <a:pt x="138" y="630"/>
                    <a:pt x="315" y="630"/>
                  </a:cubicBezTo>
                  <a:lnTo>
                    <a:pt x="3261" y="630"/>
                  </a:lnTo>
                  <a:cubicBezTo>
                    <a:pt x="3438" y="630"/>
                    <a:pt x="3576" y="492"/>
                    <a:pt x="3576" y="315"/>
                  </a:cubicBezTo>
                  <a:cubicBezTo>
                    <a:pt x="3576" y="138"/>
                    <a:pt x="3438" y="1"/>
                    <a:pt x="326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6"/>
            <p:cNvSpPr/>
            <p:nvPr/>
          </p:nvSpPr>
          <p:spPr>
            <a:xfrm>
              <a:off x="7796955" y="3652393"/>
              <a:ext cx="71851" cy="25317"/>
            </a:xfrm>
            <a:custGeom>
              <a:avLst/>
              <a:gdLst/>
              <a:ahLst/>
              <a:cxnLst/>
              <a:rect l="l" t="t" r="r" b="b"/>
              <a:pathLst>
                <a:path w="1788" h="630" extrusionOk="0">
                  <a:moveTo>
                    <a:pt x="0" y="1"/>
                  </a:moveTo>
                  <a:lnTo>
                    <a:pt x="0" y="630"/>
                  </a:lnTo>
                  <a:lnTo>
                    <a:pt x="1473" y="630"/>
                  </a:lnTo>
                  <a:cubicBezTo>
                    <a:pt x="1650" y="630"/>
                    <a:pt x="1788" y="492"/>
                    <a:pt x="1788" y="315"/>
                  </a:cubicBezTo>
                  <a:cubicBezTo>
                    <a:pt x="1788" y="138"/>
                    <a:pt x="1650" y="1"/>
                    <a:pt x="147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6"/>
            <p:cNvSpPr/>
            <p:nvPr/>
          </p:nvSpPr>
          <p:spPr>
            <a:xfrm>
              <a:off x="8030989" y="3719903"/>
              <a:ext cx="110147" cy="245530"/>
            </a:xfrm>
            <a:custGeom>
              <a:avLst/>
              <a:gdLst/>
              <a:ahLst/>
              <a:cxnLst/>
              <a:rect l="l" t="t" r="r" b="b"/>
              <a:pathLst>
                <a:path w="2741" h="6110" extrusionOk="0">
                  <a:moveTo>
                    <a:pt x="325" y="0"/>
                  </a:moveTo>
                  <a:cubicBezTo>
                    <a:pt x="148" y="0"/>
                    <a:pt x="0" y="148"/>
                    <a:pt x="0" y="314"/>
                  </a:cubicBezTo>
                  <a:lnTo>
                    <a:pt x="0" y="4734"/>
                  </a:lnTo>
                  <a:cubicBezTo>
                    <a:pt x="0" y="5491"/>
                    <a:pt x="619" y="6109"/>
                    <a:pt x="1375" y="6109"/>
                  </a:cubicBezTo>
                  <a:cubicBezTo>
                    <a:pt x="2132" y="6109"/>
                    <a:pt x="2741" y="5491"/>
                    <a:pt x="2741" y="4734"/>
                  </a:cubicBezTo>
                  <a:lnTo>
                    <a:pt x="2741" y="314"/>
                  </a:lnTo>
                  <a:cubicBezTo>
                    <a:pt x="2741" y="148"/>
                    <a:pt x="2603" y="0"/>
                    <a:pt x="2426"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6"/>
            <p:cNvSpPr/>
            <p:nvPr/>
          </p:nvSpPr>
          <p:spPr>
            <a:xfrm>
              <a:off x="8086242" y="3719903"/>
              <a:ext cx="54893" cy="245530"/>
            </a:xfrm>
            <a:custGeom>
              <a:avLst/>
              <a:gdLst/>
              <a:ahLst/>
              <a:cxnLst/>
              <a:rect l="l" t="t" r="r" b="b"/>
              <a:pathLst>
                <a:path w="1366" h="6110" extrusionOk="0">
                  <a:moveTo>
                    <a:pt x="0" y="0"/>
                  </a:moveTo>
                  <a:lnTo>
                    <a:pt x="0" y="6109"/>
                  </a:lnTo>
                  <a:cubicBezTo>
                    <a:pt x="757" y="6109"/>
                    <a:pt x="1366" y="5491"/>
                    <a:pt x="1366" y="4734"/>
                  </a:cubicBezTo>
                  <a:lnTo>
                    <a:pt x="1366" y="314"/>
                  </a:lnTo>
                  <a:cubicBezTo>
                    <a:pt x="1366" y="148"/>
                    <a:pt x="1228" y="0"/>
                    <a:pt x="105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6"/>
            <p:cNvSpPr/>
            <p:nvPr/>
          </p:nvSpPr>
          <p:spPr>
            <a:xfrm>
              <a:off x="8014392" y="3800392"/>
              <a:ext cx="143702" cy="50553"/>
            </a:xfrm>
            <a:custGeom>
              <a:avLst/>
              <a:gdLst/>
              <a:ahLst/>
              <a:cxnLst/>
              <a:rect l="l" t="t" r="r" b="b"/>
              <a:pathLst>
                <a:path w="3576" h="1258" extrusionOk="0">
                  <a:moveTo>
                    <a:pt x="315" y="1"/>
                  </a:moveTo>
                  <a:cubicBezTo>
                    <a:pt x="138" y="1"/>
                    <a:pt x="1" y="138"/>
                    <a:pt x="1" y="315"/>
                  </a:cubicBezTo>
                  <a:lnTo>
                    <a:pt x="1" y="944"/>
                  </a:lnTo>
                  <a:cubicBezTo>
                    <a:pt x="1" y="1120"/>
                    <a:pt x="138" y="1258"/>
                    <a:pt x="315" y="1258"/>
                  </a:cubicBezTo>
                  <a:lnTo>
                    <a:pt x="3261" y="1258"/>
                  </a:lnTo>
                  <a:cubicBezTo>
                    <a:pt x="3429" y="1258"/>
                    <a:pt x="3576" y="1120"/>
                    <a:pt x="3576" y="944"/>
                  </a:cubicBezTo>
                  <a:lnTo>
                    <a:pt x="3576" y="315"/>
                  </a:lnTo>
                  <a:cubicBezTo>
                    <a:pt x="3576" y="138"/>
                    <a:pt x="3429" y="1"/>
                    <a:pt x="326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6"/>
            <p:cNvSpPr/>
            <p:nvPr/>
          </p:nvSpPr>
          <p:spPr>
            <a:xfrm>
              <a:off x="8086242" y="3800392"/>
              <a:ext cx="71851" cy="50553"/>
            </a:xfrm>
            <a:custGeom>
              <a:avLst/>
              <a:gdLst/>
              <a:ahLst/>
              <a:cxnLst/>
              <a:rect l="l" t="t" r="r" b="b"/>
              <a:pathLst>
                <a:path w="1788" h="1258" extrusionOk="0">
                  <a:moveTo>
                    <a:pt x="0" y="1"/>
                  </a:moveTo>
                  <a:lnTo>
                    <a:pt x="0" y="1258"/>
                  </a:lnTo>
                  <a:lnTo>
                    <a:pt x="1473" y="1258"/>
                  </a:lnTo>
                  <a:cubicBezTo>
                    <a:pt x="1641" y="1258"/>
                    <a:pt x="1788" y="1120"/>
                    <a:pt x="1788" y="944"/>
                  </a:cubicBezTo>
                  <a:lnTo>
                    <a:pt x="1788" y="315"/>
                  </a:lnTo>
                  <a:cubicBezTo>
                    <a:pt x="1788" y="138"/>
                    <a:pt x="1641" y="1"/>
                    <a:pt x="147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6"/>
            <p:cNvSpPr/>
            <p:nvPr/>
          </p:nvSpPr>
          <p:spPr>
            <a:xfrm>
              <a:off x="8030989" y="3665051"/>
              <a:ext cx="110147" cy="67511"/>
            </a:xfrm>
            <a:custGeom>
              <a:avLst/>
              <a:gdLst/>
              <a:ahLst/>
              <a:cxnLst/>
              <a:rect l="l" t="t" r="r" b="b"/>
              <a:pathLst>
                <a:path w="2741" h="1680" extrusionOk="0">
                  <a:moveTo>
                    <a:pt x="0" y="0"/>
                  </a:moveTo>
                  <a:lnTo>
                    <a:pt x="0" y="1679"/>
                  </a:lnTo>
                  <a:lnTo>
                    <a:pt x="2741" y="1679"/>
                  </a:lnTo>
                  <a:lnTo>
                    <a:pt x="2741"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6"/>
            <p:cNvSpPr/>
            <p:nvPr/>
          </p:nvSpPr>
          <p:spPr>
            <a:xfrm>
              <a:off x="8086242" y="3665051"/>
              <a:ext cx="54893" cy="67511"/>
            </a:xfrm>
            <a:custGeom>
              <a:avLst/>
              <a:gdLst/>
              <a:ahLst/>
              <a:cxnLst/>
              <a:rect l="l" t="t" r="r" b="b"/>
              <a:pathLst>
                <a:path w="1366" h="1680" extrusionOk="0">
                  <a:moveTo>
                    <a:pt x="0" y="0"/>
                  </a:moveTo>
                  <a:lnTo>
                    <a:pt x="0" y="1679"/>
                  </a:lnTo>
                  <a:lnTo>
                    <a:pt x="1366" y="1679"/>
                  </a:lnTo>
                  <a:lnTo>
                    <a:pt x="1366"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6"/>
            <p:cNvSpPr/>
            <p:nvPr/>
          </p:nvSpPr>
          <p:spPr>
            <a:xfrm>
              <a:off x="8014392" y="3652393"/>
              <a:ext cx="143702" cy="25317"/>
            </a:xfrm>
            <a:custGeom>
              <a:avLst/>
              <a:gdLst/>
              <a:ahLst/>
              <a:cxnLst/>
              <a:rect l="l" t="t" r="r" b="b"/>
              <a:pathLst>
                <a:path w="3576" h="630" extrusionOk="0">
                  <a:moveTo>
                    <a:pt x="315" y="1"/>
                  </a:moveTo>
                  <a:cubicBezTo>
                    <a:pt x="138" y="1"/>
                    <a:pt x="1" y="138"/>
                    <a:pt x="1" y="315"/>
                  </a:cubicBezTo>
                  <a:cubicBezTo>
                    <a:pt x="1" y="492"/>
                    <a:pt x="138" y="630"/>
                    <a:pt x="315" y="630"/>
                  </a:cubicBezTo>
                  <a:lnTo>
                    <a:pt x="3261" y="630"/>
                  </a:lnTo>
                  <a:cubicBezTo>
                    <a:pt x="3429" y="630"/>
                    <a:pt x="3576" y="492"/>
                    <a:pt x="3576" y="315"/>
                  </a:cubicBezTo>
                  <a:cubicBezTo>
                    <a:pt x="3576" y="138"/>
                    <a:pt x="3429" y="1"/>
                    <a:pt x="326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6"/>
            <p:cNvSpPr/>
            <p:nvPr/>
          </p:nvSpPr>
          <p:spPr>
            <a:xfrm>
              <a:off x="8086242" y="3652393"/>
              <a:ext cx="71851" cy="25317"/>
            </a:xfrm>
            <a:custGeom>
              <a:avLst/>
              <a:gdLst/>
              <a:ahLst/>
              <a:cxnLst/>
              <a:rect l="l" t="t" r="r" b="b"/>
              <a:pathLst>
                <a:path w="1788" h="630" extrusionOk="0">
                  <a:moveTo>
                    <a:pt x="0" y="1"/>
                  </a:moveTo>
                  <a:lnTo>
                    <a:pt x="0" y="630"/>
                  </a:lnTo>
                  <a:lnTo>
                    <a:pt x="1473" y="630"/>
                  </a:lnTo>
                  <a:cubicBezTo>
                    <a:pt x="1641" y="630"/>
                    <a:pt x="1788" y="492"/>
                    <a:pt x="1788" y="315"/>
                  </a:cubicBezTo>
                  <a:cubicBezTo>
                    <a:pt x="1788" y="138"/>
                    <a:pt x="1641" y="1"/>
                    <a:pt x="147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6"/>
            <p:cNvSpPr/>
            <p:nvPr/>
          </p:nvSpPr>
          <p:spPr>
            <a:xfrm>
              <a:off x="7916142" y="3758199"/>
              <a:ext cx="50914" cy="191843"/>
            </a:xfrm>
            <a:custGeom>
              <a:avLst/>
              <a:gdLst/>
              <a:ahLst/>
              <a:cxnLst/>
              <a:rect l="l" t="t" r="r" b="b"/>
              <a:pathLst>
                <a:path w="1267" h="4774" extrusionOk="0">
                  <a:moveTo>
                    <a:pt x="629" y="0"/>
                  </a:moveTo>
                  <a:cubicBezTo>
                    <a:pt x="285" y="0"/>
                    <a:pt x="0" y="285"/>
                    <a:pt x="0" y="629"/>
                  </a:cubicBezTo>
                  <a:lnTo>
                    <a:pt x="0" y="4774"/>
                  </a:lnTo>
                  <a:lnTo>
                    <a:pt x="1267" y="4774"/>
                  </a:lnTo>
                  <a:lnTo>
                    <a:pt x="1267" y="629"/>
                  </a:lnTo>
                  <a:cubicBezTo>
                    <a:pt x="1267" y="285"/>
                    <a:pt x="982" y="0"/>
                    <a:pt x="62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6"/>
            <p:cNvSpPr/>
            <p:nvPr/>
          </p:nvSpPr>
          <p:spPr>
            <a:xfrm>
              <a:off x="7941377" y="3758199"/>
              <a:ext cx="25678" cy="191843"/>
            </a:xfrm>
            <a:custGeom>
              <a:avLst/>
              <a:gdLst/>
              <a:ahLst/>
              <a:cxnLst/>
              <a:rect l="l" t="t" r="r" b="b"/>
              <a:pathLst>
                <a:path w="639" h="4774" extrusionOk="0">
                  <a:moveTo>
                    <a:pt x="1" y="0"/>
                  </a:moveTo>
                  <a:lnTo>
                    <a:pt x="1" y="4774"/>
                  </a:lnTo>
                  <a:lnTo>
                    <a:pt x="639" y="4774"/>
                  </a:lnTo>
                  <a:lnTo>
                    <a:pt x="639" y="629"/>
                  </a:lnTo>
                  <a:cubicBezTo>
                    <a:pt x="639" y="285"/>
                    <a:pt x="354" y="0"/>
                    <a:pt x="1"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6"/>
            <p:cNvSpPr/>
            <p:nvPr/>
          </p:nvSpPr>
          <p:spPr>
            <a:xfrm>
              <a:off x="7865188" y="3937381"/>
              <a:ext cx="152422" cy="97127"/>
            </a:xfrm>
            <a:custGeom>
              <a:avLst/>
              <a:gdLst/>
              <a:ahLst/>
              <a:cxnLst/>
              <a:rect l="l" t="t" r="r" b="b"/>
              <a:pathLst>
                <a:path w="3793" h="2417" extrusionOk="0">
                  <a:moveTo>
                    <a:pt x="1268" y="0"/>
                  </a:moveTo>
                  <a:cubicBezTo>
                    <a:pt x="571" y="0"/>
                    <a:pt x="1" y="570"/>
                    <a:pt x="1" y="1267"/>
                  </a:cubicBezTo>
                  <a:lnTo>
                    <a:pt x="1" y="2416"/>
                  </a:lnTo>
                  <a:lnTo>
                    <a:pt x="3792" y="2416"/>
                  </a:lnTo>
                  <a:lnTo>
                    <a:pt x="3792" y="1267"/>
                  </a:lnTo>
                  <a:cubicBezTo>
                    <a:pt x="3792" y="570"/>
                    <a:pt x="3233" y="0"/>
                    <a:pt x="2535"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6"/>
            <p:cNvSpPr/>
            <p:nvPr/>
          </p:nvSpPr>
          <p:spPr>
            <a:xfrm>
              <a:off x="7941377" y="3937381"/>
              <a:ext cx="76231" cy="97127"/>
            </a:xfrm>
            <a:custGeom>
              <a:avLst/>
              <a:gdLst/>
              <a:ahLst/>
              <a:cxnLst/>
              <a:rect l="l" t="t" r="r" b="b"/>
              <a:pathLst>
                <a:path w="1897" h="2417" extrusionOk="0">
                  <a:moveTo>
                    <a:pt x="1" y="0"/>
                  </a:moveTo>
                  <a:lnTo>
                    <a:pt x="1" y="2416"/>
                  </a:lnTo>
                  <a:lnTo>
                    <a:pt x="1896" y="2416"/>
                  </a:lnTo>
                  <a:lnTo>
                    <a:pt x="1896" y="1267"/>
                  </a:lnTo>
                  <a:cubicBezTo>
                    <a:pt x="1896" y="570"/>
                    <a:pt x="1337" y="0"/>
                    <a:pt x="639"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6"/>
            <p:cNvSpPr/>
            <p:nvPr/>
          </p:nvSpPr>
          <p:spPr>
            <a:xfrm>
              <a:off x="7928760" y="3975275"/>
              <a:ext cx="25317" cy="59233"/>
            </a:xfrm>
            <a:custGeom>
              <a:avLst/>
              <a:gdLst/>
              <a:ahLst/>
              <a:cxnLst/>
              <a:rect l="l" t="t" r="r" b="b"/>
              <a:pathLst>
                <a:path w="630" h="1474" extrusionOk="0">
                  <a:moveTo>
                    <a:pt x="315" y="0"/>
                  </a:moveTo>
                  <a:cubicBezTo>
                    <a:pt x="148" y="0"/>
                    <a:pt x="1" y="147"/>
                    <a:pt x="1" y="324"/>
                  </a:cubicBezTo>
                  <a:lnTo>
                    <a:pt x="1" y="1473"/>
                  </a:lnTo>
                  <a:lnTo>
                    <a:pt x="629" y="1473"/>
                  </a:lnTo>
                  <a:lnTo>
                    <a:pt x="629" y="324"/>
                  </a:lnTo>
                  <a:cubicBezTo>
                    <a:pt x="629" y="147"/>
                    <a:pt x="492" y="0"/>
                    <a:pt x="315"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6"/>
            <p:cNvSpPr/>
            <p:nvPr/>
          </p:nvSpPr>
          <p:spPr>
            <a:xfrm>
              <a:off x="7941377" y="3975275"/>
              <a:ext cx="12698" cy="59233"/>
            </a:xfrm>
            <a:custGeom>
              <a:avLst/>
              <a:gdLst/>
              <a:ahLst/>
              <a:cxnLst/>
              <a:rect l="l" t="t" r="r" b="b"/>
              <a:pathLst>
                <a:path w="316" h="1474" extrusionOk="0">
                  <a:moveTo>
                    <a:pt x="1" y="0"/>
                  </a:moveTo>
                  <a:lnTo>
                    <a:pt x="1" y="1473"/>
                  </a:lnTo>
                  <a:lnTo>
                    <a:pt x="315" y="1473"/>
                  </a:lnTo>
                  <a:lnTo>
                    <a:pt x="315" y="324"/>
                  </a:lnTo>
                  <a:cubicBezTo>
                    <a:pt x="315" y="147"/>
                    <a:pt x="178" y="0"/>
                    <a:pt x="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6"/>
            <p:cNvSpPr/>
            <p:nvPr/>
          </p:nvSpPr>
          <p:spPr>
            <a:xfrm>
              <a:off x="7725105" y="4021045"/>
              <a:ext cx="432993" cy="64376"/>
            </a:xfrm>
            <a:custGeom>
              <a:avLst/>
              <a:gdLst/>
              <a:ahLst/>
              <a:cxnLst/>
              <a:rect l="l" t="t" r="r" b="b"/>
              <a:pathLst>
                <a:path w="10775" h="1602" extrusionOk="0">
                  <a:moveTo>
                    <a:pt x="835" y="1"/>
                  </a:moveTo>
                  <a:cubicBezTo>
                    <a:pt x="374" y="1"/>
                    <a:pt x="1" y="383"/>
                    <a:pt x="1" y="845"/>
                  </a:cubicBezTo>
                  <a:lnTo>
                    <a:pt x="1" y="1287"/>
                  </a:lnTo>
                  <a:cubicBezTo>
                    <a:pt x="1" y="1464"/>
                    <a:pt x="138" y="1601"/>
                    <a:pt x="315" y="1601"/>
                  </a:cubicBezTo>
                  <a:lnTo>
                    <a:pt x="10460" y="1601"/>
                  </a:lnTo>
                  <a:cubicBezTo>
                    <a:pt x="10628" y="1601"/>
                    <a:pt x="10775" y="1464"/>
                    <a:pt x="10775" y="1287"/>
                  </a:cubicBezTo>
                  <a:lnTo>
                    <a:pt x="10775" y="845"/>
                  </a:lnTo>
                  <a:cubicBezTo>
                    <a:pt x="10775" y="383"/>
                    <a:pt x="10392" y="1"/>
                    <a:pt x="9930"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6"/>
            <p:cNvSpPr/>
            <p:nvPr/>
          </p:nvSpPr>
          <p:spPr>
            <a:xfrm>
              <a:off x="7941377" y="4021045"/>
              <a:ext cx="216718" cy="64376"/>
            </a:xfrm>
            <a:custGeom>
              <a:avLst/>
              <a:gdLst/>
              <a:ahLst/>
              <a:cxnLst/>
              <a:rect l="l" t="t" r="r" b="b"/>
              <a:pathLst>
                <a:path w="5393" h="1602" extrusionOk="0">
                  <a:moveTo>
                    <a:pt x="1" y="1"/>
                  </a:moveTo>
                  <a:lnTo>
                    <a:pt x="1" y="1601"/>
                  </a:lnTo>
                  <a:lnTo>
                    <a:pt x="5078" y="1601"/>
                  </a:lnTo>
                  <a:cubicBezTo>
                    <a:pt x="5246" y="1601"/>
                    <a:pt x="5393" y="1464"/>
                    <a:pt x="5393" y="1287"/>
                  </a:cubicBezTo>
                  <a:lnTo>
                    <a:pt x="5393" y="845"/>
                  </a:lnTo>
                  <a:cubicBezTo>
                    <a:pt x="5393" y="383"/>
                    <a:pt x="5010" y="1"/>
                    <a:pt x="4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 name="Google Shape;601;p36"/>
          <p:cNvGrpSpPr/>
          <p:nvPr/>
        </p:nvGrpSpPr>
        <p:grpSpPr>
          <a:xfrm>
            <a:off x="3390405" y="3740142"/>
            <a:ext cx="540589" cy="643852"/>
            <a:chOff x="7010748" y="2870163"/>
            <a:chExt cx="363911" cy="433395"/>
          </a:xfrm>
        </p:grpSpPr>
        <p:sp>
          <p:nvSpPr>
            <p:cNvPr id="602" name="Google Shape;602;p36"/>
            <p:cNvSpPr/>
            <p:nvPr/>
          </p:nvSpPr>
          <p:spPr>
            <a:xfrm>
              <a:off x="7036386" y="2870163"/>
              <a:ext cx="287363" cy="433395"/>
            </a:xfrm>
            <a:custGeom>
              <a:avLst/>
              <a:gdLst/>
              <a:ahLst/>
              <a:cxnLst/>
              <a:rect l="l" t="t" r="r" b="b"/>
              <a:pathLst>
                <a:path w="7151" h="10785" extrusionOk="0">
                  <a:moveTo>
                    <a:pt x="737" y="0"/>
                  </a:moveTo>
                  <a:cubicBezTo>
                    <a:pt x="325" y="0"/>
                    <a:pt x="0" y="334"/>
                    <a:pt x="0" y="736"/>
                  </a:cubicBezTo>
                  <a:lnTo>
                    <a:pt x="0" y="10047"/>
                  </a:lnTo>
                  <a:cubicBezTo>
                    <a:pt x="0" y="10451"/>
                    <a:pt x="325" y="10785"/>
                    <a:pt x="737" y="10785"/>
                  </a:cubicBezTo>
                  <a:lnTo>
                    <a:pt x="6836" y="10785"/>
                  </a:lnTo>
                  <a:cubicBezTo>
                    <a:pt x="7013" y="10785"/>
                    <a:pt x="7150" y="10637"/>
                    <a:pt x="7150" y="10460"/>
                  </a:cubicBezTo>
                  <a:lnTo>
                    <a:pt x="7150" y="324"/>
                  </a:lnTo>
                  <a:cubicBezTo>
                    <a:pt x="7150" y="147"/>
                    <a:pt x="7013" y="0"/>
                    <a:pt x="6836"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6"/>
            <p:cNvSpPr/>
            <p:nvPr/>
          </p:nvSpPr>
          <p:spPr>
            <a:xfrm>
              <a:off x="7311086" y="2870163"/>
              <a:ext cx="63573" cy="433395"/>
            </a:xfrm>
            <a:custGeom>
              <a:avLst/>
              <a:gdLst/>
              <a:ahLst/>
              <a:cxnLst/>
              <a:rect l="l" t="t" r="r" b="b"/>
              <a:pathLst>
                <a:path w="1582" h="10785" extrusionOk="0">
                  <a:moveTo>
                    <a:pt x="0" y="0"/>
                  </a:moveTo>
                  <a:lnTo>
                    <a:pt x="0" y="10785"/>
                  </a:lnTo>
                  <a:lnTo>
                    <a:pt x="845" y="10785"/>
                  </a:lnTo>
                  <a:cubicBezTo>
                    <a:pt x="1248" y="10785"/>
                    <a:pt x="1582" y="10451"/>
                    <a:pt x="1582" y="10047"/>
                  </a:cubicBezTo>
                  <a:lnTo>
                    <a:pt x="1582" y="736"/>
                  </a:lnTo>
                  <a:cubicBezTo>
                    <a:pt x="1582" y="334"/>
                    <a:pt x="1248" y="0"/>
                    <a:pt x="84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6"/>
            <p:cNvSpPr/>
            <p:nvPr/>
          </p:nvSpPr>
          <p:spPr>
            <a:xfrm>
              <a:off x="7010748" y="2930520"/>
              <a:ext cx="59233" cy="59233"/>
            </a:xfrm>
            <a:custGeom>
              <a:avLst/>
              <a:gdLst/>
              <a:ahLst/>
              <a:cxnLst/>
              <a:rect l="l" t="t" r="r" b="b"/>
              <a:pathLst>
                <a:path w="1474" h="1474" extrusionOk="0">
                  <a:moveTo>
                    <a:pt x="324" y="1"/>
                  </a:moveTo>
                  <a:cubicBezTo>
                    <a:pt x="147" y="1"/>
                    <a:pt x="0" y="138"/>
                    <a:pt x="0" y="315"/>
                  </a:cubicBezTo>
                  <a:lnTo>
                    <a:pt x="0" y="1150"/>
                  </a:lnTo>
                  <a:cubicBezTo>
                    <a:pt x="0" y="1327"/>
                    <a:pt x="147" y="1474"/>
                    <a:pt x="324" y="1474"/>
                  </a:cubicBezTo>
                  <a:lnTo>
                    <a:pt x="1159" y="1474"/>
                  </a:lnTo>
                  <a:cubicBezTo>
                    <a:pt x="1336" y="1474"/>
                    <a:pt x="1473" y="1327"/>
                    <a:pt x="1473" y="1150"/>
                  </a:cubicBezTo>
                  <a:lnTo>
                    <a:pt x="1473" y="315"/>
                  </a:lnTo>
                  <a:cubicBezTo>
                    <a:pt x="1473" y="138"/>
                    <a:pt x="1336" y="1"/>
                    <a:pt x="115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6"/>
            <p:cNvSpPr/>
            <p:nvPr/>
          </p:nvSpPr>
          <p:spPr>
            <a:xfrm>
              <a:off x="7010748" y="3057222"/>
              <a:ext cx="59233" cy="59233"/>
            </a:xfrm>
            <a:custGeom>
              <a:avLst/>
              <a:gdLst/>
              <a:ahLst/>
              <a:cxnLst/>
              <a:rect l="l" t="t" r="r" b="b"/>
              <a:pathLst>
                <a:path w="1474" h="1474" extrusionOk="0">
                  <a:moveTo>
                    <a:pt x="324" y="1"/>
                  </a:moveTo>
                  <a:cubicBezTo>
                    <a:pt x="147" y="1"/>
                    <a:pt x="0" y="138"/>
                    <a:pt x="0" y="315"/>
                  </a:cubicBezTo>
                  <a:lnTo>
                    <a:pt x="0" y="1160"/>
                  </a:lnTo>
                  <a:cubicBezTo>
                    <a:pt x="0" y="1336"/>
                    <a:pt x="147" y="1474"/>
                    <a:pt x="324" y="1474"/>
                  </a:cubicBezTo>
                  <a:lnTo>
                    <a:pt x="1159" y="1474"/>
                  </a:lnTo>
                  <a:cubicBezTo>
                    <a:pt x="1336" y="1474"/>
                    <a:pt x="1473" y="1336"/>
                    <a:pt x="1473" y="1160"/>
                  </a:cubicBezTo>
                  <a:lnTo>
                    <a:pt x="1473" y="315"/>
                  </a:lnTo>
                  <a:cubicBezTo>
                    <a:pt x="1473" y="138"/>
                    <a:pt x="1336" y="1"/>
                    <a:pt x="115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6"/>
            <p:cNvSpPr/>
            <p:nvPr/>
          </p:nvSpPr>
          <p:spPr>
            <a:xfrm>
              <a:off x="7010748" y="3183923"/>
              <a:ext cx="59233" cy="59233"/>
            </a:xfrm>
            <a:custGeom>
              <a:avLst/>
              <a:gdLst/>
              <a:ahLst/>
              <a:cxnLst/>
              <a:rect l="l" t="t" r="r" b="b"/>
              <a:pathLst>
                <a:path w="1474" h="1474" extrusionOk="0">
                  <a:moveTo>
                    <a:pt x="324" y="0"/>
                  </a:moveTo>
                  <a:cubicBezTo>
                    <a:pt x="147" y="0"/>
                    <a:pt x="0" y="148"/>
                    <a:pt x="0" y="325"/>
                  </a:cubicBezTo>
                  <a:lnTo>
                    <a:pt x="0" y="1159"/>
                  </a:lnTo>
                  <a:cubicBezTo>
                    <a:pt x="0" y="1336"/>
                    <a:pt x="147" y="1473"/>
                    <a:pt x="324" y="1473"/>
                  </a:cubicBezTo>
                  <a:lnTo>
                    <a:pt x="1159" y="1473"/>
                  </a:lnTo>
                  <a:cubicBezTo>
                    <a:pt x="1336" y="1473"/>
                    <a:pt x="1473" y="1336"/>
                    <a:pt x="1473" y="1159"/>
                  </a:cubicBezTo>
                  <a:lnTo>
                    <a:pt x="1473" y="325"/>
                  </a:lnTo>
                  <a:cubicBezTo>
                    <a:pt x="1473" y="148"/>
                    <a:pt x="1336" y="0"/>
                    <a:pt x="11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6"/>
            <p:cNvSpPr/>
            <p:nvPr/>
          </p:nvSpPr>
          <p:spPr>
            <a:xfrm>
              <a:off x="7108195" y="2921840"/>
              <a:ext cx="160700" cy="93189"/>
            </a:xfrm>
            <a:custGeom>
              <a:avLst/>
              <a:gdLst/>
              <a:ahLst/>
              <a:cxnLst/>
              <a:rect l="l" t="t" r="r" b="b"/>
              <a:pathLst>
                <a:path w="3999" h="2319" extrusionOk="0">
                  <a:moveTo>
                    <a:pt x="315" y="0"/>
                  </a:moveTo>
                  <a:cubicBezTo>
                    <a:pt x="138" y="0"/>
                    <a:pt x="1" y="138"/>
                    <a:pt x="1" y="315"/>
                  </a:cubicBezTo>
                  <a:lnTo>
                    <a:pt x="1" y="2004"/>
                  </a:lnTo>
                  <a:cubicBezTo>
                    <a:pt x="1" y="2171"/>
                    <a:pt x="138" y="2318"/>
                    <a:pt x="315" y="2318"/>
                  </a:cubicBezTo>
                  <a:lnTo>
                    <a:pt x="3684" y="2318"/>
                  </a:lnTo>
                  <a:cubicBezTo>
                    <a:pt x="3861" y="2318"/>
                    <a:pt x="3999" y="2171"/>
                    <a:pt x="3999" y="2004"/>
                  </a:cubicBezTo>
                  <a:lnTo>
                    <a:pt x="3999" y="315"/>
                  </a:lnTo>
                  <a:cubicBezTo>
                    <a:pt x="3999" y="138"/>
                    <a:pt x="3861" y="0"/>
                    <a:pt x="3684"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6"/>
            <p:cNvSpPr/>
            <p:nvPr/>
          </p:nvSpPr>
          <p:spPr>
            <a:xfrm>
              <a:off x="7108195" y="3048944"/>
              <a:ext cx="160700" cy="25276"/>
            </a:xfrm>
            <a:custGeom>
              <a:avLst/>
              <a:gdLst/>
              <a:ahLst/>
              <a:cxnLst/>
              <a:rect l="l" t="t" r="r" b="b"/>
              <a:pathLst>
                <a:path w="3999" h="629" extrusionOk="0">
                  <a:moveTo>
                    <a:pt x="315" y="0"/>
                  </a:moveTo>
                  <a:cubicBezTo>
                    <a:pt x="138" y="0"/>
                    <a:pt x="1" y="138"/>
                    <a:pt x="1" y="314"/>
                  </a:cubicBezTo>
                  <a:cubicBezTo>
                    <a:pt x="1" y="482"/>
                    <a:pt x="138" y="629"/>
                    <a:pt x="315" y="629"/>
                  </a:cubicBezTo>
                  <a:lnTo>
                    <a:pt x="3684" y="629"/>
                  </a:lnTo>
                  <a:cubicBezTo>
                    <a:pt x="3861" y="629"/>
                    <a:pt x="3999" y="482"/>
                    <a:pt x="3999" y="314"/>
                  </a:cubicBezTo>
                  <a:cubicBezTo>
                    <a:pt x="3999" y="138"/>
                    <a:pt x="3861" y="0"/>
                    <a:pt x="3684"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6"/>
            <p:cNvSpPr/>
            <p:nvPr/>
          </p:nvSpPr>
          <p:spPr>
            <a:xfrm>
              <a:off x="7142151" y="3099455"/>
              <a:ext cx="126743" cy="25276"/>
            </a:xfrm>
            <a:custGeom>
              <a:avLst/>
              <a:gdLst/>
              <a:ahLst/>
              <a:cxnLst/>
              <a:rect l="l" t="t" r="r" b="b"/>
              <a:pathLst>
                <a:path w="3154" h="629" extrusionOk="0">
                  <a:moveTo>
                    <a:pt x="315" y="0"/>
                  </a:moveTo>
                  <a:cubicBezTo>
                    <a:pt x="138" y="0"/>
                    <a:pt x="0" y="138"/>
                    <a:pt x="0" y="315"/>
                  </a:cubicBezTo>
                  <a:cubicBezTo>
                    <a:pt x="0" y="491"/>
                    <a:pt x="138" y="629"/>
                    <a:pt x="315" y="629"/>
                  </a:cubicBezTo>
                  <a:lnTo>
                    <a:pt x="2839" y="629"/>
                  </a:lnTo>
                  <a:cubicBezTo>
                    <a:pt x="3016" y="629"/>
                    <a:pt x="3154" y="491"/>
                    <a:pt x="3154" y="315"/>
                  </a:cubicBezTo>
                  <a:cubicBezTo>
                    <a:pt x="3154" y="138"/>
                    <a:pt x="3016" y="0"/>
                    <a:pt x="2839"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6"/>
            <p:cNvSpPr/>
            <p:nvPr/>
          </p:nvSpPr>
          <p:spPr>
            <a:xfrm>
              <a:off x="7175705" y="3217839"/>
              <a:ext cx="93189" cy="25317"/>
            </a:xfrm>
            <a:custGeom>
              <a:avLst/>
              <a:gdLst/>
              <a:ahLst/>
              <a:cxnLst/>
              <a:rect l="l" t="t" r="r" b="b"/>
              <a:pathLst>
                <a:path w="2319" h="630" extrusionOk="0">
                  <a:moveTo>
                    <a:pt x="315" y="1"/>
                  </a:moveTo>
                  <a:cubicBezTo>
                    <a:pt x="148" y="1"/>
                    <a:pt x="1" y="138"/>
                    <a:pt x="1" y="315"/>
                  </a:cubicBezTo>
                  <a:cubicBezTo>
                    <a:pt x="1" y="492"/>
                    <a:pt x="148" y="629"/>
                    <a:pt x="315" y="629"/>
                  </a:cubicBezTo>
                  <a:lnTo>
                    <a:pt x="2004" y="629"/>
                  </a:lnTo>
                  <a:cubicBezTo>
                    <a:pt x="2181" y="629"/>
                    <a:pt x="2319" y="492"/>
                    <a:pt x="2319" y="315"/>
                  </a:cubicBezTo>
                  <a:cubicBezTo>
                    <a:pt x="2319" y="138"/>
                    <a:pt x="2181" y="1"/>
                    <a:pt x="2004"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6"/>
            <p:cNvSpPr/>
            <p:nvPr/>
          </p:nvSpPr>
          <p:spPr>
            <a:xfrm>
              <a:off x="7036386" y="2870163"/>
              <a:ext cx="287363" cy="433395"/>
            </a:xfrm>
            <a:custGeom>
              <a:avLst/>
              <a:gdLst/>
              <a:ahLst/>
              <a:cxnLst/>
              <a:rect l="l" t="t" r="r" b="b"/>
              <a:pathLst>
                <a:path w="7151" h="10785" extrusionOk="0">
                  <a:moveTo>
                    <a:pt x="737" y="0"/>
                  </a:moveTo>
                  <a:cubicBezTo>
                    <a:pt x="325" y="0"/>
                    <a:pt x="0" y="334"/>
                    <a:pt x="0" y="736"/>
                  </a:cubicBezTo>
                  <a:lnTo>
                    <a:pt x="0" y="10047"/>
                  </a:lnTo>
                  <a:cubicBezTo>
                    <a:pt x="0" y="10451"/>
                    <a:pt x="325" y="10785"/>
                    <a:pt x="737" y="10785"/>
                  </a:cubicBezTo>
                  <a:lnTo>
                    <a:pt x="6836" y="10785"/>
                  </a:lnTo>
                  <a:cubicBezTo>
                    <a:pt x="7013" y="10785"/>
                    <a:pt x="7150" y="10637"/>
                    <a:pt x="7150" y="10460"/>
                  </a:cubicBezTo>
                  <a:lnTo>
                    <a:pt x="7150" y="324"/>
                  </a:lnTo>
                  <a:cubicBezTo>
                    <a:pt x="7150" y="147"/>
                    <a:pt x="7013" y="0"/>
                    <a:pt x="6836"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6"/>
            <p:cNvSpPr/>
            <p:nvPr/>
          </p:nvSpPr>
          <p:spPr>
            <a:xfrm>
              <a:off x="7188323" y="2870163"/>
              <a:ext cx="135423" cy="433395"/>
            </a:xfrm>
            <a:custGeom>
              <a:avLst/>
              <a:gdLst/>
              <a:ahLst/>
              <a:cxnLst/>
              <a:rect l="l" t="t" r="r" b="b"/>
              <a:pathLst>
                <a:path w="3370" h="10785" extrusionOk="0">
                  <a:moveTo>
                    <a:pt x="1" y="0"/>
                  </a:moveTo>
                  <a:lnTo>
                    <a:pt x="1" y="10785"/>
                  </a:lnTo>
                  <a:lnTo>
                    <a:pt x="3055" y="10785"/>
                  </a:lnTo>
                  <a:cubicBezTo>
                    <a:pt x="3232" y="10785"/>
                    <a:pt x="3369" y="10637"/>
                    <a:pt x="3369" y="10460"/>
                  </a:cubicBezTo>
                  <a:lnTo>
                    <a:pt x="3369" y="324"/>
                  </a:lnTo>
                  <a:cubicBezTo>
                    <a:pt x="3369" y="147"/>
                    <a:pt x="3232" y="0"/>
                    <a:pt x="3055"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6"/>
            <p:cNvSpPr/>
            <p:nvPr/>
          </p:nvSpPr>
          <p:spPr>
            <a:xfrm>
              <a:off x="7010748" y="2930520"/>
              <a:ext cx="59233" cy="59233"/>
            </a:xfrm>
            <a:custGeom>
              <a:avLst/>
              <a:gdLst/>
              <a:ahLst/>
              <a:cxnLst/>
              <a:rect l="l" t="t" r="r" b="b"/>
              <a:pathLst>
                <a:path w="1474" h="1474" extrusionOk="0">
                  <a:moveTo>
                    <a:pt x="324" y="1"/>
                  </a:moveTo>
                  <a:cubicBezTo>
                    <a:pt x="147" y="1"/>
                    <a:pt x="0" y="138"/>
                    <a:pt x="0" y="315"/>
                  </a:cubicBezTo>
                  <a:lnTo>
                    <a:pt x="0" y="1150"/>
                  </a:lnTo>
                  <a:cubicBezTo>
                    <a:pt x="0" y="1327"/>
                    <a:pt x="147" y="1474"/>
                    <a:pt x="324" y="1474"/>
                  </a:cubicBezTo>
                  <a:lnTo>
                    <a:pt x="1159" y="1474"/>
                  </a:lnTo>
                  <a:cubicBezTo>
                    <a:pt x="1336" y="1474"/>
                    <a:pt x="1473" y="1327"/>
                    <a:pt x="1473" y="1150"/>
                  </a:cubicBezTo>
                  <a:lnTo>
                    <a:pt x="1473" y="315"/>
                  </a:lnTo>
                  <a:cubicBezTo>
                    <a:pt x="1473" y="138"/>
                    <a:pt x="1336" y="1"/>
                    <a:pt x="115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6"/>
            <p:cNvSpPr/>
            <p:nvPr/>
          </p:nvSpPr>
          <p:spPr>
            <a:xfrm>
              <a:off x="7010748" y="3057222"/>
              <a:ext cx="59233" cy="59233"/>
            </a:xfrm>
            <a:custGeom>
              <a:avLst/>
              <a:gdLst/>
              <a:ahLst/>
              <a:cxnLst/>
              <a:rect l="l" t="t" r="r" b="b"/>
              <a:pathLst>
                <a:path w="1474" h="1474" extrusionOk="0">
                  <a:moveTo>
                    <a:pt x="324" y="1"/>
                  </a:moveTo>
                  <a:cubicBezTo>
                    <a:pt x="147" y="1"/>
                    <a:pt x="0" y="138"/>
                    <a:pt x="0" y="315"/>
                  </a:cubicBezTo>
                  <a:lnTo>
                    <a:pt x="0" y="1160"/>
                  </a:lnTo>
                  <a:cubicBezTo>
                    <a:pt x="0" y="1336"/>
                    <a:pt x="147" y="1474"/>
                    <a:pt x="324" y="1474"/>
                  </a:cubicBezTo>
                  <a:lnTo>
                    <a:pt x="1159" y="1474"/>
                  </a:lnTo>
                  <a:cubicBezTo>
                    <a:pt x="1336" y="1474"/>
                    <a:pt x="1473" y="1336"/>
                    <a:pt x="1473" y="1160"/>
                  </a:cubicBezTo>
                  <a:lnTo>
                    <a:pt x="1473" y="315"/>
                  </a:lnTo>
                  <a:cubicBezTo>
                    <a:pt x="1473" y="138"/>
                    <a:pt x="1336" y="1"/>
                    <a:pt x="115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6"/>
            <p:cNvSpPr/>
            <p:nvPr/>
          </p:nvSpPr>
          <p:spPr>
            <a:xfrm>
              <a:off x="7010748" y="3183923"/>
              <a:ext cx="59233" cy="59233"/>
            </a:xfrm>
            <a:custGeom>
              <a:avLst/>
              <a:gdLst/>
              <a:ahLst/>
              <a:cxnLst/>
              <a:rect l="l" t="t" r="r" b="b"/>
              <a:pathLst>
                <a:path w="1474" h="1474" extrusionOk="0">
                  <a:moveTo>
                    <a:pt x="324" y="0"/>
                  </a:moveTo>
                  <a:cubicBezTo>
                    <a:pt x="147" y="0"/>
                    <a:pt x="0" y="148"/>
                    <a:pt x="0" y="325"/>
                  </a:cubicBezTo>
                  <a:lnTo>
                    <a:pt x="0" y="1159"/>
                  </a:lnTo>
                  <a:cubicBezTo>
                    <a:pt x="0" y="1336"/>
                    <a:pt x="147" y="1473"/>
                    <a:pt x="324" y="1473"/>
                  </a:cubicBezTo>
                  <a:lnTo>
                    <a:pt x="1159" y="1473"/>
                  </a:lnTo>
                  <a:cubicBezTo>
                    <a:pt x="1336" y="1473"/>
                    <a:pt x="1473" y="1336"/>
                    <a:pt x="1473" y="1159"/>
                  </a:cubicBezTo>
                  <a:lnTo>
                    <a:pt x="1473" y="325"/>
                  </a:lnTo>
                  <a:cubicBezTo>
                    <a:pt x="1473" y="148"/>
                    <a:pt x="1336" y="0"/>
                    <a:pt x="11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6"/>
            <p:cNvSpPr/>
            <p:nvPr/>
          </p:nvSpPr>
          <p:spPr>
            <a:xfrm>
              <a:off x="7108195" y="2921840"/>
              <a:ext cx="160700" cy="93189"/>
            </a:xfrm>
            <a:custGeom>
              <a:avLst/>
              <a:gdLst/>
              <a:ahLst/>
              <a:cxnLst/>
              <a:rect l="l" t="t" r="r" b="b"/>
              <a:pathLst>
                <a:path w="3999" h="2319" extrusionOk="0">
                  <a:moveTo>
                    <a:pt x="315" y="0"/>
                  </a:moveTo>
                  <a:cubicBezTo>
                    <a:pt x="138" y="0"/>
                    <a:pt x="1" y="138"/>
                    <a:pt x="1" y="315"/>
                  </a:cubicBezTo>
                  <a:lnTo>
                    <a:pt x="1" y="2004"/>
                  </a:lnTo>
                  <a:cubicBezTo>
                    <a:pt x="1" y="2171"/>
                    <a:pt x="138" y="2318"/>
                    <a:pt x="315" y="2318"/>
                  </a:cubicBezTo>
                  <a:lnTo>
                    <a:pt x="3684" y="2318"/>
                  </a:lnTo>
                  <a:cubicBezTo>
                    <a:pt x="3861" y="2318"/>
                    <a:pt x="3999" y="2171"/>
                    <a:pt x="3999" y="2004"/>
                  </a:cubicBezTo>
                  <a:lnTo>
                    <a:pt x="3999" y="315"/>
                  </a:lnTo>
                  <a:cubicBezTo>
                    <a:pt x="3999" y="138"/>
                    <a:pt x="3861" y="0"/>
                    <a:pt x="3684"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6"/>
            <p:cNvSpPr/>
            <p:nvPr/>
          </p:nvSpPr>
          <p:spPr>
            <a:xfrm>
              <a:off x="7108195" y="3048944"/>
              <a:ext cx="160700" cy="25276"/>
            </a:xfrm>
            <a:custGeom>
              <a:avLst/>
              <a:gdLst/>
              <a:ahLst/>
              <a:cxnLst/>
              <a:rect l="l" t="t" r="r" b="b"/>
              <a:pathLst>
                <a:path w="3999" h="629" extrusionOk="0">
                  <a:moveTo>
                    <a:pt x="315" y="0"/>
                  </a:moveTo>
                  <a:cubicBezTo>
                    <a:pt x="138" y="0"/>
                    <a:pt x="1" y="138"/>
                    <a:pt x="1" y="314"/>
                  </a:cubicBezTo>
                  <a:cubicBezTo>
                    <a:pt x="1" y="482"/>
                    <a:pt x="138" y="629"/>
                    <a:pt x="315" y="629"/>
                  </a:cubicBezTo>
                  <a:lnTo>
                    <a:pt x="3684" y="629"/>
                  </a:lnTo>
                  <a:cubicBezTo>
                    <a:pt x="3861" y="629"/>
                    <a:pt x="3999" y="482"/>
                    <a:pt x="3999" y="314"/>
                  </a:cubicBezTo>
                  <a:cubicBezTo>
                    <a:pt x="3999" y="138"/>
                    <a:pt x="3861" y="0"/>
                    <a:pt x="3684"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6"/>
            <p:cNvSpPr/>
            <p:nvPr/>
          </p:nvSpPr>
          <p:spPr>
            <a:xfrm>
              <a:off x="7142151" y="3099455"/>
              <a:ext cx="126743" cy="25276"/>
            </a:xfrm>
            <a:custGeom>
              <a:avLst/>
              <a:gdLst/>
              <a:ahLst/>
              <a:cxnLst/>
              <a:rect l="l" t="t" r="r" b="b"/>
              <a:pathLst>
                <a:path w="3154" h="629" extrusionOk="0">
                  <a:moveTo>
                    <a:pt x="315" y="0"/>
                  </a:moveTo>
                  <a:cubicBezTo>
                    <a:pt x="138" y="0"/>
                    <a:pt x="0" y="138"/>
                    <a:pt x="0" y="315"/>
                  </a:cubicBezTo>
                  <a:cubicBezTo>
                    <a:pt x="0" y="491"/>
                    <a:pt x="138" y="629"/>
                    <a:pt x="315" y="629"/>
                  </a:cubicBezTo>
                  <a:lnTo>
                    <a:pt x="2839" y="629"/>
                  </a:lnTo>
                  <a:cubicBezTo>
                    <a:pt x="3016" y="629"/>
                    <a:pt x="3154" y="491"/>
                    <a:pt x="3154" y="315"/>
                  </a:cubicBezTo>
                  <a:cubicBezTo>
                    <a:pt x="3154" y="138"/>
                    <a:pt x="3016" y="0"/>
                    <a:pt x="2839"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6"/>
            <p:cNvSpPr/>
            <p:nvPr/>
          </p:nvSpPr>
          <p:spPr>
            <a:xfrm>
              <a:off x="7175705" y="3217839"/>
              <a:ext cx="93189" cy="25317"/>
            </a:xfrm>
            <a:custGeom>
              <a:avLst/>
              <a:gdLst/>
              <a:ahLst/>
              <a:cxnLst/>
              <a:rect l="l" t="t" r="r" b="b"/>
              <a:pathLst>
                <a:path w="2319" h="630" extrusionOk="0">
                  <a:moveTo>
                    <a:pt x="315" y="1"/>
                  </a:moveTo>
                  <a:cubicBezTo>
                    <a:pt x="148" y="1"/>
                    <a:pt x="1" y="138"/>
                    <a:pt x="1" y="315"/>
                  </a:cubicBezTo>
                  <a:cubicBezTo>
                    <a:pt x="1" y="492"/>
                    <a:pt x="148" y="629"/>
                    <a:pt x="315" y="629"/>
                  </a:cubicBezTo>
                  <a:lnTo>
                    <a:pt x="2004" y="629"/>
                  </a:lnTo>
                  <a:cubicBezTo>
                    <a:pt x="2181" y="629"/>
                    <a:pt x="2319" y="492"/>
                    <a:pt x="2319" y="315"/>
                  </a:cubicBezTo>
                  <a:cubicBezTo>
                    <a:pt x="2319" y="138"/>
                    <a:pt x="2181" y="1"/>
                    <a:pt x="2004"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6"/>
            <p:cNvSpPr/>
            <p:nvPr/>
          </p:nvSpPr>
          <p:spPr>
            <a:xfrm>
              <a:off x="7188323" y="2921840"/>
              <a:ext cx="80571" cy="93189"/>
            </a:xfrm>
            <a:custGeom>
              <a:avLst/>
              <a:gdLst/>
              <a:ahLst/>
              <a:cxnLst/>
              <a:rect l="l" t="t" r="r" b="b"/>
              <a:pathLst>
                <a:path w="2005" h="2319" extrusionOk="0">
                  <a:moveTo>
                    <a:pt x="1" y="0"/>
                  </a:moveTo>
                  <a:lnTo>
                    <a:pt x="1" y="2318"/>
                  </a:lnTo>
                  <a:lnTo>
                    <a:pt x="1690" y="2318"/>
                  </a:lnTo>
                  <a:cubicBezTo>
                    <a:pt x="1867" y="2318"/>
                    <a:pt x="2005" y="2171"/>
                    <a:pt x="2005" y="2004"/>
                  </a:cubicBezTo>
                  <a:lnTo>
                    <a:pt x="2005" y="315"/>
                  </a:lnTo>
                  <a:cubicBezTo>
                    <a:pt x="2005" y="138"/>
                    <a:pt x="1867" y="0"/>
                    <a:pt x="1690"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6"/>
            <p:cNvSpPr/>
            <p:nvPr/>
          </p:nvSpPr>
          <p:spPr>
            <a:xfrm>
              <a:off x="7188323" y="3048944"/>
              <a:ext cx="80571" cy="25276"/>
            </a:xfrm>
            <a:custGeom>
              <a:avLst/>
              <a:gdLst/>
              <a:ahLst/>
              <a:cxnLst/>
              <a:rect l="l" t="t" r="r" b="b"/>
              <a:pathLst>
                <a:path w="2005" h="629" extrusionOk="0">
                  <a:moveTo>
                    <a:pt x="1" y="0"/>
                  </a:moveTo>
                  <a:lnTo>
                    <a:pt x="1" y="629"/>
                  </a:lnTo>
                  <a:lnTo>
                    <a:pt x="1690" y="629"/>
                  </a:lnTo>
                  <a:cubicBezTo>
                    <a:pt x="1867" y="629"/>
                    <a:pt x="2005" y="482"/>
                    <a:pt x="2005" y="314"/>
                  </a:cubicBezTo>
                  <a:cubicBezTo>
                    <a:pt x="2005" y="138"/>
                    <a:pt x="1867" y="0"/>
                    <a:pt x="1690"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6"/>
            <p:cNvSpPr/>
            <p:nvPr/>
          </p:nvSpPr>
          <p:spPr>
            <a:xfrm>
              <a:off x="7188323" y="3099455"/>
              <a:ext cx="80571" cy="25276"/>
            </a:xfrm>
            <a:custGeom>
              <a:avLst/>
              <a:gdLst/>
              <a:ahLst/>
              <a:cxnLst/>
              <a:rect l="l" t="t" r="r" b="b"/>
              <a:pathLst>
                <a:path w="2005" h="629" extrusionOk="0">
                  <a:moveTo>
                    <a:pt x="1" y="0"/>
                  </a:moveTo>
                  <a:lnTo>
                    <a:pt x="1" y="629"/>
                  </a:lnTo>
                  <a:lnTo>
                    <a:pt x="1690" y="629"/>
                  </a:lnTo>
                  <a:cubicBezTo>
                    <a:pt x="1867" y="629"/>
                    <a:pt x="2005" y="491"/>
                    <a:pt x="2005" y="315"/>
                  </a:cubicBezTo>
                  <a:cubicBezTo>
                    <a:pt x="2005" y="138"/>
                    <a:pt x="1867" y="0"/>
                    <a:pt x="1690"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6"/>
            <p:cNvSpPr/>
            <p:nvPr/>
          </p:nvSpPr>
          <p:spPr>
            <a:xfrm>
              <a:off x="7188323" y="3217839"/>
              <a:ext cx="80571" cy="25317"/>
            </a:xfrm>
            <a:custGeom>
              <a:avLst/>
              <a:gdLst/>
              <a:ahLst/>
              <a:cxnLst/>
              <a:rect l="l" t="t" r="r" b="b"/>
              <a:pathLst>
                <a:path w="2005" h="630" extrusionOk="0">
                  <a:moveTo>
                    <a:pt x="1" y="1"/>
                  </a:moveTo>
                  <a:lnTo>
                    <a:pt x="1" y="629"/>
                  </a:lnTo>
                  <a:lnTo>
                    <a:pt x="1690" y="629"/>
                  </a:lnTo>
                  <a:cubicBezTo>
                    <a:pt x="1867" y="629"/>
                    <a:pt x="2005" y="492"/>
                    <a:pt x="2005" y="315"/>
                  </a:cubicBezTo>
                  <a:cubicBezTo>
                    <a:pt x="2005" y="138"/>
                    <a:pt x="1867" y="1"/>
                    <a:pt x="1690"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6"/>
            <p:cNvSpPr/>
            <p:nvPr/>
          </p:nvSpPr>
          <p:spPr>
            <a:xfrm>
              <a:off x="7311086" y="2870163"/>
              <a:ext cx="63573" cy="433395"/>
            </a:xfrm>
            <a:custGeom>
              <a:avLst/>
              <a:gdLst/>
              <a:ahLst/>
              <a:cxnLst/>
              <a:rect l="l" t="t" r="r" b="b"/>
              <a:pathLst>
                <a:path w="1582" h="10785" extrusionOk="0">
                  <a:moveTo>
                    <a:pt x="0" y="0"/>
                  </a:moveTo>
                  <a:lnTo>
                    <a:pt x="0" y="10785"/>
                  </a:lnTo>
                  <a:lnTo>
                    <a:pt x="845" y="10785"/>
                  </a:lnTo>
                  <a:cubicBezTo>
                    <a:pt x="1248" y="10785"/>
                    <a:pt x="1582" y="10451"/>
                    <a:pt x="1582" y="10047"/>
                  </a:cubicBezTo>
                  <a:lnTo>
                    <a:pt x="1582" y="736"/>
                  </a:lnTo>
                  <a:cubicBezTo>
                    <a:pt x="1582" y="334"/>
                    <a:pt x="1248" y="0"/>
                    <a:pt x="8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36"/>
          <p:cNvGrpSpPr/>
          <p:nvPr/>
        </p:nvGrpSpPr>
        <p:grpSpPr>
          <a:xfrm>
            <a:off x="5247210" y="1911515"/>
            <a:ext cx="643830" cy="642110"/>
            <a:chOff x="6975225" y="2088215"/>
            <a:chExt cx="434199" cy="433068"/>
          </a:xfrm>
        </p:grpSpPr>
        <p:sp>
          <p:nvSpPr>
            <p:cNvPr id="626" name="Google Shape;626;p36"/>
            <p:cNvSpPr/>
            <p:nvPr/>
          </p:nvSpPr>
          <p:spPr>
            <a:xfrm>
              <a:off x="7020593" y="2342060"/>
              <a:ext cx="345390" cy="145309"/>
            </a:xfrm>
            <a:custGeom>
              <a:avLst/>
              <a:gdLst/>
              <a:ahLst/>
              <a:cxnLst/>
              <a:rect l="l" t="t" r="r" b="b"/>
              <a:pathLst>
                <a:path w="8595" h="3616" extrusionOk="0">
                  <a:moveTo>
                    <a:pt x="1965" y="1"/>
                  </a:moveTo>
                  <a:cubicBezTo>
                    <a:pt x="1159" y="1"/>
                    <a:pt x="443" y="393"/>
                    <a:pt x="0" y="1002"/>
                  </a:cubicBezTo>
                  <a:lnTo>
                    <a:pt x="0" y="2937"/>
                  </a:lnTo>
                  <a:lnTo>
                    <a:pt x="0" y="3615"/>
                  </a:lnTo>
                  <a:lnTo>
                    <a:pt x="8595" y="3615"/>
                  </a:lnTo>
                  <a:lnTo>
                    <a:pt x="8595" y="2417"/>
                  </a:lnTo>
                  <a:cubicBezTo>
                    <a:pt x="8595" y="1081"/>
                    <a:pt x="7514" y="1"/>
                    <a:pt x="6179" y="1"/>
                  </a:cubicBezTo>
                  <a:lnTo>
                    <a:pt x="5864" y="1"/>
                  </a:lnTo>
                  <a:lnTo>
                    <a:pt x="4283" y="423"/>
                  </a:lnTo>
                  <a:lnTo>
                    <a:pt x="2702"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6"/>
            <p:cNvSpPr/>
            <p:nvPr/>
          </p:nvSpPr>
          <p:spPr>
            <a:xfrm>
              <a:off x="7192663" y="2342060"/>
              <a:ext cx="173318" cy="145309"/>
            </a:xfrm>
            <a:custGeom>
              <a:avLst/>
              <a:gdLst/>
              <a:ahLst/>
              <a:cxnLst/>
              <a:rect l="l" t="t" r="r" b="b"/>
              <a:pathLst>
                <a:path w="4313" h="3616" extrusionOk="0">
                  <a:moveTo>
                    <a:pt x="1582" y="1"/>
                  </a:moveTo>
                  <a:lnTo>
                    <a:pt x="1" y="423"/>
                  </a:lnTo>
                  <a:lnTo>
                    <a:pt x="1" y="3615"/>
                  </a:lnTo>
                  <a:lnTo>
                    <a:pt x="4313" y="3615"/>
                  </a:lnTo>
                  <a:lnTo>
                    <a:pt x="4313" y="2417"/>
                  </a:lnTo>
                  <a:cubicBezTo>
                    <a:pt x="4313" y="1081"/>
                    <a:pt x="3232" y="1"/>
                    <a:pt x="1897"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6"/>
            <p:cNvSpPr/>
            <p:nvPr/>
          </p:nvSpPr>
          <p:spPr>
            <a:xfrm>
              <a:off x="7129131" y="2301795"/>
              <a:ext cx="127145" cy="116456"/>
            </a:xfrm>
            <a:custGeom>
              <a:avLst/>
              <a:gdLst/>
              <a:ahLst/>
              <a:cxnLst/>
              <a:rect l="l" t="t" r="r" b="b"/>
              <a:pathLst>
                <a:path w="3164" h="2898" extrusionOk="0">
                  <a:moveTo>
                    <a:pt x="639" y="1"/>
                  </a:moveTo>
                  <a:lnTo>
                    <a:pt x="639" y="1003"/>
                  </a:lnTo>
                  <a:lnTo>
                    <a:pt x="1" y="1003"/>
                  </a:lnTo>
                  <a:lnTo>
                    <a:pt x="1" y="1317"/>
                  </a:lnTo>
                  <a:cubicBezTo>
                    <a:pt x="1" y="2191"/>
                    <a:pt x="708" y="2898"/>
                    <a:pt x="1582" y="2898"/>
                  </a:cubicBezTo>
                  <a:cubicBezTo>
                    <a:pt x="2456" y="2898"/>
                    <a:pt x="3163" y="2191"/>
                    <a:pt x="3163" y="1317"/>
                  </a:cubicBezTo>
                  <a:lnTo>
                    <a:pt x="3163" y="1003"/>
                  </a:lnTo>
                  <a:lnTo>
                    <a:pt x="2535" y="1003"/>
                  </a:lnTo>
                  <a:lnTo>
                    <a:pt x="253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6"/>
            <p:cNvSpPr/>
            <p:nvPr/>
          </p:nvSpPr>
          <p:spPr>
            <a:xfrm>
              <a:off x="7192663" y="2301795"/>
              <a:ext cx="63613" cy="116456"/>
            </a:xfrm>
            <a:custGeom>
              <a:avLst/>
              <a:gdLst/>
              <a:ahLst/>
              <a:cxnLst/>
              <a:rect l="l" t="t" r="r" b="b"/>
              <a:pathLst>
                <a:path w="1583" h="2898" extrusionOk="0">
                  <a:moveTo>
                    <a:pt x="1" y="1"/>
                  </a:moveTo>
                  <a:lnTo>
                    <a:pt x="1" y="2898"/>
                  </a:lnTo>
                  <a:cubicBezTo>
                    <a:pt x="875" y="2898"/>
                    <a:pt x="1582" y="2191"/>
                    <a:pt x="1582" y="1317"/>
                  </a:cubicBezTo>
                  <a:lnTo>
                    <a:pt x="1582" y="1003"/>
                  </a:lnTo>
                  <a:lnTo>
                    <a:pt x="954" y="1003"/>
                  </a:lnTo>
                  <a:lnTo>
                    <a:pt x="95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6"/>
            <p:cNvSpPr/>
            <p:nvPr/>
          </p:nvSpPr>
          <p:spPr>
            <a:xfrm>
              <a:off x="7247916" y="2088255"/>
              <a:ext cx="109785" cy="118465"/>
            </a:xfrm>
            <a:custGeom>
              <a:avLst/>
              <a:gdLst/>
              <a:ahLst/>
              <a:cxnLst/>
              <a:rect l="l" t="t" r="r" b="b"/>
              <a:pathLst>
                <a:path w="2732" h="2948" extrusionOk="0">
                  <a:moveTo>
                    <a:pt x="1258" y="1"/>
                  </a:moveTo>
                  <a:cubicBezTo>
                    <a:pt x="747" y="1"/>
                    <a:pt x="276" y="256"/>
                    <a:pt x="1" y="699"/>
                  </a:cubicBezTo>
                  <a:lnTo>
                    <a:pt x="1327" y="2947"/>
                  </a:lnTo>
                  <a:lnTo>
                    <a:pt x="1347" y="2947"/>
                  </a:lnTo>
                  <a:cubicBezTo>
                    <a:pt x="2122" y="2899"/>
                    <a:pt x="2731" y="2250"/>
                    <a:pt x="2731" y="1474"/>
                  </a:cubicBezTo>
                  <a:cubicBezTo>
                    <a:pt x="2731" y="659"/>
                    <a:pt x="2073" y="1"/>
                    <a:pt x="1258"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6"/>
            <p:cNvSpPr/>
            <p:nvPr/>
          </p:nvSpPr>
          <p:spPr>
            <a:xfrm>
              <a:off x="7069940" y="2088215"/>
              <a:ext cx="245530" cy="199438"/>
            </a:xfrm>
            <a:custGeom>
              <a:avLst/>
              <a:gdLst/>
              <a:ahLst/>
              <a:cxnLst/>
              <a:rect l="l" t="t" r="r" b="b"/>
              <a:pathLst>
                <a:path w="6110" h="4963" extrusionOk="0">
                  <a:moveTo>
                    <a:pt x="3069" y="1"/>
                  </a:moveTo>
                  <a:cubicBezTo>
                    <a:pt x="3044" y="1"/>
                    <a:pt x="3020" y="1"/>
                    <a:pt x="2996" y="2"/>
                  </a:cubicBezTo>
                  <a:cubicBezTo>
                    <a:pt x="2190" y="21"/>
                    <a:pt x="1434" y="346"/>
                    <a:pt x="874" y="925"/>
                  </a:cubicBezTo>
                  <a:cubicBezTo>
                    <a:pt x="315" y="1505"/>
                    <a:pt x="0" y="2271"/>
                    <a:pt x="0" y="3076"/>
                  </a:cubicBezTo>
                  <a:cubicBezTo>
                    <a:pt x="0" y="3901"/>
                    <a:pt x="491" y="4638"/>
                    <a:pt x="1247" y="4962"/>
                  </a:cubicBezTo>
                  <a:lnTo>
                    <a:pt x="4862" y="4962"/>
                  </a:lnTo>
                  <a:cubicBezTo>
                    <a:pt x="5618" y="4638"/>
                    <a:pt x="6110" y="3901"/>
                    <a:pt x="6110" y="3076"/>
                  </a:cubicBezTo>
                  <a:lnTo>
                    <a:pt x="6110" y="3057"/>
                  </a:lnTo>
                  <a:cubicBezTo>
                    <a:pt x="6110" y="2222"/>
                    <a:pt x="5785" y="1455"/>
                    <a:pt x="5196" y="876"/>
                  </a:cubicBezTo>
                  <a:cubicBezTo>
                    <a:pt x="4615" y="314"/>
                    <a:pt x="3866" y="1"/>
                    <a:pt x="3069"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6"/>
            <p:cNvSpPr/>
            <p:nvPr/>
          </p:nvSpPr>
          <p:spPr>
            <a:xfrm>
              <a:off x="7192663" y="2088255"/>
              <a:ext cx="122805" cy="199398"/>
            </a:xfrm>
            <a:custGeom>
              <a:avLst/>
              <a:gdLst/>
              <a:ahLst/>
              <a:cxnLst/>
              <a:rect l="l" t="t" r="r" b="b"/>
              <a:pathLst>
                <a:path w="3056" h="4962" extrusionOk="0">
                  <a:moveTo>
                    <a:pt x="1" y="1"/>
                  </a:moveTo>
                  <a:lnTo>
                    <a:pt x="1" y="4961"/>
                  </a:lnTo>
                  <a:lnTo>
                    <a:pt x="1808" y="4961"/>
                  </a:lnTo>
                  <a:cubicBezTo>
                    <a:pt x="2564" y="4637"/>
                    <a:pt x="3056" y="3900"/>
                    <a:pt x="3056" y="3075"/>
                  </a:cubicBezTo>
                  <a:lnTo>
                    <a:pt x="3056" y="3056"/>
                  </a:lnTo>
                  <a:cubicBezTo>
                    <a:pt x="3056" y="2221"/>
                    <a:pt x="2731" y="1454"/>
                    <a:pt x="2142" y="875"/>
                  </a:cubicBezTo>
                  <a:cubicBezTo>
                    <a:pt x="1563" y="306"/>
                    <a:pt x="806"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6"/>
            <p:cNvSpPr/>
            <p:nvPr/>
          </p:nvSpPr>
          <p:spPr>
            <a:xfrm>
              <a:off x="7112575" y="2172722"/>
              <a:ext cx="160660" cy="169380"/>
            </a:xfrm>
            <a:custGeom>
              <a:avLst/>
              <a:gdLst/>
              <a:ahLst/>
              <a:cxnLst/>
              <a:rect l="l" t="t" r="r" b="b"/>
              <a:pathLst>
                <a:path w="3998" h="4215" extrusionOk="0">
                  <a:moveTo>
                    <a:pt x="1994" y="1"/>
                  </a:moveTo>
                  <a:cubicBezTo>
                    <a:pt x="1876" y="1"/>
                    <a:pt x="1768" y="70"/>
                    <a:pt x="1709" y="177"/>
                  </a:cubicBezTo>
                  <a:cubicBezTo>
                    <a:pt x="1502" y="590"/>
                    <a:pt x="1090" y="845"/>
                    <a:pt x="629" y="845"/>
                  </a:cubicBezTo>
                  <a:lnTo>
                    <a:pt x="314" y="845"/>
                  </a:lnTo>
                  <a:cubicBezTo>
                    <a:pt x="138" y="845"/>
                    <a:pt x="0" y="983"/>
                    <a:pt x="0" y="1160"/>
                  </a:cubicBezTo>
                  <a:lnTo>
                    <a:pt x="0" y="2211"/>
                  </a:lnTo>
                  <a:cubicBezTo>
                    <a:pt x="0" y="3311"/>
                    <a:pt x="894" y="4215"/>
                    <a:pt x="1994" y="4215"/>
                  </a:cubicBezTo>
                  <a:cubicBezTo>
                    <a:pt x="3094" y="4215"/>
                    <a:pt x="3997" y="3311"/>
                    <a:pt x="3997" y="2211"/>
                  </a:cubicBezTo>
                  <a:lnTo>
                    <a:pt x="3997" y="1160"/>
                  </a:lnTo>
                  <a:cubicBezTo>
                    <a:pt x="3997" y="983"/>
                    <a:pt x="3850" y="845"/>
                    <a:pt x="3683" y="845"/>
                  </a:cubicBezTo>
                  <a:lnTo>
                    <a:pt x="3359" y="845"/>
                  </a:lnTo>
                  <a:cubicBezTo>
                    <a:pt x="2897" y="845"/>
                    <a:pt x="2485" y="590"/>
                    <a:pt x="2279" y="177"/>
                  </a:cubicBezTo>
                  <a:cubicBezTo>
                    <a:pt x="2220" y="70"/>
                    <a:pt x="2111" y="1"/>
                    <a:pt x="199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6"/>
            <p:cNvSpPr/>
            <p:nvPr/>
          </p:nvSpPr>
          <p:spPr>
            <a:xfrm>
              <a:off x="7192663" y="2172722"/>
              <a:ext cx="80571" cy="169380"/>
            </a:xfrm>
            <a:custGeom>
              <a:avLst/>
              <a:gdLst/>
              <a:ahLst/>
              <a:cxnLst/>
              <a:rect l="l" t="t" r="r" b="b"/>
              <a:pathLst>
                <a:path w="2005" h="4215" extrusionOk="0">
                  <a:moveTo>
                    <a:pt x="1" y="1"/>
                  </a:moveTo>
                  <a:lnTo>
                    <a:pt x="1" y="4215"/>
                  </a:lnTo>
                  <a:cubicBezTo>
                    <a:pt x="1101" y="4215"/>
                    <a:pt x="2004" y="3311"/>
                    <a:pt x="2004" y="2211"/>
                  </a:cubicBezTo>
                  <a:lnTo>
                    <a:pt x="2004" y="1160"/>
                  </a:lnTo>
                  <a:cubicBezTo>
                    <a:pt x="2004" y="983"/>
                    <a:pt x="1857" y="845"/>
                    <a:pt x="1690" y="845"/>
                  </a:cubicBezTo>
                  <a:lnTo>
                    <a:pt x="1366" y="845"/>
                  </a:lnTo>
                  <a:cubicBezTo>
                    <a:pt x="904" y="845"/>
                    <a:pt x="492" y="590"/>
                    <a:pt x="286" y="177"/>
                  </a:cubicBezTo>
                  <a:cubicBezTo>
                    <a:pt x="227" y="70"/>
                    <a:pt x="118" y="1"/>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6"/>
            <p:cNvSpPr/>
            <p:nvPr/>
          </p:nvSpPr>
          <p:spPr>
            <a:xfrm>
              <a:off x="6975225" y="2136999"/>
              <a:ext cx="65542" cy="241994"/>
            </a:xfrm>
            <a:custGeom>
              <a:avLst/>
              <a:gdLst/>
              <a:ahLst/>
              <a:cxnLst/>
              <a:rect l="l" t="t" r="r" b="b"/>
              <a:pathLst>
                <a:path w="1631" h="6022" extrusionOk="0">
                  <a:moveTo>
                    <a:pt x="342" y="1"/>
                  </a:moveTo>
                  <a:cubicBezTo>
                    <a:pt x="323" y="1"/>
                    <a:pt x="304" y="3"/>
                    <a:pt x="285" y="6"/>
                  </a:cubicBezTo>
                  <a:cubicBezTo>
                    <a:pt x="118" y="36"/>
                    <a:pt x="0" y="193"/>
                    <a:pt x="29" y="370"/>
                  </a:cubicBezTo>
                  <a:lnTo>
                    <a:pt x="982" y="5761"/>
                  </a:lnTo>
                  <a:cubicBezTo>
                    <a:pt x="1008" y="5911"/>
                    <a:pt x="1137" y="6021"/>
                    <a:pt x="1291" y="6021"/>
                  </a:cubicBezTo>
                  <a:cubicBezTo>
                    <a:pt x="1309" y="6021"/>
                    <a:pt x="1327" y="6020"/>
                    <a:pt x="1345" y="6017"/>
                  </a:cubicBezTo>
                  <a:cubicBezTo>
                    <a:pt x="1513" y="5988"/>
                    <a:pt x="1631" y="5820"/>
                    <a:pt x="1601" y="5643"/>
                  </a:cubicBezTo>
                  <a:lnTo>
                    <a:pt x="648" y="261"/>
                  </a:lnTo>
                  <a:cubicBezTo>
                    <a:pt x="622" y="104"/>
                    <a:pt x="494" y="1"/>
                    <a:pt x="34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6"/>
            <p:cNvSpPr/>
            <p:nvPr/>
          </p:nvSpPr>
          <p:spPr>
            <a:xfrm>
              <a:off x="6986637" y="2136999"/>
              <a:ext cx="54129" cy="241793"/>
            </a:xfrm>
            <a:custGeom>
              <a:avLst/>
              <a:gdLst/>
              <a:ahLst/>
              <a:cxnLst/>
              <a:rect l="l" t="t" r="r" b="b"/>
              <a:pathLst>
                <a:path w="1347" h="6017" extrusionOk="0">
                  <a:moveTo>
                    <a:pt x="58" y="1"/>
                  </a:moveTo>
                  <a:cubicBezTo>
                    <a:pt x="39" y="1"/>
                    <a:pt x="20" y="3"/>
                    <a:pt x="1" y="6"/>
                  </a:cubicBezTo>
                  <a:lnTo>
                    <a:pt x="1061" y="6017"/>
                  </a:lnTo>
                  <a:cubicBezTo>
                    <a:pt x="1229" y="5988"/>
                    <a:pt x="1347" y="5820"/>
                    <a:pt x="1317" y="5643"/>
                  </a:cubicBezTo>
                  <a:lnTo>
                    <a:pt x="364" y="261"/>
                  </a:lnTo>
                  <a:cubicBezTo>
                    <a:pt x="338" y="104"/>
                    <a:pt x="210" y="1"/>
                    <a:pt x="58"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6"/>
            <p:cNvSpPr/>
            <p:nvPr/>
          </p:nvSpPr>
          <p:spPr>
            <a:xfrm>
              <a:off x="6994152" y="2352990"/>
              <a:ext cx="78964" cy="100503"/>
            </a:xfrm>
            <a:custGeom>
              <a:avLst/>
              <a:gdLst/>
              <a:ahLst/>
              <a:cxnLst/>
              <a:rect l="l" t="t" r="r" b="b"/>
              <a:pathLst>
                <a:path w="1965" h="2501" extrusionOk="0">
                  <a:moveTo>
                    <a:pt x="909" y="1"/>
                  </a:moveTo>
                  <a:cubicBezTo>
                    <a:pt x="862" y="1"/>
                    <a:pt x="814" y="5"/>
                    <a:pt x="767" y="13"/>
                  </a:cubicBezTo>
                  <a:cubicBezTo>
                    <a:pt x="305" y="102"/>
                    <a:pt x="1" y="534"/>
                    <a:pt x="79" y="995"/>
                  </a:cubicBezTo>
                  <a:lnTo>
                    <a:pt x="226" y="1801"/>
                  </a:lnTo>
                  <a:cubicBezTo>
                    <a:pt x="296" y="2214"/>
                    <a:pt x="657" y="2500"/>
                    <a:pt x="1056" y="2500"/>
                  </a:cubicBezTo>
                  <a:cubicBezTo>
                    <a:pt x="1103" y="2500"/>
                    <a:pt x="1151" y="2496"/>
                    <a:pt x="1199" y="2488"/>
                  </a:cubicBezTo>
                  <a:cubicBezTo>
                    <a:pt x="1660" y="2410"/>
                    <a:pt x="1965" y="1968"/>
                    <a:pt x="1886" y="1516"/>
                  </a:cubicBezTo>
                  <a:lnTo>
                    <a:pt x="1739" y="701"/>
                  </a:lnTo>
                  <a:cubicBezTo>
                    <a:pt x="1668" y="288"/>
                    <a:pt x="1308" y="1"/>
                    <a:pt x="90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6"/>
            <p:cNvSpPr/>
            <p:nvPr/>
          </p:nvSpPr>
          <p:spPr>
            <a:xfrm>
              <a:off x="7024933" y="2352990"/>
              <a:ext cx="48182" cy="100020"/>
            </a:xfrm>
            <a:custGeom>
              <a:avLst/>
              <a:gdLst/>
              <a:ahLst/>
              <a:cxnLst/>
              <a:rect l="l" t="t" r="r" b="b"/>
              <a:pathLst>
                <a:path w="1199" h="2489" extrusionOk="0">
                  <a:moveTo>
                    <a:pt x="143" y="1"/>
                  </a:moveTo>
                  <a:cubicBezTo>
                    <a:pt x="96" y="1"/>
                    <a:pt x="48" y="5"/>
                    <a:pt x="1" y="13"/>
                  </a:cubicBezTo>
                  <a:lnTo>
                    <a:pt x="433" y="2488"/>
                  </a:lnTo>
                  <a:cubicBezTo>
                    <a:pt x="894" y="2410"/>
                    <a:pt x="1199" y="1968"/>
                    <a:pt x="1120" y="1516"/>
                  </a:cubicBezTo>
                  <a:lnTo>
                    <a:pt x="973" y="701"/>
                  </a:lnTo>
                  <a:cubicBezTo>
                    <a:pt x="902" y="288"/>
                    <a:pt x="542" y="1"/>
                    <a:pt x="14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6"/>
            <p:cNvSpPr/>
            <p:nvPr/>
          </p:nvSpPr>
          <p:spPr>
            <a:xfrm>
              <a:off x="7002430" y="2428094"/>
              <a:ext cx="380512" cy="80571"/>
            </a:xfrm>
            <a:custGeom>
              <a:avLst/>
              <a:gdLst/>
              <a:ahLst/>
              <a:cxnLst/>
              <a:rect l="l" t="t" r="r" b="b"/>
              <a:pathLst>
                <a:path w="9469" h="2005" extrusionOk="0">
                  <a:moveTo>
                    <a:pt x="315" y="1"/>
                  </a:moveTo>
                  <a:cubicBezTo>
                    <a:pt x="138" y="1"/>
                    <a:pt x="0" y="148"/>
                    <a:pt x="0" y="315"/>
                  </a:cubicBezTo>
                  <a:lnTo>
                    <a:pt x="0" y="1582"/>
                  </a:lnTo>
                  <a:lnTo>
                    <a:pt x="3497" y="1582"/>
                  </a:lnTo>
                  <a:lnTo>
                    <a:pt x="4735" y="2004"/>
                  </a:lnTo>
                  <a:lnTo>
                    <a:pt x="5707" y="1582"/>
                  </a:lnTo>
                  <a:lnTo>
                    <a:pt x="9469" y="1582"/>
                  </a:lnTo>
                  <a:lnTo>
                    <a:pt x="9469" y="315"/>
                  </a:lnTo>
                  <a:cubicBezTo>
                    <a:pt x="9469" y="148"/>
                    <a:pt x="9331" y="1"/>
                    <a:pt x="9154" y="1"/>
                  </a:cubicBezTo>
                  <a:lnTo>
                    <a:pt x="5688" y="1"/>
                  </a:lnTo>
                  <a:cubicBezTo>
                    <a:pt x="5157" y="1"/>
                    <a:pt x="4735" y="423"/>
                    <a:pt x="4735" y="953"/>
                  </a:cubicBezTo>
                  <a:cubicBezTo>
                    <a:pt x="4735" y="423"/>
                    <a:pt x="4313" y="1"/>
                    <a:pt x="3792"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6"/>
            <p:cNvSpPr/>
            <p:nvPr/>
          </p:nvSpPr>
          <p:spPr>
            <a:xfrm>
              <a:off x="7192663" y="2428094"/>
              <a:ext cx="190276" cy="80571"/>
            </a:xfrm>
            <a:custGeom>
              <a:avLst/>
              <a:gdLst/>
              <a:ahLst/>
              <a:cxnLst/>
              <a:rect l="l" t="t" r="r" b="b"/>
              <a:pathLst>
                <a:path w="4735" h="2005" extrusionOk="0">
                  <a:moveTo>
                    <a:pt x="954" y="1"/>
                  </a:moveTo>
                  <a:cubicBezTo>
                    <a:pt x="423" y="1"/>
                    <a:pt x="1" y="423"/>
                    <a:pt x="1" y="953"/>
                  </a:cubicBezTo>
                  <a:lnTo>
                    <a:pt x="1" y="2004"/>
                  </a:lnTo>
                  <a:lnTo>
                    <a:pt x="973" y="1582"/>
                  </a:lnTo>
                  <a:lnTo>
                    <a:pt x="4735" y="1582"/>
                  </a:lnTo>
                  <a:lnTo>
                    <a:pt x="4735" y="315"/>
                  </a:lnTo>
                  <a:cubicBezTo>
                    <a:pt x="4735" y="148"/>
                    <a:pt x="4597" y="1"/>
                    <a:pt x="442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6"/>
            <p:cNvSpPr/>
            <p:nvPr/>
          </p:nvSpPr>
          <p:spPr>
            <a:xfrm>
              <a:off x="6975989" y="2479008"/>
              <a:ext cx="433435" cy="42275"/>
            </a:xfrm>
            <a:custGeom>
              <a:avLst/>
              <a:gdLst/>
              <a:ahLst/>
              <a:cxnLst/>
              <a:rect l="l" t="t" r="r" b="b"/>
              <a:pathLst>
                <a:path w="10786" h="1052" extrusionOk="0">
                  <a:moveTo>
                    <a:pt x="325" y="0"/>
                  </a:moveTo>
                  <a:cubicBezTo>
                    <a:pt x="148" y="0"/>
                    <a:pt x="1" y="138"/>
                    <a:pt x="1" y="315"/>
                  </a:cubicBezTo>
                  <a:cubicBezTo>
                    <a:pt x="1" y="491"/>
                    <a:pt x="148" y="629"/>
                    <a:pt x="325" y="629"/>
                  </a:cubicBezTo>
                  <a:lnTo>
                    <a:pt x="4381" y="629"/>
                  </a:lnTo>
                  <a:cubicBezTo>
                    <a:pt x="4676" y="629"/>
                    <a:pt x="4960" y="747"/>
                    <a:pt x="5167" y="963"/>
                  </a:cubicBezTo>
                  <a:cubicBezTo>
                    <a:pt x="5235" y="1022"/>
                    <a:pt x="5314" y="1052"/>
                    <a:pt x="5393" y="1052"/>
                  </a:cubicBezTo>
                  <a:cubicBezTo>
                    <a:pt x="5471" y="1052"/>
                    <a:pt x="5560" y="1022"/>
                    <a:pt x="5619" y="963"/>
                  </a:cubicBezTo>
                  <a:cubicBezTo>
                    <a:pt x="5825" y="747"/>
                    <a:pt x="6110" y="629"/>
                    <a:pt x="6414" y="629"/>
                  </a:cubicBezTo>
                  <a:lnTo>
                    <a:pt x="10471" y="629"/>
                  </a:lnTo>
                  <a:cubicBezTo>
                    <a:pt x="10637" y="629"/>
                    <a:pt x="10785" y="491"/>
                    <a:pt x="10785" y="315"/>
                  </a:cubicBezTo>
                  <a:cubicBezTo>
                    <a:pt x="10785" y="138"/>
                    <a:pt x="10637" y="0"/>
                    <a:pt x="10471" y="0"/>
                  </a:cubicBezTo>
                  <a:lnTo>
                    <a:pt x="6414" y="0"/>
                  </a:lnTo>
                  <a:cubicBezTo>
                    <a:pt x="6041" y="0"/>
                    <a:pt x="5687" y="109"/>
                    <a:pt x="5393" y="325"/>
                  </a:cubicBezTo>
                  <a:cubicBezTo>
                    <a:pt x="5098" y="109"/>
                    <a:pt x="4744" y="0"/>
                    <a:pt x="438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6"/>
            <p:cNvSpPr/>
            <p:nvPr/>
          </p:nvSpPr>
          <p:spPr>
            <a:xfrm>
              <a:off x="7192663" y="2479008"/>
              <a:ext cx="216758" cy="42275"/>
            </a:xfrm>
            <a:custGeom>
              <a:avLst/>
              <a:gdLst/>
              <a:ahLst/>
              <a:cxnLst/>
              <a:rect l="l" t="t" r="r" b="b"/>
              <a:pathLst>
                <a:path w="5394" h="1052" extrusionOk="0">
                  <a:moveTo>
                    <a:pt x="1022" y="0"/>
                  </a:moveTo>
                  <a:cubicBezTo>
                    <a:pt x="649" y="0"/>
                    <a:pt x="295" y="109"/>
                    <a:pt x="1" y="325"/>
                  </a:cubicBezTo>
                  <a:lnTo>
                    <a:pt x="1" y="1052"/>
                  </a:lnTo>
                  <a:cubicBezTo>
                    <a:pt x="79" y="1052"/>
                    <a:pt x="168" y="1022"/>
                    <a:pt x="227" y="963"/>
                  </a:cubicBezTo>
                  <a:cubicBezTo>
                    <a:pt x="433" y="747"/>
                    <a:pt x="718" y="629"/>
                    <a:pt x="1022" y="629"/>
                  </a:cubicBezTo>
                  <a:lnTo>
                    <a:pt x="5079" y="629"/>
                  </a:lnTo>
                  <a:cubicBezTo>
                    <a:pt x="5245" y="629"/>
                    <a:pt x="5393" y="491"/>
                    <a:pt x="5393" y="315"/>
                  </a:cubicBezTo>
                  <a:cubicBezTo>
                    <a:pt x="5393" y="138"/>
                    <a:pt x="5245" y="0"/>
                    <a:pt x="507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6"/>
          <p:cNvGrpSpPr/>
          <p:nvPr/>
        </p:nvGrpSpPr>
        <p:grpSpPr>
          <a:xfrm>
            <a:off x="1430332" y="1910500"/>
            <a:ext cx="643868" cy="643203"/>
            <a:chOff x="6975989" y="1306025"/>
            <a:chExt cx="433435" cy="432987"/>
          </a:xfrm>
        </p:grpSpPr>
        <p:sp>
          <p:nvSpPr>
            <p:cNvPr id="644" name="Google Shape;644;p36"/>
            <p:cNvSpPr/>
            <p:nvPr/>
          </p:nvSpPr>
          <p:spPr>
            <a:xfrm>
              <a:off x="6989008" y="1318643"/>
              <a:ext cx="407757" cy="323288"/>
            </a:xfrm>
            <a:custGeom>
              <a:avLst/>
              <a:gdLst/>
              <a:ahLst/>
              <a:cxnLst/>
              <a:rect l="l" t="t" r="r" b="b"/>
              <a:pathLst>
                <a:path w="10147" h="8045" extrusionOk="0">
                  <a:moveTo>
                    <a:pt x="629" y="0"/>
                  </a:moveTo>
                  <a:cubicBezTo>
                    <a:pt x="276" y="0"/>
                    <a:pt x="1" y="286"/>
                    <a:pt x="1" y="639"/>
                  </a:cubicBezTo>
                  <a:lnTo>
                    <a:pt x="1" y="7416"/>
                  </a:lnTo>
                  <a:cubicBezTo>
                    <a:pt x="1" y="7760"/>
                    <a:pt x="276" y="8045"/>
                    <a:pt x="629" y="8045"/>
                  </a:cubicBezTo>
                  <a:lnTo>
                    <a:pt x="9508" y="8045"/>
                  </a:lnTo>
                  <a:cubicBezTo>
                    <a:pt x="9862" y="8045"/>
                    <a:pt x="10147" y="7760"/>
                    <a:pt x="10147" y="7416"/>
                  </a:cubicBezTo>
                  <a:lnTo>
                    <a:pt x="10147" y="639"/>
                  </a:lnTo>
                  <a:cubicBezTo>
                    <a:pt x="10147" y="286"/>
                    <a:pt x="9862" y="0"/>
                    <a:pt x="9508"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6"/>
            <p:cNvSpPr/>
            <p:nvPr/>
          </p:nvSpPr>
          <p:spPr>
            <a:xfrm>
              <a:off x="7192663" y="1318643"/>
              <a:ext cx="204100" cy="323288"/>
            </a:xfrm>
            <a:custGeom>
              <a:avLst/>
              <a:gdLst/>
              <a:ahLst/>
              <a:cxnLst/>
              <a:rect l="l" t="t" r="r" b="b"/>
              <a:pathLst>
                <a:path w="5079" h="8045" extrusionOk="0">
                  <a:moveTo>
                    <a:pt x="1" y="0"/>
                  </a:moveTo>
                  <a:lnTo>
                    <a:pt x="1" y="8045"/>
                  </a:lnTo>
                  <a:lnTo>
                    <a:pt x="4440" y="8045"/>
                  </a:lnTo>
                  <a:cubicBezTo>
                    <a:pt x="4794" y="8045"/>
                    <a:pt x="5079" y="7760"/>
                    <a:pt x="5079" y="7416"/>
                  </a:cubicBezTo>
                  <a:lnTo>
                    <a:pt x="5079" y="639"/>
                  </a:lnTo>
                  <a:cubicBezTo>
                    <a:pt x="5079" y="286"/>
                    <a:pt x="4794" y="0"/>
                    <a:pt x="444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6"/>
            <p:cNvSpPr/>
            <p:nvPr/>
          </p:nvSpPr>
          <p:spPr>
            <a:xfrm>
              <a:off x="7077816" y="1629268"/>
              <a:ext cx="230139" cy="97127"/>
            </a:xfrm>
            <a:custGeom>
              <a:avLst/>
              <a:gdLst/>
              <a:ahLst/>
              <a:cxnLst/>
              <a:rect l="l" t="t" r="r" b="b"/>
              <a:pathLst>
                <a:path w="5727" h="2417" extrusionOk="0">
                  <a:moveTo>
                    <a:pt x="1572" y="0"/>
                  </a:moveTo>
                  <a:cubicBezTo>
                    <a:pt x="1405" y="0"/>
                    <a:pt x="1258" y="138"/>
                    <a:pt x="1258" y="315"/>
                  </a:cubicBezTo>
                  <a:lnTo>
                    <a:pt x="1258" y="374"/>
                  </a:lnTo>
                  <a:cubicBezTo>
                    <a:pt x="1258" y="1130"/>
                    <a:pt x="845" y="1797"/>
                    <a:pt x="167" y="2142"/>
                  </a:cubicBezTo>
                  <a:cubicBezTo>
                    <a:pt x="60" y="2190"/>
                    <a:pt x="1" y="2299"/>
                    <a:pt x="1" y="2417"/>
                  </a:cubicBezTo>
                  <a:lnTo>
                    <a:pt x="5727" y="2417"/>
                  </a:lnTo>
                  <a:cubicBezTo>
                    <a:pt x="5727" y="2299"/>
                    <a:pt x="5658" y="2190"/>
                    <a:pt x="5550" y="2142"/>
                  </a:cubicBezTo>
                  <a:cubicBezTo>
                    <a:pt x="4872" y="1797"/>
                    <a:pt x="4460" y="1130"/>
                    <a:pt x="4460" y="374"/>
                  </a:cubicBezTo>
                  <a:lnTo>
                    <a:pt x="4460" y="315"/>
                  </a:lnTo>
                  <a:cubicBezTo>
                    <a:pt x="4460" y="138"/>
                    <a:pt x="4322" y="0"/>
                    <a:pt x="414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6"/>
            <p:cNvSpPr/>
            <p:nvPr/>
          </p:nvSpPr>
          <p:spPr>
            <a:xfrm>
              <a:off x="7192663" y="1629268"/>
              <a:ext cx="115291" cy="97127"/>
            </a:xfrm>
            <a:custGeom>
              <a:avLst/>
              <a:gdLst/>
              <a:ahLst/>
              <a:cxnLst/>
              <a:rect l="l" t="t" r="r" b="b"/>
              <a:pathLst>
                <a:path w="2869" h="2417" extrusionOk="0">
                  <a:moveTo>
                    <a:pt x="1" y="0"/>
                  </a:moveTo>
                  <a:lnTo>
                    <a:pt x="1" y="2417"/>
                  </a:lnTo>
                  <a:lnTo>
                    <a:pt x="2869" y="2417"/>
                  </a:lnTo>
                  <a:cubicBezTo>
                    <a:pt x="2869" y="2299"/>
                    <a:pt x="2800" y="2190"/>
                    <a:pt x="2692" y="2142"/>
                  </a:cubicBezTo>
                  <a:cubicBezTo>
                    <a:pt x="2014" y="1797"/>
                    <a:pt x="1602" y="1130"/>
                    <a:pt x="1602" y="374"/>
                  </a:cubicBezTo>
                  <a:lnTo>
                    <a:pt x="1602" y="315"/>
                  </a:lnTo>
                  <a:cubicBezTo>
                    <a:pt x="1602" y="138"/>
                    <a:pt x="1464" y="0"/>
                    <a:pt x="1288"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6"/>
            <p:cNvSpPr/>
            <p:nvPr/>
          </p:nvSpPr>
          <p:spPr>
            <a:xfrm>
              <a:off x="6975989" y="1306025"/>
              <a:ext cx="433435" cy="348565"/>
            </a:xfrm>
            <a:custGeom>
              <a:avLst/>
              <a:gdLst/>
              <a:ahLst/>
              <a:cxnLst/>
              <a:rect l="l" t="t" r="r" b="b"/>
              <a:pathLst>
                <a:path w="10786" h="8674" extrusionOk="0">
                  <a:moveTo>
                    <a:pt x="9832" y="639"/>
                  </a:moveTo>
                  <a:cubicBezTo>
                    <a:pt x="10009" y="639"/>
                    <a:pt x="10146" y="776"/>
                    <a:pt x="10146" y="953"/>
                  </a:cubicBezTo>
                  <a:lnTo>
                    <a:pt x="10146" y="6630"/>
                  </a:lnTo>
                  <a:lnTo>
                    <a:pt x="5707" y="6630"/>
                  </a:lnTo>
                  <a:lnTo>
                    <a:pt x="5393" y="6944"/>
                  </a:lnTo>
                  <a:lnTo>
                    <a:pt x="5078" y="6630"/>
                  </a:lnTo>
                  <a:lnTo>
                    <a:pt x="639" y="6630"/>
                  </a:lnTo>
                  <a:lnTo>
                    <a:pt x="639" y="953"/>
                  </a:lnTo>
                  <a:cubicBezTo>
                    <a:pt x="639" y="776"/>
                    <a:pt x="776" y="639"/>
                    <a:pt x="953" y="639"/>
                  </a:cubicBezTo>
                  <a:close/>
                  <a:moveTo>
                    <a:pt x="953" y="0"/>
                  </a:moveTo>
                  <a:cubicBezTo>
                    <a:pt x="433" y="0"/>
                    <a:pt x="1" y="432"/>
                    <a:pt x="1" y="953"/>
                  </a:cubicBezTo>
                  <a:lnTo>
                    <a:pt x="1" y="7730"/>
                  </a:lnTo>
                  <a:cubicBezTo>
                    <a:pt x="1" y="8250"/>
                    <a:pt x="433" y="8673"/>
                    <a:pt x="953" y="8673"/>
                  </a:cubicBezTo>
                  <a:lnTo>
                    <a:pt x="9832" y="8673"/>
                  </a:lnTo>
                  <a:cubicBezTo>
                    <a:pt x="10353" y="8673"/>
                    <a:pt x="10785" y="8250"/>
                    <a:pt x="10785" y="7730"/>
                  </a:cubicBezTo>
                  <a:lnTo>
                    <a:pt x="10785" y="953"/>
                  </a:lnTo>
                  <a:cubicBezTo>
                    <a:pt x="10785" y="432"/>
                    <a:pt x="10353" y="0"/>
                    <a:pt x="9832"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6"/>
            <p:cNvSpPr/>
            <p:nvPr/>
          </p:nvSpPr>
          <p:spPr>
            <a:xfrm>
              <a:off x="7192663" y="1306025"/>
              <a:ext cx="216758" cy="348565"/>
            </a:xfrm>
            <a:custGeom>
              <a:avLst/>
              <a:gdLst/>
              <a:ahLst/>
              <a:cxnLst/>
              <a:rect l="l" t="t" r="r" b="b"/>
              <a:pathLst>
                <a:path w="5394" h="8674" extrusionOk="0">
                  <a:moveTo>
                    <a:pt x="1" y="0"/>
                  </a:moveTo>
                  <a:lnTo>
                    <a:pt x="1" y="639"/>
                  </a:lnTo>
                  <a:lnTo>
                    <a:pt x="4440" y="639"/>
                  </a:lnTo>
                  <a:cubicBezTo>
                    <a:pt x="4617" y="639"/>
                    <a:pt x="4754" y="776"/>
                    <a:pt x="4754" y="953"/>
                  </a:cubicBezTo>
                  <a:lnTo>
                    <a:pt x="4754" y="6630"/>
                  </a:lnTo>
                  <a:lnTo>
                    <a:pt x="315" y="6630"/>
                  </a:lnTo>
                  <a:lnTo>
                    <a:pt x="1" y="6944"/>
                  </a:lnTo>
                  <a:lnTo>
                    <a:pt x="1" y="8673"/>
                  </a:lnTo>
                  <a:lnTo>
                    <a:pt x="4440" y="8673"/>
                  </a:lnTo>
                  <a:cubicBezTo>
                    <a:pt x="4961" y="8673"/>
                    <a:pt x="5393" y="8250"/>
                    <a:pt x="5393" y="7730"/>
                  </a:cubicBezTo>
                  <a:lnTo>
                    <a:pt x="5393" y="953"/>
                  </a:lnTo>
                  <a:cubicBezTo>
                    <a:pt x="5393" y="432"/>
                    <a:pt x="4961" y="0"/>
                    <a:pt x="444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6"/>
            <p:cNvSpPr/>
            <p:nvPr/>
          </p:nvSpPr>
          <p:spPr>
            <a:xfrm>
              <a:off x="7180045" y="1572448"/>
              <a:ext cx="25276" cy="38296"/>
            </a:xfrm>
            <a:custGeom>
              <a:avLst/>
              <a:gdLst/>
              <a:ahLst/>
              <a:cxnLst/>
              <a:rect l="l" t="t" r="r" b="b"/>
              <a:pathLst>
                <a:path w="629" h="953" extrusionOk="0">
                  <a:moveTo>
                    <a:pt x="0" y="0"/>
                  </a:moveTo>
                  <a:lnTo>
                    <a:pt x="0" y="638"/>
                  </a:lnTo>
                  <a:cubicBezTo>
                    <a:pt x="0" y="805"/>
                    <a:pt x="138" y="952"/>
                    <a:pt x="315" y="952"/>
                  </a:cubicBezTo>
                  <a:cubicBezTo>
                    <a:pt x="491" y="952"/>
                    <a:pt x="629" y="805"/>
                    <a:pt x="629" y="638"/>
                  </a:cubicBezTo>
                  <a:lnTo>
                    <a:pt x="629"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6"/>
            <p:cNvSpPr/>
            <p:nvPr/>
          </p:nvSpPr>
          <p:spPr>
            <a:xfrm>
              <a:off x="7043900" y="1713736"/>
              <a:ext cx="297610" cy="25276"/>
            </a:xfrm>
            <a:custGeom>
              <a:avLst/>
              <a:gdLst/>
              <a:ahLst/>
              <a:cxnLst/>
              <a:rect l="l" t="t" r="r" b="b"/>
              <a:pathLst>
                <a:path w="7406" h="629" extrusionOk="0">
                  <a:moveTo>
                    <a:pt x="314" y="0"/>
                  </a:moveTo>
                  <a:cubicBezTo>
                    <a:pt x="138" y="0"/>
                    <a:pt x="0" y="147"/>
                    <a:pt x="0" y="315"/>
                  </a:cubicBezTo>
                  <a:cubicBezTo>
                    <a:pt x="0" y="491"/>
                    <a:pt x="138" y="629"/>
                    <a:pt x="314" y="629"/>
                  </a:cubicBezTo>
                  <a:lnTo>
                    <a:pt x="7091" y="629"/>
                  </a:lnTo>
                  <a:cubicBezTo>
                    <a:pt x="7268" y="629"/>
                    <a:pt x="7406" y="491"/>
                    <a:pt x="7406" y="315"/>
                  </a:cubicBezTo>
                  <a:cubicBezTo>
                    <a:pt x="7406" y="147"/>
                    <a:pt x="7268" y="0"/>
                    <a:pt x="709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6"/>
            <p:cNvSpPr/>
            <p:nvPr/>
          </p:nvSpPr>
          <p:spPr>
            <a:xfrm>
              <a:off x="7192663" y="1572448"/>
              <a:ext cx="12658" cy="38296"/>
            </a:xfrm>
            <a:custGeom>
              <a:avLst/>
              <a:gdLst/>
              <a:ahLst/>
              <a:cxnLst/>
              <a:rect l="l" t="t" r="r" b="b"/>
              <a:pathLst>
                <a:path w="315" h="953" extrusionOk="0">
                  <a:moveTo>
                    <a:pt x="1" y="0"/>
                  </a:moveTo>
                  <a:lnTo>
                    <a:pt x="1" y="952"/>
                  </a:lnTo>
                  <a:cubicBezTo>
                    <a:pt x="177" y="952"/>
                    <a:pt x="315" y="805"/>
                    <a:pt x="315" y="638"/>
                  </a:cubicBezTo>
                  <a:lnTo>
                    <a:pt x="315"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6"/>
            <p:cNvSpPr/>
            <p:nvPr/>
          </p:nvSpPr>
          <p:spPr>
            <a:xfrm>
              <a:off x="7192663" y="1713736"/>
              <a:ext cx="148845" cy="25276"/>
            </a:xfrm>
            <a:custGeom>
              <a:avLst/>
              <a:gdLst/>
              <a:ahLst/>
              <a:cxnLst/>
              <a:rect l="l" t="t" r="r" b="b"/>
              <a:pathLst>
                <a:path w="3704" h="629" extrusionOk="0">
                  <a:moveTo>
                    <a:pt x="1" y="0"/>
                  </a:moveTo>
                  <a:lnTo>
                    <a:pt x="1" y="629"/>
                  </a:lnTo>
                  <a:lnTo>
                    <a:pt x="3389" y="629"/>
                  </a:lnTo>
                  <a:cubicBezTo>
                    <a:pt x="3566" y="629"/>
                    <a:pt x="3704" y="491"/>
                    <a:pt x="3704" y="315"/>
                  </a:cubicBezTo>
                  <a:cubicBezTo>
                    <a:pt x="3704" y="147"/>
                    <a:pt x="3566" y="0"/>
                    <a:pt x="33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6"/>
            <p:cNvSpPr/>
            <p:nvPr/>
          </p:nvSpPr>
          <p:spPr>
            <a:xfrm>
              <a:off x="7026902" y="1356939"/>
              <a:ext cx="148845" cy="126703"/>
            </a:xfrm>
            <a:custGeom>
              <a:avLst/>
              <a:gdLst/>
              <a:ahLst/>
              <a:cxnLst/>
              <a:rect l="l" t="t" r="r" b="b"/>
              <a:pathLst>
                <a:path w="3704" h="3153" extrusionOk="0">
                  <a:moveTo>
                    <a:pt x="315" y="0"/>
                  </a:moveTo>
                  <a:cubicBezTo>
                    <a:pt x="138" y="0"/>
                    <a:pt x="0" y="138"/>
                    <a:pt x="0" y="315"/>
                  </a:cubicBezTo>
                  <a:lnTo>
                    <a:pt x="0" y="2839"/>
                  </a:lnTo>
                  <a:cubicBezTo>
                    <a:pt x="0" y="3015"/>
                    <a:pt x="138" y="3153"/>
                    <a:pt x="315" y="3153"/>
                  </a:cubicBezTo>
                  <a:lnTo>
                    <a:pt x="3389" y="3153"/>
                  </a:lnTo>
                  <a:cubicBezTo>
                    <a:pt x="3566" y="3153"/>
                    <a:pt x="3704" y="3015"/>
                    <a:pt x="3704" y="2839"/>
                  </a:cubicBezTo>
                  <a:lnTo>
                    <a:pt x="3704" y="315"/>
                  </a:lnTo>
                  <a:cubicBezTo>
                    <a:pt x="3704" y="138"/>
                    <a:pt x="3566" y="0"/>
                    <a:pt x="3389"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6"/>
            <p:cNvSpPr/>
            <p:nvPr/>
          </p:nvSpPr>
          <p:spPr>
            <a:xfrm>
              <a:off x="7223082" y="1356939"/>
              <a:ext cx="135383" cy="25276"/>
            </a:xfrm>
            <a:custGeom>
              <a:avLst/>
              <a:gdLst/>
              <a:ahLst/>
              <a:cxnLst/>
              <a:rect l="l" t="t" r="r" b="b"/>
              <a:pathLst>
                <a:path w="3369" h="629" extrusionOk="0">
                  <a:moveTo>
                    <a:pt x="315" y="0"/>
                  </a:moveTo>
                  <a:cubicBezTo>
                    <a:pt x="147" y="0"/>
                    <a:pt x="0" y="138"/>
                    <a:pt x="0" y="315"/>
                  </a:cubicBezTo>
                  <a:cubicBezTo>
                    <a:pt x="0" y="491"/>
                    <a:pt x="147" y="629"/>
                    <a:pt x="315" y="629"/>
                  </a:cubicBezTo>
                  <a:lnTo>
                    <a:pt x="3054" y="629"/>
                  </a:lnTo>
                  <a:cubicBezTo>
                    <a:pt x="3231" y="629"/>
                    <a:pt x="3369" y="491"/>
                    <a:pt x="3369" y="315"/>
                  </a:cubicBezTo>
                  <a:cubicBezTo>
                    <a:pt x="3369" y="138"/>
                    <a:pt x="3231" y="0"/>
                    <a:pt x="3054"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6"/>
            <p:cNvSpPr/>
            <p:nvPr/>
          </p:nvSpPr>
          <p:spPr>
            <a:xfrm>
              <a:off x="7223082" y="1407450"/>
              <a:ext cx="135383" cy="25678"/>
            </a:xfrm>
            <a:custGeom>
              <a:avLst/>
              <a:gdLst/>
              <a:ahLst/>
              <a:cxnLst/>
              <a:rect l="l" t="t" r="r" b="b"/>
              <a:pathLst>
                <a:path w="3369" h="639" extrusionOk="0">
                  <a:moveTo>
                    <a:pt x="315" y="1"/>
                  </a:moveTo>
                  <a:cubicBezTo>
                    <a:pt x="147" y="1"/>
                    <a:pt x="0" y="148"/>
                    <a:pt x="0" y="324"/>
                  </a:cubicBezTo>
                  <a:cubicBezTo>
                    <a:pt x="0" y="492"/>
                    <a:pt x="147" y="639"/>
                    <a:pt x="315" y="639"/>
                  </a:cubicBezTo>
                  <a:lnTo>
                    <a:pt x="3054" y="639"/>
                  </a:lnTo>
                  <a:cubicBezTo>
                    <a:pt x="3231" y="639"/>
                    <a:pt x="3369" y="492"/>
                    <a:pt x="3369" y="324"/>
                  </a:cubicBezTo>
                  <a:cubicBezTo>
                    <a:pt x="3369" y="148"/>
                    <a:pt x="3231" y="1"/>
                    <a:pt x="3054"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6"/>
            <p:cNvSpPr/>
            <p:nvPr/>
          </p:nvSpPr>
          <p:spPr>
            <a:xfrm>
              <a:off x="7223082" y="1458364"/>
              <a:ext cx="135383" cy="25276"/>
            </a:xfrm>
            <a:custGeom>
              <a:avLst/>
              <a:gdLst/>
              <a:ahLst/>
              <a:cxnLst/>
              <a:rect l="l" t="t" r="r" b="b"/>
              <a:pathLst>
                <a:path w="3369" h="629" extrusionOk="0">
                  <a:moveTo>
                    <a:pt x="315" y="0"/>
                  </a:moveTo>
                  <a:cubicBezTo>
                    <a:pt x="147" y="0"/>
                    <a:pt x="0" y="138"/>
                    <a:pt x="0" y="315"/>
                  </a:cubicBezTo>
                  <a:cubicBezTo>
                    <a:pt x="0" y="491"/>
                    <a:pt x="147" y="629"/>
                    <a:pt x="315" y="629"/>
                  </a:cubicBezTo>
                  <a:lnTo>
                    <a:pt x="3054" y="629"/>
                  </a:lnTo>
                  <a:cubicBezTo>
                    <a:pt x="3231" y="629"/>
                    <a:pt x="3369" y="491"/>
                    <a:pt x="3369" y="315"/>
                  </a:cubicBezTo>
                  <a:cubicBezTo>
                    <a:pt x="3369" y="138"/>
                    <a:pt x="3231" y="0"/>
                    <a:pt x="3054"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6"/>
            <p:cNvSpPr/>
            <p:nvPr/>
          </p:nvSpPr>
          <p:spPr>
            <a:xfrm>
              <a:off x="7223082" y="1509278"/>
              <a:ext cx="135383" cy="25317"/>
            </a:xfrm>
            <a:custGeom>
              <a:avLst/>
              <a:gdLst/>
              <a:ahLst/>
              <a:cxnLst/>
              <a:rect l="l" t="t" r="r" b="b"/>
              <a:pathLst>
                <a:path w="3369" h="630" extrusionOk="0">
                  <a:moveTo>
                    <a:pt x="315" y="1"/>
                  </a:moveTo>
                  <a:cubicBezTo>
                    <a:pt x="147" y="1"/>
                    <a:pt x="0" y="138"/>
                    <a:pt x="0" y="315"/>
                  </a:cubicBezTo>
                  <a:cubicBezTo>
                    <a:pt x="0" y="481"/>
                    <a:pt x="147" y="629"/>
                    <a:pt x="315" y="629"/>
                  </a:cubicBezTo>
                  <a:lnTo>
                    <a:pt x="3054" y="629"/>
                  </a:lnTo>
                  <a:cubicBezTo>
                    <a:pt x="3231" y="629"/>
                    <a:pt x="3369" y="481"/>
                    <a:pt x="3369" y="315"/>
                  </a:cubicBezTo>
                  <a:cubicBezTo>
                    <a:pt x="3369" y="138"/>
                    <a:pt x="3231" y="1"/>
                    <a:pt x="3054"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6"/>
            <p:cNvSpPr/>
            <p:nvPr/>
          </p:nvSpPr>
          <p:spPr>
            <a:xfrm>
              <a:off x="7037953" y="1509278"/>
              <a:ext cx="25317" cy="25317"/>
            </a:xfrm>
            <a:custGeom>
              <a:avLst/>
              <a:gdLst/>
              <a:ahLst/>
              <a:cxnLst/>
              <a:rect l="l" t="t" r="r" b="b"/>
              <a:pathLst>
                <a:path w="630" h="630" extrusionOk="0">
                  <a:moveTo>
                    <a:pt x="315" y="1"/>
                  </a:moveTo>
                  <a:cubicBezTo>
                    <a:pt x="138" y="1"/>
                    <a:pt x="0" y="138"/>
                    <a:pt x="0" y="315"/>
                  </a:cubicBezTo>
                  <a:cubicBezTo>
                    <a:pt x="0" y="481"/>
                    <a:pt x="138" y="629"/>
                    <a:pt x="315" y="629"/>
                  </a:cubicBezTo>
                  <a:cubicBezTo>
                    <a:pt x="492" y="629"/>
                    <a:pt x="629" y="481"/>
                    <a:pt x="629" y="315"/>
                  </a:cubicBezTo>
                  <a:cubicBezTo>
                    <a:pt x="629" y="138"/>
                    <a:pt x="492" y="1"/>
                    <a:pt x="31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6"/>
            <p:cNvSpPr/>
            <p:nvPr/>
          </p:nvSpPr>
          <p:spPr>
            <a:xfrm>
              <a:off x="7088866" y="1509278"/>
              <a:ext cx="25317" cy="25317"/>
            </a:xfrm>
            <a:custGeom>
              <a:avLst/>
              <a:gdLst/>
              <a:ahLst/>
              <a:cxnLst/>
              <a:rect l="l" t="t" r="r" b="b"/>
              <a:pathLst>
                <a:path w="630" h="630" extrusionOk="0">
                  <a:moveTo>
                    <a:pt x="315" y="1"/>
                  </a:moveTo>
                  <a:cubicBezTo>
                    <a:pt x="138" y="1"/>
                    <a:pt x="1" y="138"/>
                    <a:pt x="1" y="315"/>
                  </a:cubicBezTo>
                  <a:cubicBezTo>
                    <a:pt x="1" y="481"/>
                    <a:pt x="138" y="629"/>
                    <a:pt x="315" y="629"/>
                  </a:cubicBezTo>
                  <a:cubicBezTo>
                    <a:pt x="482" y="629"/>
                    <a:pt x="629" y="481"/>
                    <a:pt x="629" y="315"/>
                  </a:cubicBezTo>
                  <a:cubicBezTo>
                    <a:pt x="629" y="138"/>
                    <a:pt x="482" y="1"/>
                    <a:pt x="31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6"/>
            <p:cNvSpPr/>
            <p:nvPr/>
          </p:nvSpPr>
          <p:spPr>
            <a:xfrm>
              <a:off x="7139418" y="1509278"/>
              <a:ext cx="25276" cy="25317"/>
            </a:xfrm>
            <a:custGeom>
              <a:avLst/>
              <a:gdLst/>
              <a:ahLst/>
              <a:cxnLst/>
              <a:rect l="l" t="t" r="r" b="b"/>
              <a:pathLst>
                <a:path w="629" h="630" extrusionOk="0">
                  <a:moveTo>
                    <a:pt x="314" y="1"/>
                  </a:moveTo>
                  <a:cubicBezTo>
                    <a:pt x="138" y="1"/>
                    <a:pt x="0" y="138"/>
                    <a:pt x="0" y="315"/>
                  </a:cubicBezTo>
                  <a:cubicBezTo>
                    <a:pt x="0" y="481"/>
                    <a:pt x="138" y="629"/>
                    <a:pt x="314" y="629"/>
                  </a:cubicBezTo>
                  <a:cubicBezTo>
                    <a:pt x="491" y="629"/>
                    <a:pt x="629" y="481"/>
                    <a:pt x="629" y="315"/>
                  </a:cubicBezTo>
                  <a:cubicBezTo>
                    <a:pt x="629" y="138"/>
                    <a:pt x="491" y="1"/>
                    <a:pt x="31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5"/>
        <p:cNvGrpSpPr/>
        <p:nvPr/>
      </p:nvGrpSpPr>
      <p:grpSpPr>
        <a:xfrm>
          <a:off x="0" y="0"/>
          <a:ext cx="0" cy="0"/>
          <a:chOff x="0" y="0"/>
          <a:chExt cx="0" cy="0"/>
        </a:xfrm>
      </p:grpSpPr>
      <p:sp>
        <p:nvSpPr>
          <p:cNvPr id="666" name="Google Shape;666;p37"/>
          <p:cNvSpPr/>
          <p:nvPr/>
        </p:nvSpPr>
        <p:spPr>
          <a:xfrm>
            <a:off x="720000" y="2648838"/>
            <a:ext cx="6123900" cy="153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720000" y="3498138"/>
            <a:ext cx="6123900" cy="153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720000" y="4337696"/>
            <a:ext cx="6123900" cy="153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720000" y="1799575"/>
            <a:ext cx="6123900" cy="153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Schedule</a:t>
            </a:r>
            <a:endParaRPr sz="3200">
              <a:solidFill>
                <a:srgbClr val="FFFFFF"/>
              </a:solidFill>
            </a:endParaRPr>
          </a:p>
        </p:txBody>
      </p:sp>
      <p:sp>
        <p:nvSpPr>
          <p:cNvPr id="672" name="Google Shape;672;p37"/>
          <p:cNvSpPr txBox="1">
            <a:spLocks noGrp="1"/>
          </p:cNvSpPr>
          <p:nvPr>
            <p:ph type="subTitle" idx="4294967295"/>
          </p:nvPr>
        </p:nvSpPr>
        <p:spPr>
          <a:xfrm>
            <a:off x="7373938" y="1560513"/>
            <a:ext cx="1770062" cy="392112"/>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May 2021</a:t>
            </a:r>
            <a:endParaRPr sz="2000">
              <a:solidFill>
                <a:srgbClr val="FFFFFF"/>
              </a:solidFill>
              <a:latin typeface="Alfa Slab One"/>
              <a:ea typeface="Alfa Slab One"/>
              <a:cs typeface="Alfa Slab One"/>
              <a:sym typeface="Alfa Slab One"/>
            </a:endParaRPr>
          </a:p>
        </p:txBody>
      </p:sp>
      <p:sp>
        <p:nvSpPr>
          <p:cNvPr id="674" name="Google Shape;674;p37"/>
          <p:cNvSpPr txBox="1">
            <a:spLocks noGrp="1"/>
          </p:cNvSpPr>
          <p:nvPr>
            <p:ph type="subTitle" idx="4294967295"/>
          </p:nvPr>
        </p:nvSpPr>
        <p:spPr>
          <a:xfrm>
            <a:off x="7373938" y="2406650"/>
            <a:ext cx="1770062" cy="392113"/>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June 2021</a:t>
            </a:r>
            <a:endParaRPr sz="2000">
              <a:solidFill>
                <a:srgbClr val="FFFFFF"/>
              </a:solidFill>
              <a:latin typeface="Alfa Slab One"/>
              <a:ea typeface="Alfa Slab One"/>
              <a:cs typeface="Alfa Slab One"/>
              <a:sym typeface="Alfa Slab One"/>
            </a:endParaRPr>
          </a:p>
        </p:txBody>
      </p:sp>
      <p:sp>
        <p:nvSpPr>
          <p:cNvPr id="676" name="Google Shape;676;p37"/>
          <p:cNvSpPr txBox="1">
            <a:spLocks noGrp="1"/>
          </p:cNvSpPr>
          <p:nvPr>
            <p:ph type="subTitle" idx="4294967295"/>
          </p:nvPr>
        </p:nvSpPr>
        <p:spPr>
          <a:xfrm>
            <a:off x="7373938" y="3252788"/>
            <a:ext cx="1770062" cy="390525"/>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July 2021</a:t>
            </a:r>
            <a:endParaRPr sz="2000">
              <a:solidFill>
                <a:srgbClr val="FFFFFF"/>
              </a:solidFill>
              <a:latin typeface="Alfa Slab One"/>
              <a:ea typeface="Alfa Slab One"/>
              <a:cs typeface="Alfa Slab One"/>
              <a:sym typeface="Alfa Slab One"/>
            </a:endParaRPr>
          </a:p>
        </p:txBody>
      </p:sp>
      <p:sp>
        <p:nvSpPr>
          <p:cNvPr id="678" name="Google Shape;678;p37"/>
          <p:cNvSpPr txBox="1">
            <a:spLocks noGrp="1"/>
          </p:cNvSpPr>
          <p:nvPr>
            <p:ph type="subTitle" idx="4294967295"/>
          </p:nvPr>
        </p:nvSpPr>
        <p:spPr>
          <a:xfrm>
            <a:off x="7078663" y="4097338"/>
            <a:ext cx="2065337" cy="392112"/>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August 2021</a:t>
            </a:r>
            <a:endParaRPr sz="2000">
              <a:solidFill>
                <a:srgbClr val="FFFFFF"/>
              </a:solidFill>
              <a:latin typeface="Alfa Slab One"/>
              <a:ea typeface="Alfa Slab One"/>
              <a:cs typeface="Alfa Slab One"/>
              <a:sym typeface="Alfa Slab One"/>
            </a:endParaRPr>
          </a:p>
        </p:txBody>
      </p:sp>
      <p:sp>
        <p:nvSpPr>
          <p:cNvPr id="679" name="Google Shape;679;p37"/>
          <p:cNvSpPr txBox="1">
            <a:spLocks noGrp="1"/>
          </p:cNvSpPr>
          <p:nvPr>
            <p:ph type="subTitle" idx="4294967295"/>
          </p:nvPr>
        </p:nvSpPr>
        <p:spPr>
          <a:xfrm>
            <a:off x="0" y="4041775"/>
            <a:ext cx="4459288" cy="31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from the Sun</a:t>
            </a:r>
            <a:endParaRPr/>
          </a:p>
        </p:txBody>
      </p:sp>
      <p:sp>
        <p:nvSpPr>
          <p:cNvPr id="680" name="Google Shape;680;p37"/>
          <p:cNvSpPr txBox="1">
            <a:spLocks noGrp="1"/>
          </p:cNvSpPr>
          <p:nvPr>
            <p:ph type="subTitle" idx="4294967295"/>
          </p:nvPr>
        </p:nvSpPr>
        <p:spPr>
          <a:xfrm>
            <a:off x="0" y="3181350"/>
            <a:ext cx="4459288" cy="31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but it’s hot</a:t>
            </a:r>
            <a:endParaRPr/>
          </a:p>
        </p:txBody>
      </p:sp>
      <p:sp>
        <p:nvSpPr>
          <p:cNvPr id="681" name="Google Shape;681;p37"/>
          <p:cNvSpPr txBox="1">
            <a:spLocks noGrp="1"/>
          </p:cNvSpPr>
          <p:nvPr>
            <p:ph type="subTitle" idx="4294967295"/>
          </p:nvPr>
        </p:nvSpPr>
        <p:spPr>
          <a:xfrm>
            <a:off x="0" y="2320925"/>
            <a:ext cx="4459288" cy="31591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actually cold</a:t>
            </a:r>
            <a:endParaRPr/>
          </a:p>
        </p:txBody>
      </p:sp>
      <p:sp>
        <p:nvSpPr>
          <p:cNvPr id="682" name="Google Shape;682;p37"/>
          <p:cNvSpPr txBox="1">
            <a:spLocks noGrp="1"/>
          </p:cNvSpPr>
          <p:nvPr>
            <p:ph type="subTitle" idx="4294967295"/>
          </p:nvPr>
        </p:nvSpPr>
        <p:spPr>
          <a:xfrm>
            <a:off x="0" y="1482725"/>
            <a:ext cx="4459288" cy="31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sp>
        <p:nvSpPr>
          <p:cNvPr id="671" name="Google Shape;671;p37"/>
          <p:cNvSpPr/>
          <p:nvPr/>
        </p:nvSpPr>
        <p:spPr>
          <a:xfrm>
            <a:off x="6359400" y="156045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6359400" y="2406267"/>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6359400" y="3252083"/>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6359400" y="409790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796125" y="1845375"/>
            <a:ext cx="1362900" cy="522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7"/>
          <p:cNvSpPr/>
          <p:nvPr/>
        </p:nvSpPr>
        <p:spPr>
          <a:xfrm>
            <a:off x="2158913" y="2699263"/>
            <a:ext cx="1362900" cy="522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7"/>
          <p:cNvSpPr/>
          <p:nvPr/>
        </p:nvSpPr>
        <p:spPr>
          <a:xfrm>
            <a:off x="3521700" y="3543663"/>
            <a:ext cx="1362900" cy="522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7"/>
          <p:cNvSpPr/>
          <p:nvPr/>
        </p:nvSpPr>
        <p:spPr>
          <a:xfrm>
            <a:off x="4884488" y="4388088"/>
            <a:ext cx="1362900" cy="522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sp>
        <p:nvSpPr>
          <p:cNvPr id="691" name="Google Shape;691;p38"/>
          <p:cNvSpPr txBox="1">
            <a:spLocks noGrp="1"/>
          </p:cNvSpPr>
          <p:nvPr>
            <p:ph type="title"/>
          </p:nvPr>
        </p:nvSpPr>
        <p:spPr>
          <a:xfrm>
            <a:off x="720000" y="1442850"/>
            <a:ext cx="6360600" cy="225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8500"/>
              <a:t>Awesome </a:t>
            </a:r>
            <a:r>
              <a:rPr lang="en" sz="8500">
                <a:solidFill>
                  <a:schemeClr val="dk2"/>
                </a:solidFill>
              </a:rPr>
              <a:t>Words</a:t>
            </a:r>
            <a:endParaRPr sz="8500">
              <a:solidFill>
                <a:schemeClr val="dk2"/>
              </a:solidFill>
            </a:endParaRPr>
          </a:p>
        </p:txBody>
      </p:sp>
      <p:grpSp>
        <p:nvGrpSpPr>
          <p:cNvPr id="692" name="Google Shape;692;p38"/>
          <p:cNvGrpSpPr/>
          <p:nvPr/>
        </p:nvGrpSpPr>
        <p:grpSpPr>
          <a:xfrm>
            <a:off x="7022785" y="1765200"/>
            <a:ext cx="1177956" cy="1177956"/>
            <a:chOff x="7779502" y="3554973"/>
            <a:chExt cx="644502" cy="644502"/>
          </a:xfrm>
        </p:grpSpPr>
        <p:sp>
          <p:nvSpPr>
            <p:cNvPr id="693" name="Google Shape;693;p38"/>
            <p:cNvSpPr/>
            <p:nvPr/>
          </p:nvSpPr>
          <p:spPr>
            <a:xfrm>
              <a:off x="7789899" y="3565420"/>
              <a:ext cx="623204" cy="623103"/>
            </a:xfrm>
            <a:custGeom>
              <a:avLst/>
              <a:gdLst/>
              <a:ahLst/>
              <a:cxnLst/>
              <a:rect l="l" t="t" r="r" b="b"/>
              <a:pathLst>
                <a:path w="12348" h="12346" extrusionOk="0">
                  <a:moveTo>
                    <a:pt x="6179" y="0"/>
                  </a:moveTo>
                  <a:cubicBezTo>
                    <a:pt x="2771" y="0"/>
                    <a:pt x="1" y="2770"/>
                    <a:pt x="1" y="6178"/>
                  </a:cubicBezTo>
                  <a:cubicBezTo>
                    <a:pt x="1" y="9576"/>
                    <a:pt x="2771" y="12346"/>
                    <a:pt x="6179" y="12346"/>
                  </a:cubicBezTo>
                  <a:cubicBezTo>
                    <a:pt x="9577" y="12346"/>
                    <a:pt x="12347" y="9576"/>
                    <a:pt x="12347" y="6178"/>
                  </a:cubicBezTo>
                  <a:cubicBezTo>
                    <a:pt x="12347" y="2770"/>
                    <a:pt x="9577" y="0"/>
                    <a:pt x="6179"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8"/>
            <p:cNvSpPr/>
            <p:nvPr/>
          </p:nvSpPr>
          <p:spPr>
            <a:xfrm>
              <a:off x="7779502" y="3554973"/>
              <a:ext cx="644502" cy="644502"/>
            </a:xfrm>
            <a:custGeom>
              <a:avLst/>
              <a:gdLst/>
              <a:ahLst/>
              <a:cxnLst/>
              <a:rect l="l" t="t" r="r" b="b"/>
              <a:pathLst>
                <a:path w="12770" h="12770" extrusionOk="0">
                  <a:moveTo>
                    <a:pt x="6385" y="423"/>
                  </a:moveTo>
                  <a:cubicBezTo>
                    <a:pt x="9675" y="423"/>
                    <a:pt x="12337" y="3095"/>
                    <a:pt x="12337" y="6385"/>
                  </a:cubicBezTo>
                  <a:cubicBezTo>
                    <a:pt x="12337" y="9676"/>
                    <a:pt x="9675" y="12347"/>
                    <a:pt x="6385" y="12347"/>
                  </a:cubicBezTo>
                  <a:cubicBezTo>
                    <a:pt x="3094" y="12347"/>
                    <a:pt x="423" y="9676"/>
                    <a:pt x="423" y="6385"/>
                  </a:cubicBezTo>
                  <a:cubicBezTo>
                    <a:pt x="423" y="3095"/>
                    <a:pt x="3094" y="423"/>
                    <a:pt x="6385" y="423"/>
                  </a:cubicBezTo>
                  <a:close/>
                  <a:moveTo>
                    <a:pt x="6385" y="1"/>
                  </a:moveTo>
                  <a:cubicBezTo>
                    <a:pt x="2859" y="1"/>
                    <a:pt x="1" y="2859"/>
                    <a:pt x="1" y="6385"/>
                  </a:cubicBezTo>
                  <a:cubicBezTo>
                    <a:pt x="1" y="9901"/>
                    <a:pt x="2859" y="12769"/>
                    <a:pt x="6385" y="12769"/>
                  </a:cubicBezTo>
                  <a:cubicBezTo>
                    <a:pt x="9901" y="12769"/>
                    <a:pt x="12769" y="9901"/>
                    <a:pt x="12769" y="6385"/>
                  </a:cubicBezTo>
                  <a:cubicBezTo>
                    <a:pt x="12769" y="2859"/>
                    <a:pt x="9901" y="1"/>
                    <a:pt x="6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8"/>
            <p:cNvSpPr/>
            <p:nvPr/>
          </p:nvSpPr>
          <p:spPr>
            <a:xfrm>
              <a:off x="8038765" y="3829580"/>
              <a:ext cx="51126" cy="36137"/>
            </a:xfrm>
            <a:custGeom>
              <a:avLst/>
              <a:gdLst/>
              <a:ahLst/>
              <a:cxnLst/>
              <a:rect l="l" t="t" r="r" b="b"/>
              <a:pathLst>
                <a:path w="1013" h="716" extrusionOk="0">
                  <a:moveTo>
                    <a:pt x="248" y="1"/>
                  </a:moveTo>
                  <a:cubicBezTo>
                    <a:pt x="171" y="1"/>
                    <a:pt x="98" y="38"/>
                    <a:pt x="59" y="109"/>
                  </a:cubicBezTo>
                  <a:cubicBezTo>
                    <a:pt x="0" y="217"/>
                    <a:pt x="40" y="355"/>
                    <a:pt x="148" y="413"/>
                  </a:cubicBezTo>
                  <a:lnTo>
                    <a:pt x="659" y="689"/>
                  </a:lnTo>
                  <a:cubicBezTo>
                    <a:pt x="690" y="707"/>
                    <a:pt x="725" y="716"/>
                    <a:pt x="760" y="716"/>
                  </a:cubicBezTo>
                  <a:cubicBezTo>
                    <a:pt x="836" y="716"/>
                    <a:pt x="913" y="674"/>
                    <a:pt x="953" y="600"/>
                  </a:cubicBezTo>
                  <a:cubicBezTo>
                    <a:pt x="1012" y="492"/>
                    <a:pt x="973" y="365"/>
                    <a:pt x="865" y="306"/>
                  </a:cubicBezTo>
                  <a:lnTo>
                    <a:pt x="364" y="31"/>
                  </a:lnTo>
                  <a:cubicBezTo>
                    <a:pt x="327" y="11"/>
                    <a:pt x="287" y="1"/>
                    <a:pt x="248"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8"/>
            <p:cNvSpPr/>
            <p:nvPr/>
          </p:nvSpPr>
          <p:spPr>
            <a:xfrm>
              <a:off x="8038765" y="3689829"/>
              <a:ext cx="130919" cy="170084"/>
            </a:xfrm>
            <a:custGeom>
              <a:avLst/>
              <a:gdLst/>
              <a:ahLst/>
              <a:cxnLst/>
              <a:rect l="l" t="t" r="r" b="b"/>
              <a:pathLst>
                <a:path w="2594" h="3370" extrusionOk="0">
                  <a:moveTo>
                    <a:pt x="1533" y="0"/>
                  </a:moveTo>
                  <a:lnTo>
                    <a:pt x="0" y="2790"/>
                  </a:lnTo>
                  <a:lnTo>
                    <a:pt x="1061" y="3369"/>
                  </a:lnTo>
                  <a:lnTo>
                    <a:pt x="2593" y="590"/>
                  </a:lnTo>
                  <a:lnTo>
                    <a:pt x="1533"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8"/>
            <p:cNvSpPr/>
            <p:nvPr/>
          </p:nvSpPr>
          <p:spPr>
            <a:xfrm>
              <a:off x="8038765" y="3802831"/>
              <a:ext cx="68942" cy="57082"/>
            </a:xfrm>
            <a:custGeom>
              <a:avLst/>
              <a:gdLst/>
              <a:ahLst/>
              <a:cxnLst/>
              <a:rect l="l" t="t" r="r" b="b"/>
              <a:pathLst>
                <a:path w="1366" h="1131" extrusionOk="0">
                  <a:moveTo>
                    <a:pt x="305" y="1"/>
                  </a:moveTo>
                  <a:lnTo>
                    <a:pt x="0" y="551"/>
                  </a:lnTo>
                  <a:lnTo>
                    <a:pt x="1061" y="1130"/>
                  </a:lnTo>
                  <a:lnTo>
                    <a:pt x="1366" y="580"/>
                  </a:lnTo>
                  <a:lnTo>
                    <a:pt x="305"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8"/>
            <p:cNvSpPr/>
            <p:nvPr/>
          </p:nvSpPr>
          <p:spPr>
            <a:xfrm>
              <a:off x="8125522" y="3686346"/>
              <a:ext cx="40174" cy="27355"/>
            </a:xfrm>
            <a:custGeom>
              <a:avLst/>
              <a:gdLst/>
              <a:ahLst/>
              <a:cxnLst/>
              <a:rect l="l" t="t" r="r" b="b"/>
              <a:pathLst>
                <a:path w="796" h="542" extrusionOk="0">
                  <a:moveTo>
                    <a:pt x="154" y="0"/>
                  </a:moveTo>
                  <a:cubicBezTo>
                    <a:pt x="108" y="0"/>
                    <a:pt x="66" y="24"/>
                    <a:pt x="40" y="69"/>
                  </a:cubicBezTo>
                  <a:cubicBezTo>
                    <a:pt x="1" y="138"/>
                    <a:pt x="20" y="226"/>
                    <a:pt x="89" y="266"/>
                  </a:cubicBezTo>
                  <a:lnTo>
                    <a:pt x="570" y="521"/>
                  </a:lnTo>
                  <a:cubicBezTo>
                    <a:pt x="594" y="535"/>
                    <a:pt x="618" y="541"/>
                    <a:pt x="642" y="541"/>
                  </a:cubicBezTo>
                  <a:cubicBezTo>
                    <a:pt x="688" y="541"/>
                    <a:pt x="731" y="517"/>
                    <a:pt x="756" y="472"/>
                  </a:cubicBezTo>
                  <a:cubicBezTo>
                    <a:pt x="796" y="403"/>
                    <a:pt x="767" y="315"/>
                    <a:pt x="708" y="276"/>
                  </a:cubicBezTo>
                  <a:lnTo>
                    <a:pt x="226" y="21"/>
                  </a:lnTo>
                  <a:cubicBezTo>
                    <a:pt x="203" y="7"/>
                    <a:pt x="178" y="0"/>
                    <a:pt x="154"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8"/>
            <p:cNvSpPr/>
            <p:nvPr/>
          </p:nvSpPr>
          <p:spPr>
            <a:xfrm>
              <a:off x="8030841" y="3968423"/>
              <a:ext cx="65964" cy="67428"/>
            </a:xfrm>
            <a:custGeom>
              <a:avLst/>
              <a:gdLst/>
              <a:ahLst/>
              <a:cxnLst/>
              <a:rect l="l" t="t" r="r" b="b"/>
              <a:pathLst>
                <a:path w="1307" h="1336" extrusionOk="0">
                  <a:moveTo>
                    <a:pt x="0" y="0"/>
                  </a:moveTo>
                  <a:lnTo>
                    <a:pt x="0" y="1336"/>
                  </a:lnTo>
                  <a:lnTo>
                    <a:pt x="1307" y="1336"/>
                  </a:lnTo>
                  <a:lnTo>
                    <a:pt x="1307"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p:nvPr/>
          </p:nvSpPr>
          <p:spPr>
            <a:xfrm>
              <a:off x="7980270" y="4035801"/>
              <a:ext cx="167611" cy="32301"/>
            </a:xfrm>
            <a:custGeom>
              <a:avLst/>
              <a:gdLst/>
              <a:ahLst/>
              <a:cxnLst/>
              <a:rect l="l" t="t" r="r" b="b"/>
              <a:pathLst>
                <a:path w="3321" h="640" extrusionOk="0">
                  <a:moveTo>
                    <a:pt x="0" y="1"/>
                  </a:moveTo>
                  <a:lnTo>
                    <a:pt x="0" y="640"/>
                  </a:lnTo>
                  <a:lnTo>
                    <a:pt x="3320" y="640"/>
                  </a:lnTo>
                  <a:lnTo>
                    <a:pt x="3320"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8"/>
            <p:cNvSpPr/>
            <p:nvPr/>
          </p:nvSpPr>
          <p:spPr>
            <a:xfrm>
              <a:off x="7996623" y="3787943"/>
              <a:ext cx="226610" cy="181995"/>
            </a:xfrm>
            <a:custGeom>
              <a:avLst/>
              <a:gdLst/>
              <a:ahLst/>
              <a:cxnLst/>
              <a:rect l="l" t="t" r="r" b="b"/>
              <a:pathLst>
                <a:path w="4490" h="3606" extrusionOk="0">
                  <a:moveTo>
                    <a:pt x="2692" y="1"/>
                  </a:moveTo>
                  <a:lnTo>
                    <a:pt x="2692" y="325"/>
                  </a:lnTo>
                  <a:cubicBezTo>
                    <a:pt x="3507" y="325"/>
                    <a:pt x="4165" y="983"/>
                    <a:pt x="4165" y="1799"/>
                  </a:cubicBezTo>
                  <a:cubicBezTo>
                    <a:pt x="4165" y="2624"/>
                    <a:pt x="3507" y="3281"/>
                    <a:pt x="2692" y="3281"/>
                  </a:cubicBezTo>
                  <a:lnTo>
                    <a:pt x="1" y="3281"/>
                  </a:lnTo>
                  <a:lnTo>
                    <a:pt x="1" y="3606"/>
                  </a:lnTo>
                  <a:lnTo>
                    <a:pt x="2692" y="3606"/>
                  </a:lnTo>
                  <a:cubicBezTo>
                    <a:pt x="3684" y="3606"/>
                    <a:pt x="4489" y="2790"/>
                    <a:pt x="4489" y="1799"/>
                  </a:cubicBezTo>
                  <a:cubicBezTo>
                    <a:pt x="4489" y="806"/>
                    <a:pt x="3684" y="1"/>
                    <a:pt x="269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8"/>
            <p:cNvSpPr/>
            <p:nvPr/>
          </p:nvSpPr>
          <p:spPr>
            <a:xfrm>
              <a:off x="8104173" y="3776082"/>
              <a:ext cx="39266" cy="39215"/>
            </a:xfrm>
            <a:custGeom>
              <a:avLst/>
              <a:gdLst/>
              <a:ahLst/>
              <a:cxnLst/>
              <a:rect l="l" t="t" r="r" b="b"/>
              <a:pathLst>
                <a:path w="778" h="777" extrusionOk="0">
                  <a:moveTo>
                    <a:pt x="394" y="0"/>
                  </a:moveTo>
                  <a:cubicBezTo>
                    <a:pt x="178" y="0"/>
                    <a:pt x="1" y="168"/>
                    <a:pt x="1" y="384"/>
                  </a:cubicBezTo>
                  <a:cubicBezTo>
                    <a:pt x="1" y="600"/>
                    <a:pt x="178" y="777"/>
                    <a:pt x="394" y="777"/>
                  </a:cubicBezTo>
                  <a:cubicBezTo>
                    <a:pt x="600" y="777"/>
                    <a:pt x="777" y="600"/>
                    <a:pt x="777" y="384"/>
                  </a:cubicBezTo>
                  <a:cubicBezTo>
                    <a:pt x="777" y="168"/>
                    <a:pt x="600" y="0"/>
                    <a:pt x="394"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8"/>
            <p:cNvSpPr/>
            <p:nvPr/>
          </p:nvSpPr>
          <p:spPr>
            <a:xfrm>
              <a:off x="8112097" y="3783501"/>
              <a:ext cx="23872" cy="23872"/>
            </a:xfrm>
            <a:custGeom>
              <a:avLst/>
              <a:gdLst/>
              <a:ahLst/>
              <a:cxnLst/>
              <a:rect l="l" t="t" r="r" b="b"/>
              <a:pathLst>
                <a:path w="473" h="473" extrusionOk="0">
                  <a:moveTo>
                    <a:pt x="237" y="1"/>
                  </a:moveTo>
                  <a:cubicBezTo>
                    <a:pt x="99" y="1"/>
                    <a:pt x="1" y="109"/>
                    <a:pt x="1" y="237"/>
                  </a:cubicBezTo>
                  <a:cubicBezTo>
                    <a:pt x="1" y="364"/>
                    <a:pt x="99" y="472"/>
                    <a:pt x="237" y="472"/>
                  </a:cubicBezTo>
                  <a:cubicBezTo>
                    <a:pt x="365" y="472"/>
                    <a:pt x="472" y="364"/>
                    <a:pt x="472" y="237"/>
                  </a:cubicBezTo>
                  <a:cubicBezTo>
                    <a:pt x="472" y="109"/>
                    <a:pt x="365" y="1"/>
                    <a:pt x="237"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 name="Google Shape;704;p38"/>
          <p:cNvGrpSpPr/>
          <p:nvPr/>
        </p:nvGrpSpPr>
        <p:grpSpPr>
          <a:xfrm>
            <a:off x="7022927" y="406429"/>
            <a:ext cx="1177864" cy="1177956"/>
            <a:chOff x="6655775" y="1513673"/>
            <a:chExt cx="644451" cy="644502"/>
          </a:xfrm>
        </p:grpSpPr>
        <p:sp>
          <p:nvSpPr>
            <p:cNvPr id="705" name="Google Shape;705;p38"/>
            <p:cNvSpPr/>
            <p:nvPr/>
          </p:nvSpPr>
          <p:spPr>
            <a:xfrm>
              <a:off x="6666676" y="1524120"/>
              <a:ext cx="622648" cy="623103"/>
            </a:xfrm>
            <a:custGeom>
              <a:avLst/>
              <a:gdLst/>
              <a:ahLst/>
              <a:cxnLst/>
              <a:rect l="l" t="t" r="r" b="b"/>
              <a:pathLst>
                <a:path w="12337" h="12346" extrusionOk="0">
                  <a:moveTo>
                    <a:pt x="6169" y="0"/>
                  </a:moveTo>
                  <a:cubicBezTo>
                    <a:pt x="2770" y="0"/>
                    <a:pt x="1" y="2770"/>
                    <a:pt x="1" y="6178"/>
                  </a:cubicBezTo>
                  <a:cubicBezTo>
                    <a:pt x="1" y="9576"/>
                    <a:pt x="2770" y="12346"/>
                    <a:pt x="6169" y="12346"/>
                  </a:cubicBezTo>
                  <a:cubicBezTo>
                    <a:pt x="9577" y="12346"/>
                    <a:pt x="12337" y="9576"/>
                    <a:pt x="12337" y="6178"/>
                  </a:cubicBezTo>
                  <a:cubicBezTo>
                    <a:pt x="12337" y="2770"/>
                    <a:pt x="9577" y="0"/>
                    <a:pt x="616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8"/>
            <p:cNvSpPr/>
            <p:nvPr/>
          </p:nvSpPr>
          <p:spPr>
            <a:xfrm>
              <a:off x="6655775" y="1513673"/>
              <a:ext cx="644451" cy="644502"/>
            </a:xfrm>
            <a:custGeom>
              <a:avLst/>
              <a:gdLst/>
              <a:ahLst/>
              <a:cxnLst/>
              <a:rect l="l" t="t" r="r" b="b"/>
              <a:pathLst>
                <a:path w="12769" h="12770" extrusionOk="0">
                  <a:moveTo>
                    <a:pt x="6385" y="423"/>
                  </a:moveTo>
                  <a:cubicBezTo>
                    <a:pt x="9675" y="423"/>
                    <a:pt x="12346" y="3095"/>
                    <a:pt x="12346" y="6385"/>
                  </a:cubicBezTo>
                  <a:cubicBezTo>
                    <a:pt x="12346" y="9676"/>
                    <a:pt x="9675" y="12347"/>
                    <a:pt x="6385" y="12347"/>
                  </a:cubicBezTo>
                  <a:cubicBezTo>
                    <a:pt x="3094" y="12347"/>
                    <a:pt x="423" y="9676"/>
                    <a:pt x="423" y="6385"/>
                  </a:cubicBezTo>
                  <a:cubicBezTo>
                    <a:pt x="423" y="3095"/>
                    <a:pt x="3094" y="423"/>
                    <a:pt x="6385" y="423"/>
                  </a:cubicBezTo>
                  <a:close/>
                  <a:moveTo>
                    <a:pt x="6385" y="1"/>
                  </a:moveTo>
                  <a:cubicBezTo>
                    <a:pt x="2869" y="1"/>
                    <a:pt x="1" y="2859"/>
                    <a:pt x="1" y="6385"/>
                  </a:cubicBezTo>
                  <a:cubicBezTo>
                    <a:pt x="1" y="9901"/>
                    <a:pt x="2869" y="12769"/>
                    <a:pt x="6385" y="12769"/>
                  </a:cubicBezTo>
                  <a:cubicBezTo>
                    <a:pt x="9910" y="12769"/>
                    <a:pt x="12769" y="9901"/>
                    <a:pt x="12769" y="6385"/>
                  </a:cubicBezTo>
                  <a:cubicBezTo>
                    <a:pt x="12769" y="2859"/>
                    <a:pt x="9910" y="1"/>
                    <a:pt x="6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8"/>
            <p:cNvSpPr/>
            <p:nvPr/>
          </p:nvSpPr>
          <p:spPr>
            <a:xfrm>
              <a:off x="6813392" y="1689662"/>
              <a:ext cx="342590" cy="232515"/>
            </a:xfrm>
            <a:custGeom>
              <a:avLst/>
              <a:gdLst/>
              <a:ahLst/>
              <a:cxnLst/>
              <a:rect l="l" t="t" r="r" b="b"/>
              <a:pathLst>
                <a:path w="6788" h="4607" extrusionOk="0">
                  <a:moveTo>
                    <a:pt x="3399" y="1258"/>
                  </a:moveTo>
                  <a:cubicBezTo>
                    <a:pt x="4224" y="1258"/>
                    <a:pt x="4902" y="1926"/>
                    <a:pt x="4902" y="2760"/>
                  </a:cubicBezTo>
                  <a:lnTo>
                    <a:pt x="1887" y="2760"/>
                  </a:lnTo>
                  <a:cubicBezTo>
                    <a:pt x="1887" y="1926"/>
                    <a:pt x="2564" y="1258"/>
                    <a:pt x="3399" y="1258"/>
                  </a:cubicBezTo>
                  <a:close/>
                  <a:moveTo>
                    <a:pt x="3399" y="1"/>
                  </a:moveTo>
                  <a:cubicBezTo>
                    <a:pt x="1867" y="1"/>
                    <a:pt x="639" y="1238"/>
                    <a:pt x="639" y="2760"/>
                  </a:cubicBezTo>
                  <a:lnTo>
                    <a:pt x="1" y="2760"/>
                  </a:lnTo>
                  <a:lnTo>
                    <a:pt x="1" y="4607"/>
                  </a:lnTo>
                  <a:lnTo>
                    <a:pt x="6787" y="4607"/>
                  </a:lnTo>
                  <a:lnTo>
                    <a:pt x="6787" y="2760"/>
                  </a:lnTo>
                  <a:lnTo>
                    <a:pt x="6149" y="2760"/>
                  </a:lnTo>
                  <a:cubicBezTo>
                    <a:pt x="6149" y="1238"/>
                    <a:pt x="4921" y="1"/>
                    <a:pt x="3399"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8"/>
            <p:cNvSpPr/>
            <p:nvPr/>
          </p:nvSpPr>
          <p:spPr>
            <a:xfrm>
              <a:off x="6830249" y="1893409"/>
              <a:ext cx="9993" cy="28314"/>
            </a:xfrm>
            <a:custGeom>
              <a:avLst/>
              <a:gdLst/>
              <a:ahLst/>
              <a:cxnLst/>
              <a:rect l="l" t="t" r="r" b="b"/>
              <a:pathLst>
                <a:path w="198" h="561" extrusionOk="0">
                  <a:moveTo>
                    <a:pt x="1" y="0"/>
                  </a:moveTo>
                  <a:lnTo>
                    <a:pt x="1" y="560"/>
                  </a:lnTo>
                  <a:lnTo>
                    <a:pt x="197" y="560"/>
                  </a:lnTo>
                  <a:lnTo>
                    <a:pt x="19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8"/>
            <p:cNvSpPr/>
            <p:nvPr/>
          </p:nvSpPr>
          <p:spPr>
            <a:xfrm>
              <a:off x="6853566" y="1893409"/>
              <a:ext cx="9488" cy="28314"/>
            </a:xfrm>
            <a:custGeom>
              <a:avLst/>
              <a:gdLst/>
              <a:ahLst/>
              <a:cxnLst/>
              <a:rect l="l" t="t" r="r" b="b"/>
              <a:pathLst>
                <a:path w="188" h="561" extrusionOk="0">
                  <a:moveTo>
                    <a:pt x="0" y="0"/>
                  </a:moveTo>
                  <a:lnTo>
                    <a:pt x="0" y="560"/>
                  </a:lnTo>
                  <a:lnTo>
                    <a:pt x="187" y="560"/>
                  </a:lnTo>
                  <a:lnTo>
                    <a:pt x="18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8"/>
            <p:cNvSpPr/>
            <p:nvPr/>
          </p:nvSpPr>
          <p:spPr>
            <a:xfrm>
              <a:off x="6876328" y="1893409"/>
              <a:ext cx="9993" cy="28314"/>
            </a:xfrm>
            <a:custGeom>
              <a:avLst/>
              <a:gdLst/>
              <a:ahLst/>
              <a:cxnLst/>
              <a:rect l="l" t="t" r="r" b="b"/>
              <a:pathLst>
                <a:path w="198" h="561" extrusionOk="0">
                  <a:moveTo>
                    <a:pt x="1" y="0"/>
                  </a:moveTo>
                  <a:lnTo>
                    <a:pt x="1" y="560"/>
                  </a:lnTo>
                  <a:lnTo>
                    <a:pt x="197" y="560"/>
                  </a:lnTo>
                  <a:lnTo>
                    <a:pt x="19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8"/>
            <p:cNvSpPr/>
            <p:nvPr/>
          </p:nvSpPr>
          <p:spPr>
            <a:xfrm>
              <a:off x="6899645" y="1893409"/>
              <a:ext cx="9488" cy="28314"/>
            </a:xfrm>
            <a:custGeom>
              <a:avLst/>
              <a:gdLst/>
              <a:ahLst/>
              <a:cxnLst/>
              <a:rect l="l" t="t" r="r" b="b"/>
              <a:pathLst>
                <a:path w="188" h="561" extrusionOk="0">
                  <a:moveTo>
                    <a:pt x="1" y="0"/>
                  </a:moveTo>
                  <a:lnTo>
                    <a:pt x="1" y="560"/>
                  </a:lnTo>
                  <a:lnTo>
                    <a:pt x="187" y="560"/>
                  </a:lnTo>
                  <a:lnTo>
                    <a:pt x="18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8"/>
            <p:cNvSpPr/>
            <p:nvPr/>
          </p:nvSpPr>
          <p:spPr>
            <a:xfrm>
              <a:off x="6922457" y="1893409"/>
              <a:ext cx="9438" cy="28314"/>
            </a:xfrm>
            <a:custGeom>
              <a:avLst/>
              <a:gdLst/>
              <a:ahLst/>
              <a:cxnLst/>
              <a:rect l="l" t="t" r="r" b="b"/>
              <a:pathLst>
                <a:path w="187" h="561" extrusionOk="0">
                  <a:moveTo>
                    <a:pt x="1" y="0"/>
                  </a:moveTo>
                  <a:lnTo>
                    <a:pt x="1" y="560"/>
                  </a:lnTo>
                  <a:lnTo>
                    <a:pt x="187" y="560"/>
                  </a:lnTo>
                  <a:lnTo>
                    <a:pt x="18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8"/>
            <p:cNvSpPr/>
            <p:nvPr/>
          </p:nvSpPr>
          <p:spPr>
            <a:xfrm>
              <a:off x="6945269" y="1893409"/>
              <a:ext cx="9993" cy="28314"/>
            </a:xfrm>
            <a:custGeom>
              <a:avLst/>
              <a:gdLst/>
              <a:ahLst/>
              <a:cxnLst/>
              <a:rect l="l" t="t" r="r" b="b"/>
              <a:pathLst>
                <a:path w="198" h="561" extrusionOk="0">
                  <a:moveTo>
                    <a:pt x="1" y="0"/>
                  </a:moveTo>
                  <a:lnTo>
                    <a:pt x="1" y="560"/>
                  </a:lnTo>
                  <a:lnTo>
                    <a:pt x="197" y="560"/>
                  </a:lnTo>
                  <a:lnTo>
                    <a:pt x="19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8"/>
            <p:cNvSpPr/>
            <p:nvPr/>
          </p:nvSpPr>
          <p:spPr>
            <a:xfrm>
              <a:off x="6968536" y="1893409"/>
              <a:ext cx="9488" cy="28314"/>
            </a:xfrm>
            <a:custGeom>
              <a:avLst/>
              <a:gdLst/>
              <a:ahLst/>
              <a:cxnLst/>
              <a:rect l="l" t="t" r="r" b="b"/>
              <a:pathLst>
                <a:path w="188" h="561" extrusionOk="0">
                  <a:moveTo>
                    <a:pt x="1" y="0"/>
                  </a:moveTo>
                  <a:lnTo>
                    <a:pt x="1" y="560"/>
                  </a:lnTo>
                  <a:lnTo>
                    <a:pt x="188" y="560"/>
                  </a:lnTo>
                  <a:lnTo>
                    <a:pt x="188"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8"/>
            <p:cNvSpPr/>
            <p:nvPr/>
          </p:nvSpPr>
          <p:spPr>
            <a:xfrm>
              <a:off x="6991348" y="1893409"/>
              <a:ext cx="9488" cy="28314"/>
            </a:xfrm>
            <a:custGeom>
              <a:avLst/>
              <a:gdLst/>
              <a:ahLst/>
              <a:cxnLst/>
              <a:rect l="l" t="t" r="r" b="b"/>
              <a:pathLst>
                <a:path w="188" h="561" extrusionOk="0">
                  <a:moveTo>
                    <a:pt x="1" y="0"/>
                  </a:moveTo>
                  <a:lnTo>
                    <a:pt x="1" y="560"/>
                  </a:lnTo>
                  <a:lnTo>
                    <a:pt x="188" y="560"/>
                  </a:lnTo>
                  <a:lnTo>
                    <a:pt x="188"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8"/>
            <p:cNvSpPr/>
            <p:nvPr/>
          </p:nvSpPr>
          <p:spPr>
            <a:xfrm>
              <a:off x="7014160" y="1893409"/>
              <a:ext cx="9943" cy="28314"/>
            </a:xfrm>
            <a:custGeom>
              <a:avLst/>
              <a:gdLst/>
              <a:ahLst/>
              <a:cxnLst/>
              <a:rect l="l" t="t" r="r" b="b"/>
              <a:pathLst>
                <a:path w="197" h="561" extrusionOk="0">
                  <a:moveTo>
                    <a:pt x="0" y="0"/>
                  </a:moveTo>
                  <a:lnTo>
                    <a:pt x="0" y="560"/>
                  </a:lnTo>
                  <a:lnTo>
                    <a:pt x="197" y="560"/>
                  </a:lnTo>
                  <a:lnTo>
                    <a:pt x="19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8"/>
            <p:cNvSpPr/>
            <p:nvPr/>
          </p:nvSpPr>
          <p:spPr>
            <a:xfrm>
              <a:off x="7037477" y="1893409"/>
              <a:ext cx="9438" cy="28314"/>
            </a:xfrm>
            <a:custGeom>
              <a:avLst/>
              <a:gdLst/>
              <a:ahLst/>
              <a:cxnLst/>
              <a:rect l="l" t="t" r="r" b="b"/>
              <a:pathLst>
                <a:path w="187" h="561" extrusionOk="0">
                  <a:moveTo>
                    <a:pt x="0" y="0"/>
                  </a:moveTo>
                  <a:lnTo>
                    <a:pt x="0" y="560"/>
                  </a:lnTo>
                  <a:lnTo>
                    <a:pt x="187" y="560"/>
                  </a:lnTo>
                  <a:lnTo>
                    <a:pt x="18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8"/>
            <p:cNvSpPr/>
            <p:nvPr/>
          </p:nvSpPr>
          <p:spPr>
            <a:xfrm>
              <a:off x="7060290" y="1893409"/>
              <a:ext cx="9943" cy="28314"/>
            </a:xfrm>
            <a:custGeom>
              <a:avLst/>
              <a:gdLst/>
              <a:ahLst/>
              <a:cxnLst/>
              <a:rect l="l" t="t" r="r" b="b"/>
              <a:pathLst>
                <a:path w="197" h="561" extrusionOk="0">
                  <a:moveTo>
                    <a:pt x="0" y="0"/>
                  </a:moveTo>
                  <a:lnTo>
                    <a:pt x="0" y="560"/>
                  </a:lnTo>
                  <a:lnTo>
                    <a:pt x="197" y="560"/>
                  </a:lnTo>
                  <a:lnTo>
                    <a:pt x="19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a:off x="7083102" y="1893409"/>
              <a:ext cx="9943" cy="28314"/>
            </a:xfrm>
            <a:custGeom>
              <a:avLst/>
              <a:gdLst/>
              <a:ahLst/>
              <a:cxnLst/>
              <a:rect l="l" t="t" r="r" b="b"/>
              <a:pathLst>
                <a:path w="197" h="561" extrusionOk="0">
                  <a:moveTo>
                    <a:pt x="0" y="0"/>
                  </a:moveTo>
                  <a:lnTo>
                    <a:pt x="0" y="560"/>
                  </a:lnTo>
                  <a:lnTo>
                    <a:pt x="196" y="560"/>
                  </a:lnTo>
                  <a:lnTo>
                    <a:pt x="196"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a:off x="7106369" y="1893409"/>
              <a:ext cx="9488" cy="28314"/>
            </a:xfrm>
            <a:custGeom>
              <a:avLst/>
              <a:gdLst/>
              <a:ahLst/>
              <a:cxnLst/>
              <a:rect l="l" t="t" r="r" b="b"/>
              <a:pathLst>
                <a:path w="188" h="561" extrusionOk="0">
                  <a:moveTo>
                    <a:pt x="0" y="0"/>
                  </a:moveTo>
                  <a:lnTo>
                    <a:pt x="0" y="560"/>
                  </a:lnTo>
                  <a:lnTo>
                    <a:pt x="187" y="560"/>
                  </a:lnTo>
                  <a:lnTo>
                    <a:pt x="18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8"/>
            <p:cNvSpPr/>
            <p:nvPr/>
          </p:nvSpPr>
          <p:spPr>
            <a:xfrm>
              <a:off x="7129181" y="1893409"/>
              <a:ext cx="9943" cy="28314"/>
            </a:xfrm>
            <a:custGeom>
              <a:avLst/>
              <a:gdLst/>
              <a:ahLst/>
              <a:cxnLst/>
              <a:rect l="l" t="t" r="r" b="b"/>
              <a:pathLst>
                <a:path w="197" h="561" extrusionOk="0">
                  <a:moveTo>
                    <a:pt x="0" y="0"/>
                  </a:moveTo>
                  <a:lnTo>
                    <a:pt x="0" y="560"/>
                  </a:lnTo>
                  <a:lnTo>
                    <a:pt x="197" y="560"/>
                  </a:lnTo>
                  <a:lnTo>
                    <a:pt x="19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 name="Google Shape;722;p38"/>
          <p:cNvGrpSpPr/>
          <p:nvPr/>
        </p:nvGrpSpPr>
        <p:grpSpPr>
          <a:xfrm>
            <a:off x="6847145" y="3145268"/>
            <a:ext cx="1576543" cy="2912051"/>
            <a:chOff x="6559599" y="3355213"/>
            <a:chExt cx="862583" cy="1593287"/>
          </a:xfrm>
        </p:grpSpPr>
        <p:sp>
          <p:nvSpPr>
            <p:cNvPr id="723" name="Google Shape;723;p38"/>
            <p:cNvSpPr/>
            <p:nvPr/>
          </p:nvSpPr>
          <p:spPr>
            <a:xfrm>
              <a:off x="6618598" y="3422136"/>
              <a:ext cx="744584" cy="744584"/>
            </a:xfrm>
            <a:custGeom>
              <a:avLst/>
              <a:gdLst/>
              <a:ahLst/>
              <a:cxnLst/>
              <a:rect l="l" t="t" r="r" b="b"/>
              <a:pathLst>
                <a:path w="14753" h="14753" extrusionOk="0">
                  <a:moveTo>
                    <a:pt x="7376" y="0"/>
                  </a:moveTo>
                  <a:cubicBezTo>
                    <a:pt x="3300" y="0"/>
                    <a:pt x="0" y="3301"/>
                    <a:pt x="0" y="7377"/>
                  </a:cubicBezTo>
                  <a:cubicBezTo>
                    <a:pt x="0" y="11443"/>
                    <a:pt x="3300" y="14753"/>
                    <a:pt x="7376" y="14753"/>
                  </a:cubicBezTo>
                  <a:cubicBezTo>
                    <a:pt x="11453" y="14753"/>
                    <a:pt x="14753" y="11443"/>
                    <a:pt x="14753" y="7377"/>
                  </a:cubicBezTo>
                  <a:cubicBezTo>
                    <a:pt x="14753" y="3301"/>
                    <a:pt x="11453" y="0"/>
                    <a:pt x="7376"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8"/>
            <p:cNvSpPr/>
            <p:nvPr/>
          </p:nvSpPr>
          <p:spPr>
            <a:xfrm>
              <a:off x="6559599" y="3355213"/>
              <a:ext cx="862583" cy="966702"/>
            </a:xfrm>
            <a:custGeom>
              <a:avLst/>
              <a:gdLst/>
              <a:ahLst/>
              <a:cxnLst/>
              <a:rect l="l" t="t" r="r" b="b"/>
              <a:pathLst>
                <a:path w="17091" h="19154" extrusionOk="0">
                  <a:moveTo>
                    <a:pt x="8545" y="2122"/>
                  </a:moveTo>
                  <a:cubicBezTo>
                    <a:pt x="12091" y="2122"/>
                    <a:pt x="14969" y="5000"/>
                    <a:pt x="14969" y="8546"/>
                  </a:cubicBezTo>
                  <a:cubicBezTo>
                    <a:pt x="14969" y="12101"/>
                    <a:pt x="12091" y="14969"/>
                    <a:pt x="8545" y="14969"/>
                  </a:cubicBezTo>
                  <a:cubicBezTo>
                    <a:pt x="5000" y="14969"/>
                    <a:pt x="2122" y="12101"/>
                    <a:pt x="2122" y="8546"/>
                  </a:cubicBezTo>
                  <a:cubicBezTo>
                    <a:pt x="2122" y="5000"/>
                    <a:pt x="5000" y="2122"/>
                    <a:pt x="8545" y="2122"/>
                  </a:cubicBezTo>
                  <a:close/>
                  <a:moveTo>
                    <a:pt x="8545" y="1"/>
                  </a:moveTo>
                  <a:cubicBezTo>
                    <a:pt x="3821" y="1"/>
                    <a:pt x="0" y="3831"/>
                    <a:pt x="0" y="8546"/>
                  </a:cubicBezTo>
                  <a:cubicBezTo>
                    <a:pt x="0" y="12769"/>
                    <a:pt x="3055" y="16275"/>
                    <a:pt x="7072" y="16973"/>
                  </a:cubicBezTo>
                  <a:lnTo>
                    <a:pt x="7072" y="19153"/>
                  </a:lnTo>
                  <a:lnTo>
                    <a:pt x="10018" y="19153"/>
                  </a:lnTo>
                  <a:lnTo>
                    <a:pt x="10018" y="16973"/>
                  </a:lnTo>
                  <a:cubicBezTo>
                    <a:pt x="14036" y="16275"/>
                    <a:pt x="17090" y="12769"/>
                    <a:pt x="17090" y="8546"/>
                  </a:cubicBezTo>
                  <a:cubicBezTo>
                    <a:pt x="17090" y="3831"/>
                    <a:pt x="13270" y="1"/>
                    <a:pt x="854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8"/>
            <p:cNvSpPr/>
            <p:nvPr/>
          </p:nvSpPr>
          <p:spPr>
            <a:xfrm>
              <a:off x="6880334" y="4321865"/>
              <a:ext cx="221109" cy="626636"/>
            </a:xfrm>
            <a:custGeom>
              <a:avLst/>
              <a:gdLst/>
              <a:ahLst/>
              <a:cxnLst/>
              <a:rect l="l" t="t" r="r" b="b"/>
              <a:pathLst>
                <a:path w="4381" h="12416" extrusionOk="0">
                  <a:moveTo>
                    <a:pt x="933" y="0"/>
                  </a:moveTo>
                  <a:cubicBezTo>
                    <a:pt x="413" y="0"/>
                    <a:pt x="0" y="413"/>
                    <a:pt x="0" y="924"/>
                  </a:cubicBezTo>
                  <a:lnTo>
                    <a:pt x="0" y="11492"/>
                  </a:lnTo>
                  <a:cubicBezTo>
                    <a:pt x="0" y="12003"/>
                    <a:pt x="413" y="12415"/>
                    <a:pt x="933" y="12415"/>
                  </a:cubicBezTo>
                  <a:lnTo>
                    <a:pt x="3447" y="12415"/>
                  </a:lnTo>
                  <a:cubicBezTo>
                    <a:pt x="3968" y="12415"/>
                    <a:pt x="4381" y="12003"/>
                    <a:pt x="4381" y="11492"/>
                  </a:cubicBezTo>
                  <a:lnTo>
                    <a:pt x="4381" y="924"/>
                  </a:lnTo>
                  <a:cubicBezTo>
                    <a:pt x="4381" y="413"/>
                    <a:pt x="3968" y="0"/>
                    <a:pt x="3447"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8"/>
            <p:cNvSpPr/>
            <p:nvPr/>
          </p:nvSpPr>
          <p:spPr>
            <a:xfrm>
              <a:off x="6962599" y="3890599"/>
              <a:ext cx="56577" cy="26295"/>
            </a:xfrm>
            <a:custGeom>
              <a:avLst/>
              <a:gdLst/>
              <a:ahLst/>
              <a:cxnLst/>
              <a:rect l="l" t="t" r="r" b="b"/>
              <a:pathLst>
                <a:path w="1121" h="521" extrusionOk="0">
                  <a:moveTo>
                    <a:pt x="265" y="0"/>
                  </a:moveTo>
                  <a:cubicBezTo>
                    <a:pt x="118" y="0"/>
                    <a:pt x="1" y="108"/>
                    <a:pt x="1" y="256"/>
                  </a:cubicBezTo>
                  <a:cubicBezTo>
                    <a:pt x="1" y="403"/>
                    <a:pt x="118" y="521"/>
                    <a:pt x="265" y="521"/>
                  </a:cubicBezTo>
                  <a:lnTo>
                    <a:pt x="855" y="521"/>
                  </a:lnTo>
                  <a:cubicBezTo>
                    <a:pt x="1002" y="521"/>
                    <a:pt x="1120" y="403"/>
                    <a:pt x="1120" y="256"/>
                  </a:cubicBezTo>
                  <a:cubicBezTo>
                    <a:pt x="1120" y="108"/>
                    <a:pt x="1002" y="0"/>
                    <a:pt x="855"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8"/>
            <p:cNvSpPr/>
            <p:nvPr/>
          </p:nvSpPr>
          <p:spPr>
            <a:xfrm>
              <a:off x="6788125" y="3663029"/>
              <a:ext cx="405526" cy="244931"/>
            </a:xfrm>
            <a:custGeom>
              <a:avLst/>
              <a:gdLst/>
              <a:ahLst/>
              <a:cxnLst/>
              <a:rect l="l" t="t" r="r" b="b"/>
              <a:pathLst>
                <a:path w="8035" h="4853" extrusionOk="0">
                  <a:moveTo>
                    <a:pt x="0" y="1"/>
                  </a:moveTo>
                  <a:lnTo>
                    <a:pt x="0" y="4853"/>
                  </a:lnTo>
                  <a:lnTo>
                    <a:pt x="8035" y="4853"/>
                  </a:lnTo>
                  <a:lnTo>
                    <a:pt x="8035"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8"/>
            <p:cNvSpPr/>
            <p:nvPr/>
          </p:nvSpPr>
          <p:spPr>
            <a:xfrm>
              <a:off x="6796049" y="3638148"/>
              <a:ext cx="194865" cy="257952"/>
            </a:xfrm>
            <a:custGeom>
              <a:avLst/>
              <a:gdLst/>
              <a:ahLst/>
              <a:cxnLst/>
              <a:rect l="l" t="t" r="r" b="b"/>
              <a:pathLst>
                <a:path w="3861" h="5111" extrusionOk="0">
                  <a:moveTo>
                    <a:pt x="1930" y="1"/>
                  </a:moveTo>
                  <a:cubicBezTo>
                    <a:pt x="1285" y="1"/>
                    <a:pt x="639" y="67"/>
                    <a:pt x="1" y="199"/>
                  </a:cubicBezTo>
                  <a:lnTo>
                    <a:pt x="1" y="5110"/>
                  </a:lnTo>
                  <a:cubicBezTo>
                    <a:pt x="639" y="4978"/>
                    <a:pt x="1285" y="4912"/>
                    <a:pt x="1930" y="4912"/>
                  </a:cubicBezTo>
                  <a:cubicBezTo>
                    <a:pt x="2576" y="4912"/>
                    <a:pt x="3222" y="4978"/>
                    <a:pt x="3860" y="5110"/>
                  </a:cubicBezTo>
                  <a:lnTo>
                    <a:pt x="3860" y="199"/>
                  </a:lnTo>
                  <a:cubicBezTo>
                    <a:pt x="3222" y="67"/>
                    <a:pt x="2576" y="1"/>
                    <a:pt x="1930"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8"/>
            <p:cNvSpPr/>
            <p:nvPr/>
          </p:nvSpPr>
          <p:spPr>
            <a:xfrm>
              <a:off x="6820325" y="3668985"/>
              <a:ext cx="47644" cy="76412"/>
            </a:xfrm>
            <a:custGeom>
              <a:avLst/>
              <a:gdLst/>
              <a:ahLst/>
              <a:cxnLst/>
              <a:rect l="l" t="t" r="r" b="b"/>
              <a:pathLst>
                <a:path w="944" h="1514" extrusionOk="0">
                  <a:moveTo>
                    <a:pt x="943" y="1"/>
                  </a:moveTo>
                  <a:cubicBezTo>
                    <a:pt x="629" y="20"/>
                    <a:pt x="315" y="50"/>
                    <a:pt x="0" y="99"/>
                  </a:cubicBezTo>
                  <a:lnTo>
                    <a:pt x="0" y="1513"/>
                  </a:lnTo>
                  <a:cubicBezTo>
                    <a:pt x="315" y="1465"/>
                    <a:pt x="629" y="1425"/>
                    <a:pt x="943" y="1415"/>
                  </a:cubicBezTo>
                  <a:lnTo>
                    <a:pt x="943"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8"/>
            <p:cNvSpPr/>
            <p:nvPr/>
          </p:nvSpPr>
          <p:spPr>
            <a:xfrm>
              <a:off x="6878820" y="3668228"/>
              <a:ext cx="81358" cy="13223"/>
            </a:xfrm>
            <a:custGeom>
              <a:avLst/>
              <a:gdLst/>
              <a:ahLst/>
              <a:cxnLst/>
              <a:rect l="l" t="t" r="r" b="b"/>
              <a:pathLst>
                <a:path w="1612" h="262" extrusionOk="0">
                  <a:moveTo>
                    <a:pt x="327" y="0"/>
                  </a:moveTo>
                  <a:cubicBezTo>
                    <a:pt x="218" y="0"/>
                    <a:pt x="109" y="2"/>
                    <a:pt x="0" y="6"/>
                  </a:cubicBezTo>
                  <a:lnTo>
                    <a:pt x="0" y="173"/>
                  </a:lnTo>
                  <a:cubicBezTo>
                    <a:pt x="66" y="172"/>
                    <a:pt x="132" y="171"/>
                    <a:pt x="198" y="171"/>
                  </a:cubicBezTo>
                  <a:cubicBezTo>
                    <a:pt x="673" y="171"/>
                    <a:pt x="1146" y="201"/>
                    <a:pt x="1611" y="262"/>
                  </a:cubicBezTo>
                  <a:lnTo>
                    <a:pt x="1611" y="94"/>
                  </a:lnTo>
                  <a:cubicBezTo>
                    <a:pt x="1188" y="32"/>
                    <a:pt x="758" y="0"/>
                    <a:pt x="327"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8"/>
            <p:cNvSpPr/>
            <p:nvPr/>
          </p:nvSpPr>
          <p:spPr>
            <a:xfrm>
              <a:off x="6878820" y="3685539"/>
              <a:ext cx="81358" cy="13274"/>
            </a:xfrm>
            <a:custGeom>
              <a:avLst/>
              <a:gdLst/>
              <a:ahLst/>
              <a:cxnLst/>
              <a:rect l="l" t="t" r="r" b="b"/>
              <a:pathLst>
                <a:path w="1612" h="263" extrusionOk="0">
                  <a:moveTo>
                    <a:pt x="322" y="1"/>
                  </a:moveTo>
                  <a:cubicBezTo>
                    <a:pt x="215" y="1"/>
                    <a:pt x="108" y="3"/>
                    <a:pt x="0" y="7"/>
                  </a:cubicBezTo>
                  <a:lnTo>
                    <a:pt x="0" y="174"/>
                  </a:lnTo>
                  <a:cubicBezTo>
                    <a:pt x="109" y="170"/>
                    <a:pt x="218" y="168"/>
                    <a:pt x="327" y="168"/>
                  </a:cubicBezTo>
                  <a:cubicBezTo>
                    <a:pt x="758" y="168"/>
                    <a:pt x="1188" y="199"/>
                    <a:pt x="1611" y="262"/>
                  </a:cubicBezTo>
                  <a:lnTo>
                    <a:pt x="1611" y="95"/>
                  </a:lnTo>
                  <a:cubicBezTo>
                    <a:pt x="1186" y="32"/>
                    <a:pt x="755" y="1"/>
                    <a:pt x="32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8"/>
            <p:cNvSpPr/>
            <p:nvPr/>
          </p:nvSpPr>
          <p:spPr>
            <a:xfrm>
              <a:off x="6878820" y="3702598"/>
              <a:ext cx="81358" cy="13576"/>
            </a:xfrm>
            <a:custGeom>
              <a:avLst/>
              <a:gdLst/>
              <a:ahLst/>
              <a:cxnLst/>
              <a:rect l="l" t="t" r="r" b="b"/>
              <a:pathLst>
                <a:path w="1612" h="269" extrusionOk="0">
                  <a:moveTo>
                    <a:pt x="198" y="1"/>
                  </a:moveTo>
                  <a:cubicBezTo>
                    <a:pt x="132" y="1"/>
                    <a:pt x="66" y="1"/>
                    <a:pt x="0" y="3"/>
                  </a:cubicBezTo>
                  <a:lnTo>
                    <a:pt x="0" y="179"/>
                  </a:lnTo>
                  <a:cubicBezTo>
                    <a:pt x="108" y="175"/>
                    <a:pt x="215" y="174"/>
                    <a:pt x="322" y="174"/>
                  </a:cubicBezTo>
                  <a:cubicBezTo>
                    <a:pt x="755" y="174"/>
                    <a:pt x="1186" y="205"/>
                    <a:pt x="1611" y="268"/>
                  </a:cubicBezTo>
                  <a:lnTo>
                    <a:pt x="1611" y="91"/>
                  </a:lnTo>
                  <a:cubicBezTo>
                    <a:pt x="1146" y="31"/>
                    <a:pt x="673" y="1"/>
                    <a:pt x="198"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8"/>
            <p:cNvSpPr/>
            <p:nvPr/>
          </p:nvSpPr>
          <p:spPr>
            <a:xfrm>
              <a:off x="6878820" y="3719758"/>
              <a:ext cx="81358" cy="13274"/>
            </a:xfrm>
            <a:custGeom>
              <a:avLst/>
              <a:gdLst/>
              <a:ahLst/>
              <a:cxnLst/>
              <a:rect l="l" t="t" r="r" b="b"/>
              <a:pathLst>
                <a:path w="1612" h="263" extrusionOk="0">
                  <a:moveTo>
                    <a:pt x="327" y="1"/>
                  </a:moveTo>
                  <a:cubicBezTo>
                    <a:pt x="218" y="1"/>
                    <a:pt x="109" y="3"/>
                    <a:pt x="0" y="7"/>
                  </a:cubicBezTo>
                  <a:lnTo>
                    <a:pt x="0" y="173"/>
                  </a:lnTo>
                  <a:cubicBezTo>
                    <a:pt x="108" y="169"/>
                    <a:pt x="215" y="167"/>
                    <a:pt x="322" y="167"/>
                  </a:cubicBezTo>
                  <a:cubicBezTo>
                    <a:pt x="755" y="167"/>
                    <a:pt x="1186" y="199"/>
                    <a:pt x="1611" y="262"/>
                  </a:cubicBezTo>
                  <a:lnTo>
                    <a:pt x="1611" y="95"/>
                  </a:lnTo>
                  <a:cubicBezTo>
                    <a:pt x="1188" y="32"/>
                    <a:pt x="758" y="1"/>
                    <a:pt x="327"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8"/>
            <p:cNvSpPr/>
            <p:nvPr/>
          </p:nvSpPr>
          <p:spPr>
            <a:xfrm>
              <a:off x="6878820" y="3736816"/>
              <a:ext cx="81358" cy="13526"/>
            </a:xfrm>
            <a:custGeom>
              <a:avLst/>
              <a:gdLst/>
              <a:ahLst/>
              <a:cxnLst/>
              <a:rect l="l" t="t" r="r" b="b"/>
              <a:pathLst>
                <a:path w="1612" h="268" extrusionOk="0">
                  <a:moveTo>
                    <a:pt x="208" y="1"/>
                  </a:moveTo>
                  <a:cubicBezTo>
                    <a:pt x="138" y="1"/>
                    <a:pt x="69" y="1"/>
                    <a:pt x="0" y="3"/>
                  </a:cubicBezTo>
                  <a:lnTo>
                    <a:pt x="0" y="179"/>
                  </a:lnTo>
                  <a:cubicBezTo>
                    <a:pt x="109" y="176"/>
                    <a:pt x="218" y="174"/>
                    <a:pt x="327" y="174"/>
                  </a:cubicBezTo>
                  <a:cubicBezTo>
                    <a:pt x="758" y="174"/>
                    <a:pt x="1188" y="205"/>
                    <a:pt x="1611" y="267"/>
                  </a:cubicBezTo>
                  <a:lnTo>
                    <a:pt x="1611" y="91"/>
                  </a:lnTo>
                  <a:cubicBezTo>
                    <a:pt x="1149" y="31"/>
                    <a:pt x="679" y="1"/>
                    <a:pt x="208"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8"/>
            <p:cNvSpPr/>
            <p:nvPr/>
          </p:nvSpPr>
          <p:spPr>
            <a:xfrm>
              <a:off x="6820830" y="3754027"/>
              <a:ext cx="139348" cy="14182"/>
            </a:xfrm>
            <a:custGeom>
              <a:avLst/>
              <a:gdLst/>
              <a:ahLst/>
              <a:cxnLst/>
              <a:rect l="l" t="t" r="r" b="b"/>
              <a:pathLst>
                <a:path w="2761" h="281" extrusionOk="0">
                  <a:moveTo>
                    <a:pt x="1430" y="0"/>
                  </a:moveTo>
                  <a:cubicBezTo>
                    <a:pt x="952" y="0"/>
                    <a:pt x="473" y="37"/>
                    <a:pt x="1" y="113"/>
                  </a:cubicBezTo>
                  <a:lnTo>
                    <a:pt x="1" y="280"/>
                  </a:lnTo>
                  <a:cubicBezTo>
                    <a:pt x="482" y="208"/>
                    <a:pt x="969" y="171"/>
                    <a:pt x="1456" y="171"/>
                  </a:cubicBezTo>
                  <a:cubicBezTo>
                    <a:pt x="1893" y="171"/>
                    <a:pt x="2329" y="200"/>
                    <a:pt x="2760" y="260"/>
                  </a:cubicBezTo>
                  <a:lnTo>
                    <a:pt x="2760" y="94"/>
                  </a:lnTo>
                  <a:cubicBezTo>
                    <a:pt x="2320" y="32"/>
                    <a:pt x="1875" y="0"/>
                    <a:pt x="1430"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8"/>
            <p:cNvSpPr/>
            <p:nvPr/>
          </p:nvSpPr>
          <p:spPr>
            <a:xfrm>
              <a:off x="6820830" y="3771035"/>
              <a:ext cx="139348" cy="13980"/>
            </a:xfrm>
            <a:custGeom>
              <a:avLst/>
              <a:gdLst/>
              <a:ahLst/>
              <a:cxnLst/>
              <a:rect l="l" t="t" r="r" b="b"/>
              <a:pathLst>
                <a:path w="2761" h="277" extrusionOk="0">
                  <a:moveTo>
                    <a:pt x="1458" y="1"/>
                  </a:moveTo>
                  <a:cubicBezTo>
                    <a:pt x="971" y="1"/>
                    <a:pt x="483" y="38"/>
                    <a:pt x="1" y="110"/>
                  </a:cubicBezTo>
                  <a:lnTo>
                    <a:pt x="1" y="277"/>
                  </a:lnTo>
                  <a:cubicBezTo>
                    <a:pt x="465" y="207"/>
                    <a:pt x="935" y="173"/>
                    <a:pt x="1405" y="173"/>
                  </a:cubicBezTo>
                  <a:cubicBezTo>
                    <a:pt x="1858" y="173"/>
                    <a:pt x="2312" y="205"/>
                    <a:pt x="2760" y="268"/>
                  </a:cubicBezTo>
                  <a:lnTo>
                    <a:pt x="2760" y="91"/>
                  </a:lnTo>
                  <a:cubicBezTo>
                    <a:pt x="2329" y="30"/>
                    <a:pt x="1894" y="1"/>
                    <a:pt x="1458"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8"/>
            <p:cNvSpPr/>
            <p:nvPr/>
          </p:nvSpPr>
          <p:spPr>
            <a:xfrm>
              <a:off x="6820830" y="3788245"/>
              <a:ext cx="139348" cy="14182"/>
            </a:xfrm>
            <a:custGeom>
              <a:avLst/>
              <a:gdLst/>
              <a:ahLst/>
              <a:cxnLst/>
              <a:rect l="l" t="t" r="r" b="b"/>
              <a:pathLst>
                <a:path w="2761" h="281" extrusionOk="0">
                  <a:moveTo>
                    <a:pt x="1430" y="0"/>
                  </a:moveTo>
                  <a:cubicBezTo>
                    <a:pt x="952" y="0"/>
                    <a:pt x="473" y="37"/>
                    <a:pt x="1" y="113"/>
                  </a:cubicBezTo>
                  <a:lnTo>
                    <a:pt x="1" y="280"/>
                  </a:lnTo>
                  <a:cubicBezTo>
                    <a:pt x="483" y="208"/>
                    <a:pt x="971" y="170"/>
                    <a:pt x="1458" y="170"/>
                  </a:cubicBezTo>
                  <a:cubicBezTo>
                    <a:pt x="1894" y="170"/>
                    <a:pt x="2329" y="200"/>
                    <a:pt x="2760" y="261"/>
                  </a:cubicBezTo>
                  <a:lnTo>
                    <a:pt x="2760" y="93"/>
                  </a:lnTo>
                  <a:cubicBezTo>
                    <a:pt x="2320" y="32"/>
                    <a:pt x="1875" y="0"/>
                    <a:pt x="1430"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8"/>
            <p:cNvSpPr/>
            <p:nvPr/>
          </p:nvSpPr>
          <p:spPr>
            <a:xfrm>
              <a:off x="6820830" y="3805304"/>
              <a:ext cx="139348" cy="14434"/>
            </a:xfrm>
            <a:custGeom>
              <a:avLst/>
              <a:gdLst/>
              <a:ahLst/>
              <a:cxnLst/>
              <a:rect l="l" t="t" r="r" b="b"/>
              <a:pathLst>
                <a:path w="2761" h="286" extrusionOk="0">
                  <a:moveTo>
                    <a:pt x="1428" y="1"/>
                  </a:moveTo>
                  <a:cubicBezTo>
                    <a:pt x="950" y="1"/>
                    <a:pt x="473" y="38"/>
                    <a:pt x="1" y="109"/>
                  </a:cubicBezTo>
                  <a:lnTo>
                    <a:pt x="1" y="286"/>
                  </a:lnTo>
                  <a:cubicBezTo>
                    <a:pt x="473" y="209"/>
                    <a:pt x="952" y="173"/>
                    <a:pt x="1430" y="173"/>
                  </a:cubicBezTo>
                  <a:cubicBezTo>
                    <a:pt x="1875" y="173"/>
                    <a:pt x="2320" y="205"/>
                    <a:pt x="2760" y="266"/>
                  </a:cubicBezTo>
                  <a:lnTo>
                    <a:pt x="2760" y="99"/>
                  </a:lnTo>
                  <a:cubicBezTo>
                    <a:pt x="2319" y="33"/>
                    <a:pt x="1874" y="1"/>
                    <a:pt x="1428"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8"/>
            <p:cNvSpPr/>
            <p:nvPr/>
          </p:nvSpPr>
          <p:spPr>
            <a:xfrm>
              <a:off x="6820830" y="3822615"/>
              <a:ext cx="139348" cy="13980"/>
            </a:xfrm>
            <a:custGeom>
              <a:avLst/>
              <a:gdLst/>
              <a:ahLst/>
              <a:cxnLst/>
              <a:rect l="l" t="t" r="r" b="b"/>
              <a:pathLst>
                <a:path w="2761" h="277" extrusionOk="0">
                  <a:moveTo>
                    <a:pt x="1458" y="0"/>
                  </a:moveTo>
                  <a:cubicBezTo>
                    <a:pt x="971" y="0"/>
                    <a:pt x="483" y="37"/>
                    <a:pt x="1" y="110"/>
                  </a:cubicBezTo>
                  <a:lnTo>
                    <a:pt x="1" y="276"/>
                  </a:lnTo>
                  <a:cubicBezTo>
                    <a:pt x="482" y="204"/>
                    <a:pt x="969" y="167"/>
                    <a:pt x="1456" y="167"/>
                  </a:cubicBezTo>
                  <a:cubicBezTo>
                    <a:pt x="1893" y="167"/>
                    <a:pt x="2329" y="197"/>
                    <a:pt x="2760" y="257"/>
                  </a:cubicBezTo>
                  <a:lnTo>
                    <a:pt x="2760" y="90"/>
                  </a:lnTo>
                  <a:cubicBezTo>
                    <a:pt x="2329" y="30"/>
                    <a:pt x="1894" y="0"/>
                    <a:pt x="1458"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8"/>
            <p:cNvSpPr/>
            <p:nvPr/>
          </p:nvSpPr>
          <p:spPr>
            <a:xfrm>
              <a:off x="6820830" y="3839725"/>
              <a:ext cx="139348" cy="14233"/>
            </a:xfrm>
            <a:custGeom>
              <a:avLst/>
              <a:gdLst/>
              <a:ahLst/>
              <a:cxnLst/>
              <a:rect l="l" t="t" r="r" b="b"/>
              <a:pathLst>
                <a:path w="2761" h="282" extrusionOk="0">
                  <a:moveTo>
                    <a:pt x="1407" y="0"/>
                  </a:moveTo>
                  <a:cubicBezTo>
                    <a:pt x="937" y="0"/>
                    <a:pt x="466" y="35"/>
                    <a:pt x="1" y="105"/>
                  </a:cubicBezTo>
                  <a:lnTo>
                    <a:pt x="1" y="282"/>
                  </a:lnTo>
                  <a:cubicBezTo>
                    <a:pt x="473" y="205"/>
                    <a:pt x="952" y="168"/>
                    <a:pt x="1430" y="168"/>
                  </a:cubicBezTo>
                  <a:cubicBezTo>
                    <a:pt x="1875" y="168"/>
                    <a:pt x="2320" y="200"/>
                    <a:pt x="2760" y="262"/>
                  </a:cubicBezTo>
                  <a:lnTo>
                    <a:pt x="2760" y="95"/>
                  </a:lnTo>
                  <a:cubicBezTo>
                    <a:pt x="2312" y="32"/>
                    <a:pt x="1860" y="0"/>
                    <a:pt x="1407"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8"/>
            <p:cNvSpPr/>
            <p:nvPr/>
          </p:nvSpPr>
          <p:spPr>
            <a:xfrm>
              <a:off x="6990862" y="3638148"/>
              <a:ext cx="194865" cy="257952"/>
            </a:xfrm>
            <a:custGeom>
              <a:avLst/>
              <a:gdLst/>
              <a:ahLst/>
              <a:cxnLst/>
              <a:rect l="l" t="t" r="r" b="b"/>
              <a:pathLst>
                <a:path w="3861" h="5111" extrusionOk="0">
                  <a:moveTo>
                    <a:pt x="1930" y="1"/>
                  </a:moveTo>
                  <a:cubicBezTo>
                    <a:pt x="1284" y="1"/>
                    <a:pt x="639" y="67"/>
                    <a:pt x="0" y="199"/>
                  </a:cubicBezTo>
                  <a:lnTo>
                    <a:pt x="0" y="5110"/>
                  </a:lnTo>
                  <a:cubicBezTo>
                    <a:pt x="639" y="4978"/>
                    <a:pt x="1284" y="4912"/>
                    <a:pt x="1930" y="4912"/>
                  </a:cubicBezTo>
                  <a:cubicBezTo>
                    <a:pt x="2576" y="4912"/>
                    <a:pt x="3222" y="4978"/>
                    <a:pt x="3860" y="5110"/>
                  </a:cubicBezTo>
                  <a:lnTo>
                    <a:pt x="3860" y="199"/>
                  </a:lnTo>
                  <a:cubicBezTo>
                    <a:pt x="3222" y="67"/>
                    <a:pt x="2576" y="1"/>
                    <a:pt x="1930"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8"/>
            <p:cNvSpPr/>
            <p:nvPr/>
          </p:nvSpPr>
          <p:spPr>
            <a:xfrm>
              <a:off x="7015643" y="3668430"/>
              <a:ext cx="139348" cy="14031"/>
            </a:xfrm>
            <a:custGeom>
              <a:avLst/>
              <a:gdLst/>
              <a:ahLst/>
              <a:cxnLst/>
              <a:rect l="l" t="t" r="r" b="b"/>
              <a:pathLst>
                <a:path w="2761" h="278" extrusionOk="0">
                  <a:moveTo>
                    <a:pt x="1456" y="1"/>
                  </a:moveTo>
                  <a:cubicBezTo>
                    <a:pt x="969" y="1"/>
                    <a:pt x="482" y="37"/>
                    <a:pt x="0" y="110"/>
                  </a:cubicBezTo>
                  <a:lnTo>
                    <a:pt x="0" y="277"/>
                  </a:lnTo>
                  <a:cubicBezTo>
                    <a:pt x="483" y="205"/>
                    <a:pt x="971" y="168"/>
                    <a:pt x="1458" y="168"/>
                  </a:cubicBezTo>
                  <a:cubicBezTo>
                    <a:pt x="1894" y="168"/>
                    <a:pt x="2329" y="197"/>
                    <a:pt x="2760" y="258"/>
                  </a:cubicBezTo>
                  <a:lnTo>
                    <a:pt x="2760" y="90"/>
                  </a:lnTo>
                  <a:cubicBezTo>
                    <a:pt x="2329" y="30"/>
                    <a:pt x="1893" y="1"/>
                    <a:pt x="1456"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8"/>
            <p:cNvSpPr/>
            <p:nvPr/>
          </p:nvSpPr>
          <p:spPr>
            <a:xfrm>
              <a:off x="7015643" y="3685539"/>
              <a:ext cx="139348" cy="14233"/>
            </a:xfrm>
            <a:custGeom>
              <a:avLst/>
              <a:gdLst/>
              <a:ahLst/>
              <a:cxnLst/>
              <a:rect l="l" t="t" r="r" b="b"/>
              <a:pathLst>
                <a:path w="2761" h="282" extrusionOk="0">
                  <a:moveTo>
                    <a:pt x="1405" y="1"/>
                  </a:moveTo>
                  <a:cubicBezTo>
                    <a:pt x="935" y="1"/>
                    <a:pt x="465" y="35"/>
                    <a:pt x="0" y="105"/>
                  </a:cubicBezTo>
                  <a:lnTo>
                    <a:pt x="0" y="282"/>
                  </a:lnTo>
                  <a:cubicBezTo>
                    <a:pt x="473" y="206"/>
                    <a:pt x="952" y="169"/>
                    <a:pt x="1430" y="169"/>
                  </a:cubicBezTo>
                  <a:cubicBezTo>
                    <a:pt x="1875" y="169"/>
                    <a:pt x="2320" y="201"/>
                    <a:pt x="2760" y="262"/>
                  </a:cubicBezTo>
                  <a:lnTo>
                    <a:pt x="2760" y="95"/>
                  </a:lnTo>
                  <a:cubicBezTo>
                    <a:pt x="2312" y="33"/>
                    <a:pt x="1858" y="1"/>
                    <a:pt x="140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8"/>
            <p:cNvSpPr/>
            <p:nvPr/>
          </p:nvSpPr>
          <p:spPr>
            <a:xfrm>
              <a:off x="7015643" y="3702648"/>
              <a:ext cx="139348" cy="13980"/>
            </a:xfrm>
            <a:custGeom>
              <a:avLst/>
              <a:gdLst/>
              <a:ahLst/>
              <a:cxnLst/>
              <a:rect l="l" t="t" r="r" b="b"/>
              <a:pathLst>
                <a:path w="2761" h="277" extrusionOk="0">
                  <a:moveTo>
                    <a:pt x="1458" y="0"/>
                  </a:moveTo>
                  <a:cubicBezTo>
                    <a:pt x="971" y="0"/>
                    <a:pt x="483" y="37"/>
                    <a:pt x="0" y="110"/>
                  </a:cubicBezTo>
                  <a:lnTo>
                    <a:pt x="0" y="277"/>
                  </a:lnTo>
                  <a:cubicBezTo>
                    <a:pt x="473" y="205"/>
                    <a:pt x="950" y="169"/>
                    <a:pt x="1428" y="169"/>
                  </a:cubicBezTo>
                  <a:cubicBezTo>
                    <a:pt x="1874" y="169"/>
                    <a:pt x="2319" y="201"/>
                    <a:pt x="2760" y="267"/>
                  </a:cubicBezTo>
                  <a:lnTo>
                    <a:pt x="2760" y="90"/>
                  </a:lnTo>
                  <a:cubicBezTo>
                    <a:pt x="2329" y="30"/>
                    <a:pt x="1894" y="0"/>
                    <a:pt x="1458"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8"/>
            <p:cNvSpPr/>
            <p:nvPr/>
          </p:nvSpPr>
          <p:spPr>
            <a:xfrm>
              <a:off x="7015643" y="3719758"/>
              <a:ext cx="139348" cy="14233"/>
            </a:xfrm>
            <a:custGeom>
              <a:avLst/>
              <a:gdLst/>
              <a:ahLst/>
              <a:cxnLst/>
              <a:rect l="l" t="t" r="r" b="b"/>
              <a:pathLst>
                <a:path w="2761" h="282" extrusionOk="0">
                  <a:moveTo>
                    <a:pt x="1407" y="1"/>
                  </a:moveTo>
                  <a:cubicBezTo>
                    <a:pt x="937" y="1"/>
                    <a:pt x="466" y="35"/>
                    <a:pt x="0" y="105"/>
                  </a:cubicBezTo>
                  <a:lnTo>
                    <a:pt x="0" y="282"/>
                  </a:lnTo>
                  <a:cubicBezTo>
                    <a:pt x="483" y="209"/>
                    <a:pt x="971" y="172"/>
                    <a:pt x="1458" y="172"/>
                  </a:cubicBezTo>
                  <a:cubicBezTo>
                    <a:pt x="1894" y="172"/>
                    <a:pt x="2329" y="202"/>
                    <a:pt x="2760" y="262"/>
                  </a:cubicBezTo>
                  <a:lnTo>
                    <a:pt x="2760" y="95"/>
                  </a:lnTo>
                  <a:cubicBezTo>
                    <a:pt x="2312" y="32"/>
                    <a:pt x="1860" y="1"/>
                    <a:pt x="1407"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8"/>
            <p:cNvSpPr/>
            <p:nvPr/>
          </p:nvSpPr>
          <p:spPr>
            <a:xfrm>
              <a:off x="7015643" y="3736816"/>
              <a:ext cx="139348" cy="14031"/>
            </a:xfrm>
            <a:custGeom>
              <a:avLst/>
              <a:gdLst/>
              <a:ahLst/>
              <a:cxnLst/>
              <a:rect l="l" t="t" r="r" b="b"/>
              <a:pathLst>
                <a:path w="2761" h="278" extrusionOk="0">
                  <a:moveTo>
                    <a:pt x="1456" y="1"/>
                  </a:moveTo>
                  <a:cubicBezTo>
                    <a:pt x="969" y="1"/>
                    <a:pt x="482" y="38"/>
                    <a:pt x="0" y="110"/>
                  </a:cubicBezTo>
                  <a:lnTo>
                    <a:pt x="0" y="278"/>
                  </a:lnTo>
                  <a:cubicBezTo>
                    <a:pt x="466" y="208"/>
                    <a:pt x="937" y="173"/>
                    <a:pt x="1407" y="173"/>
                  </a:cubicBezTo>
                  <a:cubicBezTo>
                    <a:pt x="1860" y="173"/>
                    <a:pt x="2312" y="205"/>
                    <a:pt x="2760" y="267"/>
                  </a:cubicBezTo>
                  <a:lnTo>
                    <a:pt x="2760" y="91"/>
                  </a:lnTo>
                  <a:cubicBezTo>
                    <a:pt x="2329" y="31"/>
                    <a:pt x="1893" y="1"/>
                    <a:pt x="1456"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8"/>
            <p:cNvSpPr/>
            <p:nvPr/>
          </p:nvSpPr>
          <p:spPr>
            <a:xfrm>
              <a:off x="7015643" y="3754027"/>
              <a:ext cx="139348" cy="14182"/>
            </a:xfrm>
            <a:custGeom>
              <a:avLst/>
              <a:gdLst/>
              <a:ahLst/>
              <a:cxnLst/>
              <a:rect l="l" t="t" r="r" b="b"/>
              <a:pathLst>
                <a:path w="2761" h="281" extrusionOk="0">
                  <a:moveTo>
                    <a:pt x="1430" y="0"/>
                  </a:moveTo>
                  <a:cubicBezTo>
                    <a:pt x="952" y="0"/>
                    <a:pt x="473" y="37"/>
                    <a:pt x="0" y="113"/>
                  </a:cubicBezTo>
                  <a:lnTo>
                    <a:pt x="0" y="280"/>
                  </a:lnTo>
                  <a:cubicBezTo>
                    <a:pt x="482" y="208"/>
                    <a:pt x="969" y="171"/>
                    <a:pt x="1456" y="171"/>
                  </a:cubicBezTo>
                  <a:cubicBezTo>
                    <a:pt x="1893" y="171"/>
                    <a:pt x="2329" y="200"/>
                    <a:pt x="2760" y="260"/>
                  </a:cubicBezTo>
                  <a:lnTo>
                    <a:pt x="2760" y="94"/>
                  </a:lnTo>
                  <a:cubicBezTo>
                    <a:pt x="2320" y="32"/>
                    <a:pt x="1875" y="0"/>
                    <a:pt x="1430"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8"/>
            <p:cNvSpPr/>
            <p:nvPr/>
          </p:nvSpPr>
          <p:spPr>
            <a:xfrm>
              <a:off x="7015643" y="3771035"/>
              <a:ext cx="139348" cy="13980"/>
            </a:xfrm>
            <a:custGeom>
              <a:avLst/>
              <a:gdLst/>
              <a:ahLst/>
              <a:cxnLst/>
              <a:rect l="l" t="t" r="r" b="b"/>
              <a:pathLst>
                <a:path w="2761" h="277" extrusionOk="0">
                  <a:moveTo>
                    <a:pt x="1458" y="1"/>
                  </a:moveTo>
                  <a:cubicBezTo>
                    <a:pt x="971" y="1"/>
                    <a:pt x="483" y="38"/>
                    <a:pt x="0" y="110"/>
                  </a:cubicBezTo>
                  <a:lnTo>
                    <a:pt x="0" y="277"/>
                  </a:lnTo>
                  <a:cubicBezTo>
                    <a:pt x="465" y="207"/>
                    <a:pt x="935" y="173"/>
                    <a:pt x="1405" y="173"/>
                  </a:cubicBezTo>
                  <a:cubicBezTo>
                    <a:pt x="1858" y="173"/>
                    <a:pt x="2312" y="205"/>
                    <a:pt x="2760" y="268"/>
                  </a:cubicBezTo>
                  <a:lnTo>
                    <a:pt x="2760" y="91"/>
                  </a:lnTo>
                  <a:cubicBezTo>
                    <a:pt x="2329" y="30"/>
                    <a:pt x="1894" y="1"/>
                    <a:pt x="1458"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8"/>
            <p:cNvSpPr/>
            <p:nvPr/>
          </p:nvSpPr>
          <p:spPr>
            <a:xfrm>
              <a:off x="7015643" y="3788245"/>
              <a:ext cx="139348" cy="14182"/>
            </a:xfrm>
            <a:custGeom>
              <a:avLst/>
              <a:gdLst/>
              <a:ahLst/>
              <a:cxnLst/>
              <a:rect l="l" t="t" r="r" b="b"/>
              <a:pathLst>
                <a:path w="2761" h="281" extrusionOk="0">
                  <a:moveTo>
                    <a:pt x="1430" y="0"/>
                  </a:moveTo>
                  <a:cubicBezTo>
                    <a:pt x="952" y="0"/>
                    <a:pt x="473" y="37"/>
                    <a:pt x="0" y="113"/>
                  </a:cubicBezTo>
                  <a:lnTo>
                    <a:pt x="0" y="280"/>
                  </a:lnTo>
                  <a:cubicBezTo>
                    <a:pt x="483" y="208"/>
                    <a:pt x="971" y="170"/>
                    <a:pt x="1458" y="170"/>
                  </a:cubicBezTo>
                  <a:cubicBezTo>
                    <a:pt x="1894" y="170"/>
                    <a:pt x="2329" y="200"/>
                    <a:pt x="2760" y="261"/>
                  </a:cubicBezTo>
                  <a:lnTo>
                    <a:pt x="2760" y="93"/>
                  </a:lnTo>
                  <a:cubicBezTo>
                    <a:pt x="2320" y="32"/>
                    <a:pt x="1875" y="0"/>
                    <a:pt x="1430"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8"/>
            <p:cNvSpPr/>
            <p:nvPr/>
          </p:nvSpPr>
          <p:spPr>
            <a:xfrm>
              <a:off x="7015643" y="3805304"/>
              <a:ext cx="139348" cy="14434"/>
            </a:xfrm>
            <a:custGeom>
              <a:avLst/>
              <a:gdLst/>
              <a:ahLst/>
              <a:cxnLst/>
              <a:rect l="l" t="t" r="r" b="b"/>
              <a:pathLst>
                <a:path w="2761" h="286" extrusionOk="0">
                  <a:moveTo>
                    <a:pt x="1428" y="1"/>
                  </a:moveTo>
                  <a:cubicBezTo>
                    <a:pt x="950" y="1"/>
                    <a:pt x="473" y="38"/>
                    <a:pt x="0" y="109"/>
                  </a:cubicBezTo>
                  <a:lnTo>
                    <a:pt x="0" y="286"/>
                  </a:lnTo>
                  <a:cubicBezTo>
                    <a:pt x="473" y="209"/>
                    <a:pt x="952" y="173"/>
                    <a:pt x="1430" y="173"/>
                  </a:cubicBezTo>
                  <a:cubicBezTo>
                    <a:pt x="1875" y="173"/>
                    <a:pt x="2320" y="205"/>
                    <a:pt x="2760" y="266"/>
                  </a:cubicBezTo>
                  <a:lnTo>
                    <a:pt x="2760" y="99"/>
                  </a:lnTo>
                  <a:cubicBezTo>
                    <a:pt x="2319" y="33"/>
                    <a:pt x="1874" y="1"/>
                    <a:pt x="1428"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8"/>
            <p:cNvSpPr/>
            <p:nvPr/>
          </p:nvSpPr>
          <p:spPr>
            <a:xfrm>
              <a:off x="7015643" y="3822615"/>
              <a:ext cx="139348" cy="13980"/>
            </a:xfrm>
            <a:custGeom>
              <a:avLst/>
              <a:gdLst/>
              <a:ahLst/>
              <a:cxnLst/>
              <a:rect l="l" t="t" r="r" b="b"/>
              <a:pathLst>
                <a:path w="2761" h="277" extrusionOk="0">
                  <a:moveTo>
                    <a:pt x="1458" y="0"/>
                  </a:moveTo>
                  <a:cubicBezTo>
                    <a:pt x="971" y="0"/>
                    <a:pt x="483" y="37"/>
                    <a:pt x="0" y="110"/>
                  </a:cubicBezTo>
                  <a:lnTo>
                    <a:pt x="0" y="276"/>
                  </a:lnTo>
                  <a:cubicBezTo>
                    <a:pt x="482" y="204"/>
                    <a:pt x="969" y="167"/>
                    <a:pt x="1456" y="167"/>
                  </a:cubicBezTo>
                  <a:cubicBezTo>
                    <a:pt x="1893" y="167"/>
                    <a:pt x="2329" y="197"/>
                    <a:pt x="2760" y="257"/>
                  </a:cubicBezTo>
                  <a:lnTo>
                    <a:pt x="2760" y="90"/>
                  </a:lnTo>
                  <a:cubicBezTo>
                    <a:pt x="2329" y="30"/>
                    <a:pt x="1894" y="0"/>
                    <a:pt x="1458"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8"/>
            <p:cNvSpPr/>
            <p:nvPr/>
          </p:nvSpPr>
          <p:spPr>
            <a:xfrm>
              <a:off x="7015643" y="3839725"/>
              <a:ext cx="139348" cy="14233"/>
            </a:xfrm>
            <a:custGeom>
              <a:avLst/>
              <a:gdLst/>
              <a:ahLst/>
              <a:cxnLst/>
              <a:rect l="l" t="t" r="r" b="b"/>
              <a:pathLst>
                <a:path w="2761" h="282" extrusionOk="0">
                  <a:moveTo>
                    <a:pt x="1407" y="0"/>
                  </a:moveTo>
                  <a:cubicBezTo>
                    <a:pt x="937" y="0"/>
                    <a:pt x="466" y="35"/>
                    <a:pt x="0" y="105"/>
                  </a:cubicBezTo>
                  <a:lnTo>
                    <a:pt x="0" y="282"/>
                  </a:lnTo>
                  <a:cubicBezTo>
                    <a:pt x="473" y="205"/>
                    <a:pt x="952" y="168"/>
                    <a:pt x="1430" y="168"/>
                  </a:cubicBezTo>
                  <a:cubicBezTo>
                    <a:pt x="1875" y="168"/>
                    <a:pt x="2320" y="200"/>
                    <a:pt x="2760" y="262"/>
                  </a:cubicBezTo>
                  <a:lnTo>
                    <a:pt x="2760" y="95"/>
                  </a:lnTo>
                  <a:cubicBezTo>
                    <a:pt x="2312" y="32"/>
                    <a:pt x="1860" y="0"/>
                    <a:pt x="1407"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39"/>
          <p:cNvSpPr/>
          <p:nvPr/>
        </p:nvSpPr>
        <p:spPr>
          <a:xfrm>
            <a:off x="6076500" y="1625025"/>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9"/>
          <p:cNvSpPr/>
          <p:nvPr/>
        </p:nvSpPr>
        <p:spPr>
          <a:xfrm>
            <a:off x="1750025" y="3359275"/>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9"/>
          <p:cNvSpPr/>
          <p:nvPr/>
        </p:nvSpPr>
        <p:spPr>
          <a:xfrm>
            <a:off x="6076500" y="3359275"/>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9"/>
          <p:cNvSpPr/>
          <p:nvPr/>
        </p:nvSpPr>
        <p:spPr>
          <a:xfrm>
            <a:off x="1750025" y="1625025"/>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762" name="Google Shape;762;p39"/>
          <p:cNvSpPr txBox="1">
            <a:spLocks noGrp="1"/>
          </p:cNvSpPr>
          <p:nvPr>
            <p:ph type="subTitle" idx="1"/>
          </p:nvPr>
        </p:nvSpPr>
        <p:spPr>
          <a:xfrm>
            <a:off x="1826225" y="3819875"/>
            <a:ext cx="2271300" cy="6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it’s hot</a:t>
            </a:r>
            <a:endParaRPr/>
          </a:p>
        </p:txBody>
      </p:sp>
      <p:sp>
        <p:nvSpPr>
          <p:cNvPr id="763" name="Google Shape;763;p39"/>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very far away from Earth</a:t>
            </a:r>
            <a:endParaRPr/>
          </a:p>
        </p:txBody>
      </p:sp>
      <p:sp>
        <p:nvSpPr>
          <p:cNvPr id="764" name="Google Shape;764;p39"/>
          <p:cNvSpPr txBox="1">
            <a:spLocks noGrp="1"/>
          </p:cNvSpPr>
          <p:nvPr>
            <p:ph type="subTitle" idx="3"/>
          </p:nvPr>
        </p:nvSpPr>
        <p:spPr>
          <a:xfrm>
            <a:off x="1826225" y="3359425"/>
            <a:ext cx="1863900" cy="39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765" name="Google Shape;765;p39"/>
          <p:cNvSpPr txBox="1">
            <a:spLocks noGrp="1"/>
          </p:cNvSpPr>
          <p:nvPr>
            <p:ph type="subTitle" idx="4"/>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766" name="Google Shape;766;p39"/>
          <p:cNvSpPr txBox="1">
            <a:spLocks noGrp="1"/>
          </p:cNvSpPr>
          <p:nvPr>
            <p:ph type="subTitle" idx="5"/>
          </p:nvPr>
        </p:nvSpPr>
        <p:spPr>
          <a:xfrm>
            <a:off x="1826225" y="2085625"/>
            <a:ext cx="2271300" cy="6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767" name="Google Shape;767;p39"/>
          <p:cNvSpPr txBox="1">
            <a:spLocks noGrp="1"/>
          </p:cNvSpPr>
          <p:nvPr>
            <p:ph type="subTitle" idx="6"/>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cold</a:t>
            </a:r>
            <a:endParaRPr/>
          </a:p>
        </p:txBody>
      </p:sp>
      <p:sp>
        <p:nvSpPr>
          <p:cNvPr id="768" name="Google Shape;768;p39"/>
          <p:cNvSpPr txBox="1">
            <a:spLocks noGrp="1"/>
          </p:cNvSpPr>
          <p:nvPr>
            <p:ph type="subTitle" idx="7"/>
          </p:nvPr>
        </p:nvSpPr>
        <p:spPr>
          <a:xfrm>
            <a:off x="1826225" y="1625175"/>
            <a:ext cx="1863900" cy="39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769" name="Google Shape;769;p39"/>
          <p:cNvSpPr txBox="1">
            <a:spLocks noGrp="1"/>
          </p:cNvSpPr>
          <p:nvPr>
            <p:ph type="subTitle" idx="8"/>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grpSp>
        <p:nvGrpSpPr>
          <p:cNvPr id="770" name="Google Shape;770;p39"/>
          <p:cNvGrpSpPr/>
          <p:nvPr/>
        </p:nvGrpSpPr>
        <p:grpSpPr>
          <a:xfrm>
            <a:off x="723172" y="1796281"/>
            <a:ext cx="768519" cy="645989"/>
            <a:chOff x="4084603" y="1617182"/>
            <a:chExt cx="363040" cy="305158"/>
          </a:xfrm>
        </p:grpSpPr>
        <p:sp>
          <p:nvSpPr>
            <p:cNvPr id="771" name="Google Shape;771;p39"/>
            <p:cNvSpPr/>
            <p:nvPr/>
          </p:nvSpPr>
          <p:spPr>
            <a:xfrm>
              <a:off x="4109401" y="1627762"/>
              <a:ext cx="313408" cy="255524"/>
            </a:xfrm>
            <a:custGeom>
              <a:avLst/>
              <a:gdLst/>
              <a:ahLst/>
              <a:cxnLst/>
              <a:rect l="l" t="t" r="r" b="b"/>
              <a:pathLst>
                <a:path w="9302" h="7584" extrusionOk="0">
                  <a:moveTo>
                    <a:pt x="835" y="1"/>
                  </a:moveTo>
                  <a:cubicBezTo>
                    <a:pt x="373" y="1"/>
                    <a:pt x="0" y="384"/>
                    <a:pt x="0" y="845"/>
                  </a:cubicBezTo>
                  <a:lnTo>
                    <a:pt x="0" y="7583"/>
                  </a:lnTo>
                  <a:lnTo>
                    <a:pt x="9302" y="7583"/>
                  </a:lnTo>
                  <a:lnTo>
                    <a:pt x="9302" y="845"/>
                  </a:lnTo>
                  <a:cubicBezTo>
                    <a:pt x="9302" y="384"/>
                    <a:pt x="8918" y="1"/>
                    <a:pt x="8457"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9"/>
            <p:cNvSpPr/>
            <p:nvPr/>
          </p:nvSpPr>
          <p:spPr>
            <a:xfrm>
              <a:off x="4265939" y="1627762"/>
              <a:ext cx="156872" cy="255524"/>
            </a:xfrm>
            <a:custGeom>
              <a:avLst/>
              <a:gdLst/>
              <a:ahLst/>
              <a:cxnLst/>
              <a:rect l="l" t="t" r="r" b="b"/>
              <a:pathLst>
                <a:path w="4656" h="7584" extrusionOk="0">
                  <a:moveTo>
                    <a:pt x="0" y="1"/>
                  </a:moveTo>
                  <a:lnTo>
                    <a:pt x="0" y="7583"/>
                  </a:lnTo>
                  <a:lnTo>
                    <a:pt x="4656" y="7583"/>
                  </a:lnTo>
                  <a:lnTo>
                    <a:pt x="4656" y="845"/>
                  </a:lnTo>
                  <a:cubicBezTo>
                    <a:pt x="4656" y="384"/>
                    <a:pt x="4272" y="1"/>
                    <a:pt x="381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9"/>
            <p:cNvSpPr/>
            <p:nvPr/>
          </p:nvSpPr>
          <p:spPr>
            <a:xfrm>
              <a:off x="4098787" y="1617182"/>
              <a:ext cx="334634" cy="266103"/>
            </a:xfrm>
            <a:custGeom>
              <a:avLst/>
              <a:gdLst/>
              <a:ahLst/>
              <a:cxnLst/>
              <a:rect l="l" t="t" r="r" b="b"/>
              <a:pathLst>
                <a:path w="9932" h="7898" extrusionOk="0">
                  <a:moveTo>
                    <a:pt x="1150" y="0"/>
                  </a:moveTo>
                  <a:cubicBezTo>
                    <a:pt x="512" y="0"/>
                    <a:pt x="1" y="521"/>
                    <a:pt x="1" y="1159"/>
                  </a:cubicBezTo>
                  <a:lnTo>
                    <a:pt x="1" y="7897"/>
                  </a:lnTo>
                  <a:lnTo>
                    <a:pt x="630" y="7897"/>
                  </a:lnTo>
                  <a:lnTo>
                    <a:pt x="630" y="1159"/>
                  </a:lnTo>
                  <a:cubicBezTo>
                    <a:pt x="630" y="865"/>
                    <a:pt x="865" y="629"/>
                    <a:pt x="1150" y="629"/>
                  </a:cubicBezTo>
                  <a:lnTo>
                    <a:pt x="8772" y="629"/>
                  </a:lnTo>
                  <a:cubicBezTo>
                    <a:pt x="9067" y="629"/>
                    <a:pt x="9303" y="865"/>
                    <a:pt x="9303" y="1159"/>
                  </a:cubicBezTo>
                  <a:lnTo>
                    <a:pt x="9303" y="7897"/>
                  </a:lnTo>
                  <a:lnTo>
                    <a:pt x="9931" y="7897"/>
                  </a:lnTo>
                  <a:lnTo>
                    <a:pt x="9931" y="1159"/>
                  </a:lnTo>
                  <a:cubicBezTo>
                    <a:pt x="9931" y="521"/>
                    <a:pt x="9410" y="0"/>
                    <a:pt x="8772"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9"/>
            <p:cNvSpPr/>
            <p:nvPr/>
          </p:nvSpPr>
          <p:spPr>
            <a:xfrm>
              <a:off x="4265939" y="1617182"/>
              <a:ext cx="167485" cy="266103"/>
            </a:xfrm>
            <a:custGeom>
              <a:avLst/>
              <a:gdLst/>
              <a:ahLst/>
              <a:cxnLst/>
              <a:rect l="l" t="t" r="r" b="b"/>
              <a:pathLst>
                <a:path w="4971" h="7898" extrusionOk="0">
                  <a:moveTo>
                    <a:pt x="0" y="0"/>
                  </a:moveTo>
                  <a:lnTo>
                    <a:pt x="0" y="629"/>
                  </a:lnTo>
                  <a:lnTo>
                    <a:pt x="3811" y="629"/>
                  </a:lnTo>
                  <a:cubicBezTo>
                    <a:pt x="4106" y="629"/>
                    <a:pt x="4342" y="865"/>
                    <a:pt x="4342" y="1159"/>
                  </a:cubicBezTo>
                  <a:lnTo>
                    <a:pt x="4342" y="7897"/>
                  </a:lnTo>
                  <a:lnTo>
                    <a:pt x="4970" y="7897"/>
                  </a:lnTo>
                  <a:lnTo>
                    <a:pt x="4970" y="1159"/>
                  </a:lnTo>
                  <a:cubicBezTo>
                    <a:pt x="4970" y="521"/>
                    <a:pt x="4449" y="0"/>
                    <a:pt x="3811"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9"/>
            <p:cNvSpPr/>
            <p:nvPr/>
          </p:nvSpPr>
          <p:spPr>
            <a:xfrm>
              <a:off x="4084603" y="1840568"/>
              <a:ext cx="363037" cy="81772"/>
            </a:xfrm>
            <a:custGeom>
              <a:avLst/>
              <a:gdLst/>
              <a:ahLst/>
              <a:cxnLst/>
              <a:rect l="l" t="t" r="r" b="b"/>
              <a:pathLst>
                <a:path w="10775" h="2427" extrusionOk="0">
                  <a:moveTo>
                    <a:pt x="314" y="0"/>
                  </a:moveTo>
                  <a:cubicBezTo>
                    <a:pt x="138" y="0"/>
                    <a:pt x="0" y="147"/>
                    <a:pt x="0" y="315"/>
                  </a:cubicBezTo>
                  <a:lnTo>
                    <a:pt x="0" y="953"/>
                  </a:lnTo>
                  <a:cubicBezTo>
                    <a:pt x="0" y="1758"/>
                    <a:pt x="658" y="2426"/>
                    <a:pt x="1473" y="2426"/>
                  </a:cubicBezTo>
                  <a:lnTo>
                    <a:pt x="9301" y="2426"/>
                  </a:lnTo>
                  <a:cubicBezTo>
                    <a:pt x="10116" y="2426"/>
                    <a:pt x="10774" y="1758"/>
                    <a:pt x="10774" y="953"/>
                  </a:cubicBezTo>
                  <a:lnTo>
                    <a:pt x="10774" y="315"/>
                  </a:lnTo>
                  <a:cubicBezTo>
                    <a:pt x="10774" y="147"/>
                    <a:pt x="10627" y="0"/>
                    <a:pt x="10460" y="0"/>
                  </a:cubicBezTo>
                  <a:lnTo>
                    <a:pt x="6875" y="0"/>
                  </a:lnTo>
                  <a:cubicBezTo>
                    <a:pt x="6738" y="0"/>
                    <a:pt x="6610" y="99"/>
                    <a:pt x="6570" y="246"/>
                  </a:cubicBezTo>
                  <a:lnTo>
                    <a:pt x="6423" y="845"/>
                  </a:lnTo>
                  <a:lnTo>
                    <a:pt x="4351" y="845"/>
                  </a:lnTo>
                  <a:lnTo>
                    <a:pt x="4194" y="246"/>
                  </a:lnTo>
                  <a:cubicBezTo>
                    <a:pt x="4164" y="99"/>
                    <a:pt x="4036" y="0"/>
                    <a:pt x="38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9"/>
            <p:cNvSpPr/>
            <p:nvPr/>
          </p:nvSpPr>
          <p:spPr>
            <a:xfrm>
              <a:off x="4265939" y="1840568"/>
              <a:ext cx="181704" cy="81772"/>
            </a:xfrm>
            <a:custGeom>
              <a:avLst/>
              <a:gdLst/>
              <a:ahLst/>
              <a:cxnLst/>
              <a:rect l="l" t="t" r="r" b="b"/>
              <a:pathLst>
                <a:path w="5393" h="2427" extrusionOk="0">
                  <a:moveTo>
                    <a:pt x="1493" y="0"/>
                  </a:moveTo>
                  <a:cubicBezTo>
                    <a:pt x="1356" y="0"/>
                    <a:pt x="1228" y="99"/>
                    <a:pt x="1188" y="246"/>
                  </a:cubicBezTo>
                  <a:lnTo>
                    <a:pt x="1041" y="845"/>
                  </a:lnTo>
                  <a:lnTo>
                    <a:pt x="0" y="845"/>
                  </a:lnTo>
                  <a:lnTo>
                    <a:pt x="0" y="2426"/>
                  </a:lnTo>
                  <a:lnTo>
                    <a:pt x="3919" y="2426"/>
                  </a:lnTo>
                  <a:cubicBezTo>
                    <a:pt x="4734" y="2426"/>
                    <a:pt x="5392" y="1758"/>
                    <a:pt x="5392" y="953"/>
                  </a:cubicBezTo>
                  <a:lnTo>
                    <a:pt x="5392" y="315"/>
                  </a:lnTo>
                  <a:cubicBezTo>
                    <a:pt x="5392" y="147"/>
                    <a:pt x="5245" y="0"/>
                    <a:pt x="507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9"/>
            <p:cNvSpPr/>
            <p:nvPr/>
          </p:nvSpPr>
          <p:spPr>
            <a:xfrm>
              <a:off x="4084603" y="1840568"/>
              <a:ext cx="181367" cy="81772"/>
            </a:xfrm>
            <a:custGeom>
              <a:avLst/>
              <a:gdLst/>
              <a:ahLst/>
              <a:cxnLst/>
              <a:rect l="l" t="t" r="r" b="b"/>
              <a:pathLst>
                <a:path w="5383" h="2427" extrusionOk="0">
                  <a:moveTo>
                    <a:pt x="314" y="0"/>
                  </a:moveTo>
                  <a:cubicBezTo>
                    <a:pt x="138" y="0"/>
                    <a:pt x="0" y="147"/>
                    <a:pt x="0" y="315"/>
                  </a:cubicBezTo>
                  <a:lnTo>
                    <a:pt x="0" y="953"/>
                  </a:lnTo>
                  <a:cubicBezTo>
                    <a:pt x="0" y="1758"/>
                    <a:pt x="658" y="2426"/>
                    <a:pt x="1473" y="2426"/>
                  </a:cubicBezTo>
                  <a:lnTo>
                    <a:pt x="5382" y="2426"/>
                  </a:lnTo>
                  <a:lnTo>
                    <a:pt x="5382" y="845"/>
                  </a:lnTo>
                  <a:lnTo>
                    <a:pt x="4351" y="845"/>
                  </a:lnTo>
                  <a:lnTo>
                    <a:pt x="4194" y="246"/>
                  </a:lnTo>
                  <a:cubicBezTo>
                    <a:pt x="4164" y="99"/>
                    <a:pt x="4036" y="0"/>
                    <a:pt x="388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9"/>
            <p:cNvSpPr/>
            <p:nvPr/>
          </p:nvSpPr>
          <p:spPr>
            <a:xfrm>
              <a:off x="4141173" y="1665161"/>
              <a:ext cx="124797" cy="106266"/>
            </a:xfrm>
            <a:custGeom>
              <a:avLst/>
              <a:gdLst/>
              <a:ahLst/>
              <a:cxnLst/>
              <a:rect l="l" t="t" r="r" b="b"/>
              <a:pathLst>
                <a:path w="3704" h="3154" extrusionOk="0">
                  <a:moveTo>
                    <a:pt x="314" y="1"/>
                  </a:moveTo>
                  <a:cubicBezTo>
                    <a:pt x="148" y="1"/>
                    <a:pt x="0" y="138"/>
                    <a:pt x="0" y="315"/>
                  </a:cubicBezTo>
                  <a:lnTo>
                    <a:pt x="0" y="2839"/>
                  </a:lnTo>
                  <a:cubicBezTo>
                    <a:pt x="0" y="3016"/>
                    <a:pt x="148" y="3153"/>
                    <a:pt x="314" y="3153"/>
                  </a:cubicBezTo>
                  <a:lnTo>
                    <a:pt x="3389" y="3153"/>
                  </a:lnTo>
                  <a:cubicBezTo>
                    <a:pt x="3566" y="3153"/>
                    <a:pt x="3703" y="3016"/>
                    <a:pt x="3703" y="2839"/>
                  </a:cubicBezTo>
                  <a:lnTo>
                    <a:pt x="3703" y="315"/>
                  </a:lnTo>
                  <a:cubicBezTo>
                    <a:pt x="3703" y="138"/>
                    <a:pt x="3566" y="1"/>
                    <a:pt x="3389"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9"/>
            <p:cNvSpPr/>
            <p:nvPr/>
          </p:nvSpPr>
          <p:spPr>
            <a:xfrm>
              <a:off x="4296364" y="1665161"/>
              <a:ext cx="94339" cy="21226"/>
            </a:xfrm>
            <a:custGeom>
              <a:avLst/>
              <a:gdLst/>
              <a:ahLst/>
              <a:cxnLst/>
              <a:rect l="l" t="t" r="r" b="b"/>
              <a:pathLst>
                <a:path w="2800" h="630" extrusionOk="0">
                  <a:moveTo>
                    <a:pt x="325" y="1"/>
                  </a:moveTo>
                  <a:cubicBezTo>
                    <a:pt x="148" y="1"/>
                    <a:pt x="1" y="138"/>
                    <a:pt x="1" y="315"/>
                  </a:cubicBezTo>
                  <a:cubicBezTo>
                    <a:pt x="1" y="492"/>
                    <a:pt x="148" y="629"/>
                    <a:pt x="325" y="629"/>
                  </a:cubicBezTo>
                  <a:lnTo>
                    <a:pt x="2485" y="629"/>
                  </a:lnTo>
                  <a:cubicBezTo>
                    <a:pt x="2662" y="629"/>
                    <a:pt x="2800" y="492"/>
                    <a:pt x="2800" y="315"/>
                  </a:cubicBezTo>
                  <a:cubicBezTo>
                    <a:pt x="2800" y="138"/>
                    <a:pt x="2662" y="1"/>
                    <a:pt x="248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9"/>
            <p:cNvSpPr/>
            <p:nvPr/>
          </p:nvSpPr>
          <p:spPr>
            <a:xfrm>
              <a:off x="4296364" y="1707547"/>
              <a:ext cx="94339" cy="21530"/>
            </a:xfrm>
            <a:custGeom>
              <a:avLst/>
              <a:gdLst/>
              <a:ahLst/>
              <a:cxnLst/>
              <a:rect l="l" t="t" r="r" b="b"/>
              <a:pathLst>
                <a:path w="2800" h="639" extrusionOk="0">
                  <a:moveTo>
                    <a:pt x="325" y="0"/>
                  </a:moveTo>
                  <a:cubicBezTo>
                    <a:pt x="148" y="0"/>
                    <a:pt x="1" y="147"/>
                    <a:pt x="1" y="324"/>
                  </a:cubicBezTo>
                  <a:cubicBezTo>
                    <a:pt x="1" y="491"/>
                    <a:pt x="148" y="638"/>
                    <a:pt x="325" y="638"/>
                  </a:cubicBezTo>
                  <a:lnTo>
                    <a:pt x="2485" y="638"/>
                  </a:lnTo>
                  <a:cubicBezTo>
                    <a:pt x="2662" y="638"/>
                    <a:pt x="2800" y="491"/>
                    <a:pt x="2800" y="324"/>
                  </a:cubicBezTo>
                  <a:cubicBezTo>
                    <a:pt x="2800" y="147"/>
                    <a:pt x="2662" y="0"/>
                    <a:pt x="248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9"/>
            <p:cNvSpPr/>
            <p:nvPr/>
          </p:nvSpPr>
          <p:spPr>
            <a:xfrm>
              <a:off x="4296364" y="1750203"/>
              <a:ext cx="94339" cy="21226"/>
            </a:xfrm>
            <a:custGeom>
              <a:avLst/>
              <a:gdLst/>
              <a:ahLst/>
              <a:cxnLst/>
              <a:rect l="l" t="t" r="r" b="b"/>
              <a:pathLst>
                <a:path w="2800" h="630" extrusionOk="0">
                  <a:moveTo>
                    <a:pt x="325" y="1"/>
                  </a:moveTo>
                  <a:cubicBezTo>
                    <a:pt x="148" y="1"/>
                    <a:pt x="1" y="138"/>
                    <a:pt x="1" y="315"/>
                  </a:cubicBezTo>
                  <a:cubicBezTo>
                    <a:pt x="1" y="492"/>
                    <a:pt x="148" y="629"/>
                    <a:pt x="325" y="629"/>
                  </a:cubicBezTo>
                  <a:lnTo>
                    <a:pt x="2485" y="629"/>
                  </a:lnTo>
                  <a:cubicBezTo>
                    <a:pt x="2662" y="629"/>
                    <a:pt x="2800" y="492"/>
                    <a:pt x="2800" y="315"/>
                  </a:cubicBezTo>
                  <a:cubicBezTo>
                    <a:pt x="2800" y="138"/>
                    <a:pt x="2662" y="1"/>
                    <a:pt x="248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9"/>
            <p:cNvSpPr/>
            <p:nvPr/>
          </p:nvSpPr>
          <p:spPr>
            <a:xfrm>
              <a:off x="4296364" y="1792926"/>
              <a:ext cx="94339" cy="21193"/>
            </a:xfrm>
            <a:custGeom>
              <a:avLst/>
              <a:gdLst/>
              <a:ahLst/>
              <a:cxnLst/>
              <a:rect l="l" t="t" r="r" b="b"/>
              <a:pathLst>
                <a:path w="2800" h="629" extrusionOk="0">
                  <a:moveTo>
                    <a:pt x="325" y="0"/>
                  </a:moveTo>
                  <a:cubicBezTo>
                    <a:pt x="148" y="0"/>
                    <a:pt x="1" y="138"/>
                    <a:pt x="1" y="314"/>
                  </a:cubicBezTo>
                  <a:cubicBezTo>
                    <a:pt x="1" y="481"/>
                    <a:pt x="148" y="629"/>
                    <a:pt x="325" y="629"/>
                  </a:cubicBezTo>
                  <a:lnTo>
                    <a:pt x="2485" y="629"/>
                  </a:lnTo>
                  <a:cubicBezTo>
                    <a:pt x="2662" y="629"/>
                    <a:pt x="2800" y="481"/>
                    <a:pt x="2800" y="314"/>
                  </a:cubicBezTo>
                  <a:cubicBezTo>
                    <a:pt x="2800" y="138"/>
                    <a:pt x="2662" y="0"/>
                    <a:pt x="248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9"/>
            <p:cNvSpPr/>
            <p:nvPr/>
          </p:nvSpPr>
          <p:spPr>
            <a:xfrm>
              <a:off x="4150439" y="1792926"/>
              <a:ext cx="21193" cy="21193"/>
            </a:xfrm>
            <a:custGeom>
              <a:avLst/>
              <a:gdLst/>
              <a:ahLst/>
              <a:cxnLst/>
              <a:rect l="l" t="t" r="r" b="b"/>
              <a:pathLst>
                <a:path w="629" h="629" extrusionOk="0">
                  <a:moveTo>
                    <a:pt x="314" y="0"/>
                  </a:moveTo>
                  <a:cubicBezTo>
                    <a:pt x="138" y="0"/>
                    <a:pt x="0" y="138"/>
                    <a:pt x="0" y="314"/>
                  </a:cubicBezTo>
                  <a:cubicBezTo>
                    <a:pt x="0" y="481"/>
                    <a:pt x="138" y="629"/>
                    <a:pt x="314" y="629"/>
                  </a:cubicBezTo>
                  <a:cubicBezTo>
                    <a:pt x="491" y="629"/>
                    <a:pt x="629" y="481"/>
                    <a:pt x="629" y="314"/>
                  </a:cubicBezTo>
                  <a:cubicBezTo>
                    <a:pt x="629" y="138"/>
                    <a:pt x="491" y="0"/>
                    <a:pt x="314"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9"/>
            <p:cNvSpPr/>
            <p:nvPr/>
          </p:nvSpPr>
          <p:spPr>
            <a:xfrm>
              <a:off x="4193128" y="1792926"/>
              <a:ext cx="21226" cy="21193"/>
            </a:xfrm>
            <a:custGeom>
              <a:avLst/>
              <a:gdLst/>
              <a:ahLst/>
              <a:cxnLst/>
              <a:rect l="l" t="t" r="r" b="b"/>
              <a:pathLst>
                <a:path w="630" h="629" extrusionOk="0">
                  <a:moveTo>
                    <a:pt x="315" y="0"/>
                  </a:moveTo>
                  <a:cubicBezTo>
                    <a:pt x="138" y="0"/>
                    <a:pt x="1" y="138"/>
                    <a:pt x="1" y="314"/>
                  </a:cubicBezTo>
                  <a:cubicBezTo>
                    <a:pt x="1" y="481"/>
                    <a:pt x="138" y="629"/>
                    <a:pt x="315" y="629"/>
                  </a:cubicBezTo>
                  <a:cubicBezTo>
                    <a:pt x="481" y="629"/>
                    <a:pt x="629" y="481"/>
                    <a:pt x="629" y="314"/>
                  </a:cubicBezTo>
                  <a:cubicBezTo>
                    <a:pt x="629" y="138"/>
                    <a:pt x="481" y="0"/>
                    <a:pt x="31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9"/>
            <p:cNvSpPr/>
            <p:nvPr/>
          </p:nvSpPr>
          <p:spPr>
            <a:xfrm>
              <a:off x="4235480" y="1792926"/>
              <a:ext cx="21226" cy="21193"/>
            </a:xfrm>
            <a:custGeom>
              <a:avLst/>
              <a:gdLst/>
              <a:ahLst/>
              <a:cxnLst/>
              <a:rect l="l" t="t" r="r" b="b"/>
              <a:pathLst>
                <a:path w="630" h="629" extrusionOk="0">
                  <a:moveTo>
                    <a:pt x="315" y="0"/>
                  </a:moveTo>
                  <a:cubicBezTo>
                    <a:pt x="148" y="0"/>
                    <a:pt x="1" y="138"/>
                    <a:pt x="1" y="314"/>
                  </a:cubicBezTo>
                  <a:cubicBezTo>
                    <a:pt x="1" y="481"/>
                    <a:pt x="148" y="629"/>
                    <a:pt x="315" y="629"/>
                  </a:cubicBezTo>
                  <a:cubicBezTo>
                    <a:pt x="492" y="629"/>
                    <a:pt x="629" y="481"/>
                    <a:pt x="629" y="314"/>
                  </a:cubicBezTo>
                  <a:cubicBezTo>
                    <a:pt x="629" y="138"/>
                    <a:pt x="492" y="0"/>
                    <a:pt x="31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39"/>
          <p:cNvGrpSpPr/>
          <p:nvPr/>
        </p:nvGrpSpPr>
        <p:grpSpPr>
          <a:xfrm>
            <a:off x="5045470" y="3475570"/>
            <a:ext cx="772730" cy="768809"/>
            <a:chOff x="4083592" y="2243842"/>
            <a:chExt cx="365029" cy="363177"/>
          </a:xfrm>
        </p:grpSpPr>
        <p:sp>
          <p:nvSpPr>
            <p:cNvPr id="787" name="Google Shape;787;p39"/>
            <p:cNvSpPr/>
            <p:nvPr/>
          </p:nvSpPr>
          <p:spPr>
            <a:xfrm>
              <a:off x="4090196" y="2249604"/>
              <a:ext cx="351817" cy="351783"/>
            </a:xfrm>
            <a:custGeom>
              <a:avLst/>
              <a:gdLst/>
              <a:ahLst/>
              <a:cxnLst/>
              <a:rect l="l" t="t" r="r" b="b"/>
              <a:pathLst>
                <a:path w="10442" h="10441" extrusionOk="0">
                  <a:moveTo>
                    <a:pt x="6474" y="0"/>
                  </a:moveTo>
                  <a:cubicBezTo>
                    <a:pt x="5354" y="216"/>
                    <a:pt x="3576" y="776"/>
                    <a:pt x="2172" y="2170"/>
                  </a:cubicBezTo>
                  <a:cubicBezTo>
                    <a:pt x="767" y="3575"/>
                    <a:pt x="217" y="5353"/>
                    <a:pt x="1" y="6483"/>
                  </a:cubicBezTo>
                  <a:lnTo>
                    <a:pt x="3959" y="10440"/>
                  </a:lnTo>
                  <a:cubicBezTo>
                    <a:pt x="5088" y="10224"/>
                    <a:pt x="6866" y="9665"/>
                    <a:pt x="8261" y="8260"/>
                  </a:cubicBezTo>
                  <a:cubicBezTo>
                    <a:pt x="9665" y="6865"/>
                    <a:pt x="10215" y="5088"/>
                    <a:pt x="10442" y="3958"/>
                  </a:cubicBezTo>
                  <a:lnTo>
                    <a:pt x="6474"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9"/>
            <p:cNvSpPr/>
            <p:nvPr/>
          </p:nvSpPr>
          <p:spPr>
            <a:xfrm>
              <a:off x="4157043" y="2316451"/>
              <a:ext cx="284971" cy="284937"/>
            </a:xfrm>
            <a:custGeom>
              <a:avLst/>
              <a:gdLst/>
              <a:ahLst/>
              <a:cxnLst/>
              <a:rect l="l" t="t" r="r" b="b"/>
              <a:pathLst>
                <a:path w="8458" h="8457" extrusionOk="0">
                  <a:moveTo>
                    <a:pt x="6474" y="0"/>
                  </a:moveTo>
                  <a:lnTo>
                    <a:pt x="1" y="6472"/>
                  </a:lnTo>
                  <a:lnTo>
                    <a:pt x="1975" y="8456"/>
                  </a:lnTo>
                  <a:cubicBezTo>
                    <a:pt x="3104" y="8240"/>
                    <a:pt x="4882" y="7681"/>
                    <a:pt x="6277" y="6276"/>
                  </a:cubicBezTo>
                  <a:cubicBezTo>
                    <a:pt x="7681" y="4881"/>
                    <a:pt x="8231" y="3104"/>
                    <a:pt x="8458" y="1974"/>
                  </a:cubicBezTo>
                  <a:lnTo>
                    <a:pt x="6474"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9"/>
            <p:cNvSpPr/>
            <p:nvPr/>
          </p:nvSpPr>
          <p:spPr>
            <a:xfrm>
              <a:off x="4307280" y="2243842"/>
              <a:ext cx="141340" cy="140464"/>
            </a:xfrm>
            <a:custGeom>
              <a:avLst/>
              <a:gdLst/>
              <a:ahLst/>
              <a:cxnLst/>
              <a:rect l="l" t="t" r="r" b="b"/>
              <a:pathLst>
                <a:path w="4195" h="4169" extrusionOk="0">
                  <a:moveTo>
                    <a:pt x="1734" y="1"/>
                  </a:moveTo>
                  <a:cubicBezTo>
                    <a:pt x="1312" y="1"/>
                    <a:pt x="864" y="34"/>
                    <a:pt x="404" y="102"/>
                  </a:cubicBezTo>
                  <a:cubicBezTo>
                    <a:pt x="295" y="122"/>
                    <a:pt x="168" y="141"/>
                    <a:pt x="31" y="171"/>
                  </a:cubicBezTo>
                  <a:cubicBezTo>
                    <a:pt x="11" y="338"/>
                    <a:pt x="1" y="515"/>
                    <a:pt x="1" y="691"/>
                  </a:cubicBezTo>
                  <a:cubicBezTo>
                    <a:pt x="1" y="2607"/>
                    <a:pt x="1563" y="4168"/>
                    <a:pt x="3478" y="4168"/>
                  </a:cubicBezTo>
                  <a:cubicBezTo>
                    <a:pt x="3654" y="4168"/>
                    <a:pt x="3831" y="4159"/>
                    <a:pt x="3999" y="4129"/>
                  </a:cubicBezTo>
                  <a:cubicBezTo>
                    <a:pt x="4018" y="4002"/>
                    <a:pt x="4047" y="3874"/>
                    <a:pt x="4057" y="3756"/>
                  </a:cubicBezTo>
                  <a:cubicBezTo>
                    <a:pt x="4165" y="3039"/>
                    <a:pt x="4195" y="2332"/>
                    <a:pt x="4126" y="1732"/>
                  </a:cubicBezTo>
                  <a:cubicBezTo>
                    <a:pt x="4087" y="1300"/>
                    <a:pt x="3969" y="731"/>
                    <a:pt x="3704" y="466"/>
                  </a:cubicBezTo>
                  <a:cubicBezTo>
                    <a:pt x="3429" y="191"/>
                    <a:pt x="2869" y="82"/>
                    <a:pt x="2436" y="34"/>
                  </a:cubicBezTo>
                  <a:cubicBezTo>
                    <a:pt x="2213" y="12"/>
                    <a:pt x="1978" y="1"/>
                    <a:pt x="1734"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9"/>
            <p:cNvSpPr/>
            <p:nvPr/>
          </p:nvSpPr>
          <p:spPr>
            <a:xfrm>
              <a:off x="4083592" y="2466689"/>
              <a:ext cx="141340" cy="140329"/>
            </a:xfrm>
            <a:custGeom>
              <a:avLst/>
              <a:gdLst/>
              <a:ahLst/>
              <a:cxnLst/>
              <a:rect l="l" t="t" r="r" b="b"/>
              <a:pathLst>
                <a:path w="4195" h="4165" extrusionOk="0">
                  <a:moveTo>
                    <a:pt x="707" y="0"/>
                  </a:moveTo>
                  <a:cubicBezTo>
                    <a:pt x="541" y="0"/>
                    <a:pt x="364" y="10"/>
                    <a:pt x="197" y="40"/>
                  </a:cubicBezTo>
                  <a:cubicBezTo>
                    <a:pt x="168" y="167"/>
                    <a:pt x="148" y="295"/>
                    <a:pt x="128" y="413"/>
                  </a:cubicBezTo>
                  <a:cubicBezTo>
                    <a:pt x="20" y="1129"/>
                    <a:pt x="0" y="1827"/>
                    <a:pt x="59" y="2436"/>
                  </a:cubicBezTo>
                  <a:cubicBezTo>
                    <a:pt x="109" y="2868"/>
                    <a:pt x="216" y="3428"/>
                    <a:pt x="491" y="3703"/>
                  </a:cubicBezTo>
                  <a:cubicBezTo>
                    <a:pt x="757" y="3978"/>
                    <a:pt x="1326" y="4086"/>
                    <a:pt x="1759" y="4125"/>
                  </a:cubicBezTo>
                  <a:cubicBezTo>
                    <a:pt x="1975" y="4154"/>
                    <a:pt x="2210" y="4165"/>
                    <a:pt x="2456" y="4165"/>
                  </a:cubicBezTo>
                  <a:cubicBezTo>
                    <a:pt x="2878" y="4165"/>
                    <a:pt x="3330" y="4125"/>
                    <a:pt x="3782" y="4056"/>
                  </a:cubicBezTo>
                  <a:cubicBezTo>
                    <a:pt x="3900" y="4047"/>
                    <a:pt x="4018" y="4017"/>
                    <a:pt x="4155" y="3997"/>
                  </a:cubicBezTo>
                  <a:cubicBezTo>
                    <a:pt x="4184" y="3831"/>
                    <a:pt x="4194" y="3654"/>
                    <a:pt x="4194" y="3477"/>
                  </a:cubicBezTo>
                  <a:cubicBezTo>
                    <a:pt x="4194" y="1562"/>
                    <a:pt x="2632" y="0"/>
                    <a:pt x="707"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9"/>
            <p:cNvSpPr/>
            <p:nvPr/>
          </p:nvSpPr>
          <p:spPr>
            <a:xfrm>
              <a:off x="4146126" y="2307017"/>
              <a:ext cx="155895" cy="152728"/>
            </a:xfrm>
            <a:custGeom>
              <a:avLst/>
              <a:gdLst/>
              <a:ahLst/>
              <a:cxnLst/>
              <a:rect l="l" t="t" r="r" b="b"/>
              <a:pathLst>
                <a:path w="4627" h="4533" extrusionOk="0">
                  <a:moveTo>
                    <a:pt x="3645" y="1"/>
                  </a:moveTo>
                  <a:cubicBezTo>
                    <a:pt x="3591" y="1"/>
                    <a:pt x="3536" y="15"/>
                    <a:pt x="3487" y="44"/>
                  </a:cubicBezTo>
                  <a:cubicBezTo>
                    <a:pt x="3330" y="123"/>
                    <a:pt x="3281" y="319"/>
                    <a:pt x="3369" y="477"/>
                  </a:cubicBezTo>
                  <a:lnTo>
                    <a:pt x="3526" y="752"/>
                  </a:lnTo>
                  <a:cubicBezTo>
                    <a:pt x="3271" y="909"/>
                    <a:pt x="3035" y="1075"/>
                    <a:pt x="2800" y="1252"/>
                  </a:cubicBezTo>
                  <a:lnTo>
                    <a:pt x="2594" y="1007"/>
                  </a:lnTo>
                  <a:cubicBezTo>
                    <a:pt x="2533" y="930"/>
                    <a:pt x="2446" y="890"/>
                    <a:pt x="2356" y="890"/>
                  </a:cubicBezTo>
                  <a:cubicBezTo>
                    <a:pt x="2285" y="890"/>
                    <a:pt x="2212" y="916"/>
                    <a:pt x="2151" y="968"/>
                  </a:cubicBezTo>
                  <a:cubicBezTo>
                    <a:pt x="2014" y="1075"/>
                    <a:pt x="2005" y="1272"/>
                    <a:pt x="2112" y="1409"/>
                  </a:cubicBezTo>
                  <a:lnTo>
                    <a:pt x="2319" y="1655"/>
                  </a:lnTo>
                  <a:cubicBezTo>
                    <a:pt x="2103" y="1852"/>
                    <a:pt x="1896" y="2058"/>
                    <a:pt x="1700" y="2274"/>
                  </a:cubicBezTo>
                  <a:lnTo>
                    <a:pt x="1454" y="2068"/>
                  </a:lnTo>
                  <a:cubicBezTo>
                    <a:pt x="1394" y="2020"/>
                    <a:pt x="1323" y="1997"/>
                    <a:pt x="1252" y="1997"/>
                  </a:cubicBezTo>
                  <a:cubicBezTo>
                    <a:pt x="1162" y="1997"/>
                    <a:pt x="1073" y="2035"/>
                    <a:pt x="1012" y="2107"/>
                  </a:cubicBezTo>
                  <a:cubicBezTo>
                    <a:pt x="894" y="2245"/>
                    <a:pt x="914" y="2441"/>
                    <a:pt x="1051" y="2549"/>
                  </a:cubicBezTo>
                  <a:lnTo>
                    <a:pt x="1297" y="2755"/>
                  </a:lnTo>
                  <a:cubicBezTo>
                    <a:pt x="1121" y="2991"/>
                    <a:pt x="953" y="3236"/>
                    <a:pt x="796" y="3482"/>
                  </a:cubicBezTo>
                  <a:lnTo>
                    <a:pt x="512" y="3325"/>
                  </a:lnTo>
                  <a:cubicBezTo>
                    <a:pt x="462" y="3295"/>
                    <a:pt x="408" y="3281"/>
                    <a:pt x="354" y="3281"/>
                  </a:cubicBezTo>
                  <a:cubicBezTo>
                    <a:pt x="246" y="3281"/>
                    <a:pt x="141" y="3338"/>
                    <a:pt x="89" y="3443"/>
                  </a:cubicBezTo>
                  <a:cubicBezTo>
                    <a:pt x="1" y="3590"/>
                    <a:pt x="50" y="3786"/>
                    <a:pt x="207" y="3875"/>
                  </a:cubicBezTo>
                  <a:lnTo>
                    <a:pt x="1297" y="4493"/>
                  </a:lnTo>
                  <a:cubicBezTo>
                    <a:pt x="1346" y="4523"/>
                    <a:pt x="1405" y="4533"/>
                    <a:pt x="1454" y="4533"/>
                  </a:cubicBezTo>
                  <a:cubicBezTo>
                    <a:pt x="1572" y="4533"/>
                    <a:pt x="1671" y="4484"/>
                    <a:pt x="1729" y="4375"/>
                  </a:cubicBezTo>
                  <a:cubicBezTo>
                    <a:pt x="1817" y="4229"/>
                    <a:pt x="1769" y="4032"/>
                    <a:pt x="1612" y="3943"/>
                  </a:cubicBezTo>
                  <a:lnTo>
                    <a:pt x="1346" y="3796"/>
                  </a:lnTo>
                  <a:cubicBezTo>
                    <a:pt x="1484" y="3580"/>
                    <a:pt x="1621" y="3364"/>
                    <a:pt x="1778" y="3168"/>
                  </a:cubicBezTo>
                  <a:lnTo>
                    <a:pt x="2014" y="3364"/>
                  </a:lnTo>
                  <a:cubicBezTo>
                    <a:pt x="2073" y="3413"/>
                    <a:pt x="2151" y="3433"/>
                    <a:pt x="2221" y="3433"/>
                  </a:cubicBezTo>
                  <a:cubicBezTo>
                    <a:pt x="2309" y="3433"/>
                    <a:pt x="2397" y="3393"/>
                    <a:pt x="2466" y="3325"/>
                  </a:cubicBezTo>
                  <a:cubicBezTo>
                    <a:pt x="2574" y="3187"/>
                    <a:pt x="2555" y="2991"/>
                    <a:pt x="2426" y="2883"/>
                  </a:cubicBezTo>
                  <a:lnTo>
                    <a:pt x="2181" y="2677"/>
                  </a:lnTo>
                  <a:cubicBezTo>
                    <a:pt x="2358" y="2490"/>
                    <a:pt x="2535" y="2313"/>
                    <a:pt x="2721" y="2146"/>
                  </a:cubicBezTo>
                  <a:lnTo>
                    <a:pt x="2918" y="2382"/>
                  </a:lnTo>
                  <a:cubicBezTo>
                    <a:pt x="2987" y="2450"/>
                    <a:pt x="3075" y="2490"/>
                    <a:pt x="3163" y="2490"/>
                  </a:cubicBezTo>
                  <a:cubicBezTo>
                    <a:pt x="3232" y="2490"/>
                    <a:pt x="3310" y="2470"/>
                    <a:pt x="3369" y="2421"/>
                  </a:cubicBezTo>
                  <a:cubicBezTo>
                    <a:pt x="3497" y="2303"/>
                    <a:pt x="3517" y="2107"/>
                    <a:pt x="3409" y="1979"/>
                  </a:cubicBezTo>
                  <a:lnTo>
                    <a:pt x="3212" y="1734"/>
                  </a:lnTo>
                  <a:cubicBezTo>
                    <a:pt x="3409" y="1586"/>
                    <a:pt x="3615" y="1439"/>
                    <a:pt x="3841" y="1302"/>
                  </a:cubicBezTo>
                  <a:lnTo>
                    <a:pt x="3989" y="1566"/>
                  </a:lnTo>
                  <a:cubicBezTo>
                    <a:pt x="4047" y="1675"/>
                    <a:pt x="4155" y="1734"/>
                    <a:pt x="4264" y="1734"/>
                  </a:cubicBezTo>
                  <a:cubicBezTo>
                    <a:pt x="4312" y="1734"/>
                    <a:pt x="4371" y="1714"/>
                    <a:pt x="4421" y="1684"/>
                  </a:cubicBezTo>
                  <a:cubicBezTo>
                    <a:pt x="4568" y="1606"/>
                    <a:pt x="4627" y="1409"/>
                    <a:pt x="4539" y="1262"/>
                  </a:cubicBezTo>
                  <a:lnTo>
                    <a:pt x="3919" y="162"/>
                  </a:lnTo>
                  <a:cubicBezTo>
                    <a:pt x="3861" y="58"/>
                    <a:pt x="3754" y="1"/>
                    <a:pt x="3645"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9"/>
            <p:cNvSpPr/>
            <p:nvPr/>
          </p:nvSpPr>
          <p:spPr>
            <a:xfrm>
              <a:off x="4341715" y="2259510"/>
              <a:ext cx="106906" cy="124797"/>
            </a:xfrm>
            <a:custGeom>
              <a:avLst/>
              <a:gdLst/>
              <a:ahLst/>
              <a:cxnLst/>
              <a:rect l="l" t="t" r="r" b="b"/>
              <a:pathLst>
                <a:path w="3173" h="3704" extrusionOk="0">
                  <a:moveTo>
                    <a:pt x="2682" y="1"/>
                  </a:moveTo>
                  <a:lnTo>
                    <a:pt x="0" y="2682"/>
                  </a:lnTo>
                  <a:cubicBezTo>
                    <a:pt x="629" y="3310"/>
                    <a:pt x="1493" y="3703"/>
                    <a:pt x="2456" y="3703"/>
                  </a:cubicBezTo>
                  <a:cubicBezTo>
                    <a:pt x="2632" y="3703"/>
                    <a:pt x="2809" y="3694"/>
                    <a:pt x="2977" y="3664"/>
                  </a:cubicBezTo>
                  <a:cubicBezTo>
                    <a:pt x="2996" y="3537"/>
                    <a:pt x="3025" y="3409"/>
                    <a:pt x="3035" y="3291"/>
                  </a:cubicBezTo>
                  <a:cubicBezTo>
                    <a:pt x="3143" y="2574"/>
                    <a:pt x="3173" y="1867"/>
                    <a:pt x="3104" y="1267"/>
                  </a:cubicBezTo>
                  <a:cubicBezTo>
                    <a:pt x="3065" y="835"/>
                    <a:pt x="2947" y="266"/>
                    <a:pt x="268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9"/>
            <p:cNvSpPr/>
            <p:nvPr/>
          </p:nvSpPr>
          <p:spPr>
            <a:xfrm>
              <a:off x="4100135" y="2501090"/>
              <a:ext cx="124797" cy="105929"/>
            </a:xfrm>
            <a:custGeom>
              <a:avLst/>
              <a:gdLst/>
              <a:ahLst/>
              <a:cxnLst/>
              <a:rect l="l" t="t" r="r" b="b"/>
              <a:pathLst>
                <a:path w="3704" h="3144" extrusionOk="0">
                  <a:moveTo>
                    <a:pt x="2682" y="1"/>
                  </a:moveTo>
                  <a:lnTo>
                    <a:pt x="0" y="2682"/>
                  </a:lnTo>
                  <a:cubicBezTo>
                    <a:pt x="266" y="2957"/>
                    <a:pt x="835" y="3065"/>
                    <a:pt x="1268" y="3104"/>
                  </a:cubicBezTo>
                  <a:cubicBezTo>
                    <a:pt x="1484" y="3133"/>
                    <a:pt x="1719" y="3144"/>
                    <a:pt x="1965" y="3144"/>
                  </a:cubicBezTo>
                  <a:cubicBezTo>
                    <a:pt x="2387" y="3144"/>
                    <a:pt x="2839" y="3104"/>
                    <a:pt x="3291" y="3035"/>
                  </a:cubicBezTo>
                  <a:cubicBezTo>
                    <a:pt x="3409" y="3026"/>
                    <a:pt x="3527" y="2996"/>
                    <a:pt x="3664" y="2976"/>
                  </a:cubicBezTo>
                  <a:cubicBezTo>
                    <a:pt x="3693" y="2810"/>
                    <a:pt x="3703" y="2633"/>
                    <a:pt x="3703" y="2456"/>
                  </a:cubicBezTo>
                  <a:cubicBezTo>
                    <a:pt x="3703" y="1503"/>
                    <a:pt x="3311" y="629"/>
                    <a:pt x="268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39"/>
          <p:cNvGrpSpPr/>
          <p:nvPr/>
        </p:nvGrpSpPr>
        <p:grpSpPr>
          <a:xfrm>
            <a:off x="5044402" y="1745568"/>
            <a:ext cx="774871" cy="747414"/>
            <a:chOff x="4083929" y="2904701"/>
            <a:chExt cx="366040" cy="353070"/>
          </a:xfrm>
        </p:grpSpPr>
        <p:sp>
          <p:nvSpPr>
            <p:cNvPr id="795" name="Google Shape;795;p39"/>
            <p:cNvSpPr/>
            <p:nvPr/>
          </p:nvSpPr>
          <p:spPr>
            <a:xfrm>
              <a:off x="4083929" y="3177280"/>
              <a:ext cx="92014" cy="80491"/>
            </a:xfrm>
            <a:custGeom>
              <a:avLst/>
              <a:gdLst/>
              <a:ahLst/>
              <a:cxnLst/>
              <a:rect l="l" t="t" r="r" b="b"/>
              <a:pathLst>
                <a:path w="2731" h="2389" extrusionOk="0">
                  <a:moveTo>
                    <a:pt x="1719" y="0"/>
                  </a:moveTo>
                  <a:cubicBezTo>
                    <a:pt x="1638" y="0"/>
                    <a:pt x="1557" y="32"/>
                    <a:pt x="1493" y="95"/>
                  </a:cubicBezTo>
                  <a:lnTo>
                    <a:pt x="108" y="1481"/>
                  </a:lnTo>
                  <a:cubicBezTo>
                    <a:pt x="29" y="1549"/>
                    <a:pt x="0" y="1658"/>
                    <a:pt x="20" y="1765"/>
                  </a:cubicBezTo>
                  <a:cubicBezTo>
                    <a:pt x="49" y="1874"/>
                    <a:pt x="118" y="1952"/>
                    <a:pt x="216" y="1991"/>
                  </a:cubicBezTo>
                  <a:lnTo>
                    <a:pt x="1188" y="2365"/>
                  </a:lnTo>
                  <a:cubicBezTo>
                    <a:pt x="1227" y="2381"/>
                    <a:pt x="1266" y="2388"/>
                    <a:pt x="1305" y="2388"/>
                  </a:cubicBezTo>
                  <a:cubicBezTo>
                    <a:pt x="1385" y="2388"/>
                    <a:pt x="1463" y="2355"/>
                    <a:pt x="1522" y="2296"/>
                  </a:cubicBezTo>
                  <a:lnTo>
                    <a:pt x="2613" y="1206"/>
                  </a:lnTo>
                  <a:cubicBezTo>
                    <a:pt x="2731" y="1088"/>
                    <a:pt x="2731" y="881"/>
                    <a:pt x="2613" y="763"/>
                  </a:cubicBezTo>
                  <a:lnTo>
                    <a:pt x="1945" y="95"/>
                  </a:lnTo>
                  <a:cubicBezTo>
                    <a:pt x="1881" y="32"/>
                    <a:pt x="1800" y="0"/>
                    <a:pt x="171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9"/>
            <p:cNvSpPr/>
            <p:nvPr/>
          </p:nvSpPr>
          <p:spPr>
            <a:xfrm>
              <a:off x="4103134" y="3191734"/>
              <a:ext cx="72809" cy="66037"/>
            </a:xfrm>
            <a:custGeom>
              <a:avLst/>
              <a:gdLst/>
              <a:ahLst/>
              <a:cxnLst/>
              <a:rect l="l" t="t" r="r" b="b"/>
              <a:pathLst>
                <a:path w="2161" h="1960" extrusionOk="0">
                  <a:moveTo>
                    <a:pt x="1709" y="0"/>
                  </a:moveTo>
                  <a:lnTo>
                    <a:pt x="0" y="1700"/>
                  </a:lnTo>
                  <a:lnTo>
                    <a:pt x="618" y="1936"/>
                  </a:lnTo>
                  <a:cubicBezTo>
                    <a:pt x="657" y="1952"/>
                    <a:pt x="696" y="1959"/>
                    <a:pt x="735" y="1959"/>
                  </a:cubicBezTo>
                  <a:cubicBezTo>
                    <a:pt x="815" y="1959"/>
                    <a:pt x="893" y="1926"/>
                    <a:pt x="952" y="1867"/>
                  </a:cubicBezTo>
                  <a:lnTo>
                    <a:pt x="2043" y="777"/>
                  </a:lnTo>
                  <a:cubicBezTo>
                    <a:pt x="2161" y="659"/>
                    <a:pt x="2161" y="452"/>
                    <a:pt x="2043" y="334"/>
                  </a:cubicBezTo>
                  <a:lnTo>
                    <a:pt x="1709"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9"/>
            <p:cNvSpPr/>
            <p:nvPr/>
          </p:nvSpPr>
          <p:spPr>
            <a:xfrm>
              <a:off x="4119980" y="3088431"/>
              <a:ext cx="144676" cy="142620"/>
            </a:xfrm>
            <a:custGeom>
              <a:avLst/>
              <a:gdLst/>
              <a:ahLst/>
              <a:cxnLst/>
              <a:rect l="l" t="t" r="r" b="b"/>
              <a:pathLst>
                <a:path w="4294" h="4233" extrusionOk="0">
                  <a:moveTo>
                    <a:pt x="1495" y="1"/>
                  </a:moveTo>
                  <a:cubicBezTo>
                    <a:pt x="1466" y="1"/>
                    <a:pt x="1436" y="5"/>
                    <a:pt x="1405" y="12"/>
                  </a:cubicBezTo>
                  <a:cubicBezTo>
                    <a:pt x="1297" y="41"/>
                    <a:pt x="1209" y="140"/>
                    <a:pt x="1189" y="248"/>
                  </a:cubicBezTo>
                  <a:lnTo>
                    <a:pt x="1130" y="562"/>
                  </a:lnTo>
                  <a:cubicBezTo>
                    <a:pt x="983" y="1269"/>
                    <a:pt x="639" y="1918"/>
                    <a:pt x="129" y="2428"/>
                  </a:cubicBezTo>
                  <a:cubicBezTo>
                    <a:pt x="1" y="2556"/>
                    <a:pt x="1" y="2752"/>
                    <a:pt x="129" y="2880"/>
                  </a:cubicBezTo>
                  <a:lnTo>
                    <a:pt x="1395" y="4137"/>
                  </a:lnTo>
                  <a:cubicBezTo>
                    <a:pt x="1454" y="4201"/>
                    <a:pt x="1535" y="4233"/>
                    <a:pt x="1616" y="4233"/>
                  </a:cubicBezTo>
                  <a:cubicBezTo>
                    <a:pt x="1698" y="4233"/>
                    <a:pt x="1779" y="4201"/>
                    <a:pt x="1838" y="4137"/>
                  </a:cubicBezTo>
                  <a:cubicBezTo>
                    <a:pt x="2348" y="3627"/>
                    <a:pt x="2997" y="3283"/>
                    <a:pt x="3704" y="3145"/>
                  </a:cubicBezTo>
                  <a:lnTo>
                    <a:pt x="4018" y="3077"/>
                  </a:lnTo>
                  <a:cubicBezTo>
                    <a:pt x="4077" y="3066"/>
                    <a:pt x="4136" y="3037"/>
                    <a:pt x="4175" y="2998"/>
                  </a:cubicBezTo>
                  <a:cubicBezTo>
                    <a:pt x="4214" y="2959"/>
                    <a:pt x="4244" y="2909"/>
                    <a:pt x="4254" y="2861"/>
                  </a:cubicBezTo>
                  <a:cubicBezTo>
                    <a:pt x="4293" y="2752"/>
                    <a:pt x="4263" y="2625"/>
                    <a:pt x="4175" y="2546"/>
                  </a:cubicBezTo>
                  <a:lnTo>
                    <a:pt x="1720" y="91"/>
                  </a:lnTo>
                  <a:cubicBezTo>
                    <a:pt x="1661" y="32"/>
                    <a:pt x="1581" y="1"/>
                    <a:pt x="149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9"/>
            <p:cNvSpPr/>
            <p:nvPr/>
          </p:nvSpPr>
          <p:spPr>
            <a:xfrm>
              <a:off x="4145486" y="3132838"/>
              <a:ext cx="119170" cy="98214"/>
            </a:xfrm>
            <a:custGeom>
              <a:avLst/>
              <a:gdLst/>
              <a:ahLst/>
              <a:cxnLst/>
              <a:rect l="l" t="t" r="r" b="b"/>
              <a:pathLst>
                <a:path w="3537" h="2915" extrusionOk="0">
                  <a:moveTo>
                    <a:pt x="2190" y="0"/>
                  </a:moveTo>
                  <a:lnTo>
                    <a:pt x="0" y="2191"/>
                  </a:lnTo>
                  <a:lnTo>
                    <a:pt x="638" y="2819"/>
                  </a:lnTo>
                  <a:cubicBezTo>
                    <a:pt x="697" y="2883"/>
                    <a:pt x="778" y="2915"/>
                    <a:pt x="859" y="2915"/>
                  </a:cubicBezTo>
                  <a:cubicBezTo>
                    <a:pt x="941" y="2915"/>
                    <a:pt x="1022" y="2883"/>
                    <a:pt x="1081" y="2819"/>
                  </a:cubicBezTo>
                  <a:cubicBezTo>
                    <a:pt x="1591" y="2309"/>
                    <a:pt x="2240" y="1965"/>
                    <a:pt x="2947" y="1827"/>
                  </a:cubicBezTo>
                  <a:lnTo>
                    <a:pt x="3261" y="1759"/>
                  </a:lnTo>
                  <a:cubicBezTo>
                    <a:pt x="3320" y="1748"/>
                    <a:pt x="3379" y="1719"/>
                    <a:pt x="3418" y="1680"/>
                  </a:cubicBezTo>
                  <a:cubicBezTo>
                    <a:pt x="3457" y="1641"/>
                    <a:pt x="3487" y="1591"/>
                    <a:pt x="3497" y="1543"/>
                  </a:cubicBezTo>
                  <a:cubicBezTo>
                    <a:pt x="3536" y="1434"/>
                    <a:pt x="3506" y="1307"/>
                    <a:pt x="3418" y="1228"/>
                  </a:cubicBezTo>
                  <a:lnTo>
                    <a:pt x="2190"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9"/>
            <p:cNvSpPr/>
            <p:nvPr/>
          </p:nvSpPr>
          <p:spPr>
            <a:xfrm>
              <a:off x="4191140" y="2947189"/>
              <a:ext cx="213813" cy="212802"/>
            </a:xfrm>
            <a:custGeom>
              <a:avLst/>
              <a:gdLst/>
              <a:ahLst/>
              <a:cxnLst/>
              <a:rect l="l" t="t" r="r" b="b"/>
              <a:pathLst>
                <a:path w="6346" h="6316" extrusionOk="0">
                  <a:moveTo>
                    <a:pt x="4135" y="1"/>
                  </a:moveTo>
                  <a:lnTo>
                    <a:pt x="118" y="3458"/>
                  </a:lnTo>
                  <a:cubicBezTo>
                    <a:pt x="1" y="3576"/>
                    <a:pt x="1" y="3782"/>
                    <a:pt x="118" y="3899"/>
                  </a:cubicBezTo>
                  <a:lnTo>
                    <a:pt x="2446" y="6228"/>
                  </a:lnTo>
                  <a:cubicBezTo>
                    <a:pt x="2510" y="6286"/>
                    <a:pt x="2591" y="6316"/>
                    <a:pt x="2672" y="6316"/>
                  </a:cubicBezTo>
                  <a:cubicBezTo>
                    <a:pt x="2753" y="6316"/>
                    <a:pt x="2834" y="6286"/>
                    <a:pt x="2898" y="6228"/>
                  </a:cubicBezTo>
                  <a:lnTo>
                    <a:pt x="6346" y="2220"/>
                  </a:lnTo>
                  <a:lnTo>
                    <a:pt x="4135"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9"/>
            <p:cNvSpPr/>
            <p:nvPr/>
          </p:nvSpPr>
          <p:spPr>
            <a:xfrm>
              <a:off x="4234470" y="2984554"/>
              <a:ext cx="170484" cy="175437"/>
            </a:xfrm>
            <a:custGeom>
              <a:avLst/>
              <a:gdLst/>
              <a:ahLst/>
              <a:cxnLst/>
              <a:rect l="l" t="t" r="r" b="b"/>
              <a:pathLst>
                <a:path w="5060" h="5207" extrusionOk="0">
                  <a:moveTo>
                    <a:pt x="3949" y="1"/>
                  </a:moveTo>
                  <a:lnTo>
                    <a:pt x="1" y="3960"/>
                  </a:lnTo>
                  <a:lnTo>
                    <a:pt x="1160" y="5119"/>
                  </a:lnTo>
                  <a:cubicBezTo>
                    <a:pt x="1224" y="5177"/>
                    <a:pt x="1305" y="5207"/>
                    <a:pt x="1386" y="5207"/>
                  </a:cubicBezTo>
                  <a:cubicBezTo>
                    <a:pt x="1467" y="5207"/>
                    <a:pt x="1548" y="5177"/>
                    <a:pt x="1612" y="5119"/>
                  </a:cubicBezTo>
                  <a:lnTo>
                    <a:pt x="5060" y="1111"/>
                  </a:lnTo>
                  <a:lnTo>
                    <a:pt x="3949"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9"/>
            <p:cNvSpPr/>
            <p:nvPr/>
          </p:nvSpPr>
          <p:spPr>
            <a:xfrm>
              <a:off x="4337739" y="2904701"/>
              <a:ext cx="112230" cy="109669"/>
            </a:xfrm>
            <a:custGeom>
              <a:avLst/>
              <a:gdLst/>
              <a:ahLst/>
              <a:cxnLst/>
              <a:rect l="l" t="t" r="r" b="b"/>
              <a:pathLst>
                <a:path w="3331" h="3255" extrusionOk="0">
                  <a:moveTo>
                    <a:pt x="1489" y="0"/>
                  </a:moveTo>
                  <a:cubicBezTo>
                    <a:pt x="1317" y="0"/>
                    <a:pt x="1143" y="59"/>
                    <a:pt x="1002" y="181"/>
                  </a:cubicBezTo>
                  <a:lnTo>
                    <a:pt x="0" y="1035"/>
                  </a:lnTo>
                  <a:lnTo>
                    <a:pt x="2220" y="3255"/>
                  </a:lnTo>
                  <a:lnTo>
                    <a:pt x="3084" y="2253"/>
                  </a:lnTo>
                  <a:cubicBezTo>
                    <a:pt x="3330" y="1958"/>
                    <a:pt x="3320" y="1526"/>
                    <a:pt x="3045" y="1251"/>
                  </a:cubicBezTo>
                  <a:lnTo>
                    <a:pt x="2004" y="210"/>
                  </a:lnTo>
                  <a:cubicBezTo>
                    <a:pt x="1865" y="72"/>
                    <a:pt x="1678" y="0"/>
                    <a:pt x="1489"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9"/>
            <p:cNvSpPr/>
            <p:nvPr/>
          </p:nvSpPr>
          <p:spPr>
            <a:xfrm>
              <a:off x="4375138" y="2929331"/>
              <a:ext cx="74831" cy="85040"/>
            </a:xfrm>
            <a:custGeom>
              <a:avLst/>
              <a:gdLst/>
              <a:ahLst/>
              <a:cxnLst/>
              <a:rect l="l" t="t" r="r" b="b"/>
              <a:pathLst>
                <a:path w="2221" h="2524" extrusionOk="0">
                  <a:moveTo>
                    <a:pt x="1415" y="0"/>
                  </a:moveTo>
                  <a:lnTo>
                    <a:pt x="1" y="1414"/>
                  </a:lnTo>
                  <a:lnTo>
                    <a:pt x="1110" y="2524"/>
                  </a:lnTo>
                  <a:lnTo>
                    <a:pt x="1974" y="1522"/>
                  </a:lnTo>
                  <a:cubicBezTo>
                    <a:pt x="2220" y="1227"/>
                    <a:pt x="2210" y="795"/>
                    <a:pt x="1935" y="520"/>
                  </a:cubicBezTo>
                  <a:lnTo>
                    <a:pt x="1415"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9"/>
            <p:cNvSpPr/>
            <p:nvPr/>
          </p:nvSpPr>
          <p:spPr>
            <a:xfrm>
              <a:off x="4320859" y="2931049"/>
              <a:ext cx="101313" cy="99460"/>
            </a:xfrm>
            <a:custGeom>
              <a:avLst/>
              <a:gdLst/>
              <a:ahLst/>
              <a:cxnLst/>
              <a:rect l="l" t="t" r="r" b="b"/>
              <a:pathLst>
                <a:path w="3007" h="2952" extrusionOk="0">
                  <a:moveTo>
                    <a:pt x="344" y="1"/>
                  </a:moveTo>
                  <a:cubicBezTo>
                    <a:pt x="263" y="1"/>
                    <a:pt x="182" y="32"/>
                    <a:pt x="119" y="96"/>
                  </a:cubicBezTo>
                  <a:cubicBezTo>
                    <a:pt x="1" y="214"/>
                    <a:pt x="1" y="421"/>
                    <a:pt x="119" y="538"/>
                  </a:cubicBezTo>
                  <a:lnTo>
                    <a:pt x="2437" y="2856"/>
                  </a:lnTo>
                  <a:cubicBezTo>
                    <a:pt x="2500" y="2920"/>
                    <a:pt x="2581" y="2952"/>
                    <a:pt x="2662" y="2952"/>
                  </a:cubicBezTo>
                  <a:cubicBezTo>
                    <a:pt x="2743" y="2952"/>
                    <a:pt x="2824" y="2920"/>
                    <a:pt x="2888" y="2856"/>
                  </a:cubicBezTo>
                  <a:cubicBezTo>
                    <a:pt x="3006" y="2739"/>
                    <a:pt x="3006" y="2532"/>
                    <a:pt x="2888" y="2414"/>
                  </a:cubicBezTo>
                  <a:lnTo>
                    <a:pt x="570" y="96"/>
                  </a:lnTo>
                  <a:cubicBezTo>
                    <a:pt x="506" y="32"/>
                    <a:pt x="425" y="1"/>
                    <a:pt x="34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9"/>
            <p:cNvSpPr/>
            <p:nvPr/>
          </p:nvSpPr>
          <p:spPr>
            <a:xfrm>
              <a:off x="4363885" y="2973334"/>
              <a:ext cx="58288" cy="57176"/>
            </a:xfrm>
            <a:custGeom>
              <a:avLst/>
              <a:gdLst/>
              <a:ahLst/>
              <a:cxnLst/>
              <a:rect l="l" t="t" r="r" b="b"/>
              <a:pathLst>
                <a:path w="1730" h="1697" extrusionOk="0">
                  <a:moveTo>
                    <a:pt x="452" y="0"/>
                  </a:moveTo>
                  <a:lnTo>
                    <a:pt x="1" y="442"/>
                  </a:lnTo>
                  <a:lnTo>
                    <a:pt x="1160" y="1601"/>
                  </a:lnTo>
                  <a:cubicBezTo>
                    <a:pt x="1223" y="1665"/>
                    <a:pt x="1304" y="1697"/>
                    <a:pt x="1385" y="1697"/>
                  </a:cubicBezTo>
                  <a:cubicBezTo>
                    <a:pt x="1466" y="1697"/>
                    <a:pt x="1547" y="1665"/>
                    <a:pt x="1611" y="1601"/>
                  </a:cubicBezTo>
                  <a:cubicBezTo>
                    <a:pt x="1729" y="1484"/>
                    <a:pt x="1729" y="1277"/>
                    <a:pt x="1611" y="1159"/>
                  </a:cubicBezTo>
                  <a:lnTo>
                    <a:pt x="452"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9"/>
            <p:cNvSpPr/>
            <p:nvPr/>
          </p:nvSpPr>
          <p:spPr>
            <a:xfrm>
              <a:off x="4269544" y="3010801"/>
              <a:ext cx="72843" cy="71024"/>
            </a:xfrm>
            <a:custGeom>
              <a:avLst/>
              <a:gdLst/>
              <a:ahLst/>
              <a:cxnLst/>
              <a:rect l="l" t="t" r="r" b="b"/>
              <a:pathLst>
                <a:path w="2162" h="2108" extrusionOk="0">
                  <a:moveTo>
                    <a:pt x="1818" y="0"/>
                  </a:moveTo>
                  <a:cubicBezTo>
                    <a:pt x="1737" y="0"/>
                    <a:pt x="1656" y="32"/>
                    <a:pt x="1592" y="97"/>
                  </a:cubicBezTo>
                  <a:lnTo>
                    <a:pt x="119" y="1570"/>
                  </a:lnTo>
                  <a:cubicBezTo>
                    <a:pt x="1" y="1688"/>
                    <a:pt x="1" y="1884"/>
                    <a:pt x="119" y="2011"/>
                  </a:cubicBezTo>
                  <a:cubicBezTo>
                    <a:pt x="183" y="2075"/>
                    <a:pt x="264" y="2107"/>
                    <a:pt x="345" y="2107"/>
                  </a:cubicBezTo>
                  <a:cubicBezTo>
                    <a:pt x="426" y="2107"/>
                    <a:pt x="507" y="2075"/>
                    <a:pt x="571" y="2011"/>
                  </a:cubicBezTo>
                  <a:lnTo>
                    <a:pt x="2044" y="538"/>
                  </a:lnTo>
                  <a:cubicBezTo>
                    <a:pt x="2162" y="411"/>
                    <a:pt x="2162" y="214"/>
                    <a:pt x="2044" y="97"/>
                  </a:cubicBezTo>
                  <a:cubicBezTo>
                    <a:pt x="1980" y="32"/>
                    <a:pt x="1899" y="0"/>
                    <a:pt x="1818"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9"/>
            <p:cNvSpPr/>
            <p:nvPr/>
          </p:nvSpPr>
          <p:spPr>
            <a:xfrm>
              <a:off x="4273520" y="3014036"/>
              <a:ext cx="68867" cy="67789"/>
            </a:xfrm>
            <a:custGeom>
              <a:avLst/>
              <a:gdLst/>
              <a:ahLst/>
              <a:cxnLst/>
              <a:rect l="l" t="t" r="r" b="b"/>
              <a:pathLst>
                <a:path w="2044" h="2012" extrusionOk="0">
                  <a:moveTo>
                    <a:pt x="1926" y="1"/>
                  </a:moveTo>
                  <a:lnTo>
                    <a:pt x="1" y="1915"/>
                  </a:lnTo>
                  <a:cubicBezTo>
                    <a:pt x="65" y="1979"/>
                    <a:pt x="146" y="2011"/>
                    <a:pt x="227" y="2011"/>
                  </a:cubicBezTo>
                  <a:cubicBezTo>
                    <a:pt x="308" y="2011"/>
                    <a:pt x="389" y="1979"/>
                    <a:pt x="453" y="1915"/>
                  </a:cubicBezTo>
                  <a:lnTo>
                    <a:pt x="1926" y="442"/>
                  </a:lnTo>
                  <a:cubicBezTo>
                    <a:pt x="2044" y="315"/>
                    <a:pt x="2044" y="118"/>
                    <a:pt x="1926"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9"/>
            <p:cNvSpPr/>
            <p:nvPr/>
          </p:nvSpPr>
          <p:spPr>
            <a:xfrm>
              <a:off x="4163680" y="3063666"/>
              <a:ext cx="125100" cy="125134"/>
            </a:xfrm>
            <a:custGeom>
              <a:avLst/>
              <a:gdLst/>
              <a:ahLst/>
              <a:cxnLst/>
              <a:rect l="l" t="t" r="r" b="b"/>
              <a:pathLst>
                <a:path w="3713" h="3714" extrusionOk="0">
                  <a:moveTo>
                    <a:pt x="933" y="1"/>
                  </a:moveTo>
                  <a:lnTo>
                    <a:pt x="0" y="806"/>
                  </a:lnTo>
                  <a:lnTo>
                    <a:pt x="2898" y="3713"/>
                  </a:lnTo>
                  <a:lnTo>
                    <a:pt x="3713" y="2771"/>
                  </a:lnTo>
                  <a:lnTo>
                    <a:pt x="933"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9"/>
            <p:cNvSpPr/>
            <p:nvPr/>
          </p:nvSpPr>
          <p:spPr>
            <a:xfrm>
              <a:off x="4212333" y="3110331"/>
              <a:ext cx="76448" cy="78470"/>
            </a:xfrm>
            <a:custGeom>
              <a:avLst/>
              <a:gdLst/>
              <a:ahLst/>
              <a:cxnLst/>
              <a:rect l="l" t="t" r="r" b="b"/>
              <a:pathLst>
                <a:path w="2269" h="2329" extrusionOk="0">
                  <a:moveTo>
                    <a:pt x="874" y="0"/>
                  </a:moveTo>
                  <a:lnTo>
                    <a:pt x="0" y="875"/>
                  </a:lnTo>
                  <a:lnTo>
                    <a:pt x="1454" y="2328"/>
                  </a:lnTo>
                  <a:lnTo>
                    <a:pt x="2269" y="1386"/>
                  </a:lnTo>
                  <a:lnTo>
                    <a:pt x="874"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39"/>
          <p:cNvGrpSpPr/>
          <p:nvPr/>
        </p:nvGrpSpPr>
        <p:grpSpPr>
          <a:xfrm>
            <a:off x="720007" y="3472540"/>
            <a:ext cx="774872" cy="774870"/>
            <a:chOff x="2828693" y="3555419"/>
            <a:chExt cx="363074" cy="363073"/>
          </a:xfrm>
        </p:grpSpPr>
        <p:sp>
          <p:nvSpPr>
            <p:cNvPr id="810" name="Google Shape;810;p39"/>
            <p:cNvSpPr/>
            <p:nvPr/>
          </p:nvSpPr>
          <p:spPr>
            <a:xfrm>
              <a:off x="2828693" y="3668931"/>
              <a:ext cx="363070" cy="249560"/>
            </a:xfrm>
            <a:custGeom>
              <a:avLst/>
              <a:gdLst/>
              <a:ahLst/>
              <a:cxnLst/>
              <a:rect l="l" t="t" r="r" b="b"/>
              <a:pathLst>
                <a:path w="10776" h="7407" extrusionOk="0">
                  <a:moveTo>
                    <a:pt x="315" y="0"/>
                  </a:moveTo>
                  <a:cubicBezTo>
                    <a:pt x="149" y="0"/>
                    <a:pt x="1" y="138"/>
                    <a:pt x="1" y="315"/>
                  </a:cubicBezTo>
                  <a:lnTo>
                    <a:pt x="1" y="5825"/>
                  </a:lnTo>
                  <a:cubicBezTo>
                    <a:pt x="1" y="6002"/>
                    <a:pt x="149" y="6139"/>
                    <a:pt x="315" y="6139"/>
                  </a:cubicBezTo>
                  <a:lnTo>
                    <a:pt x="3842" y="6139"/>
                  </a:lnTo>
                  <a:cubicBezTo>
                    <a:pt x="3989" y="6866"/>
                    <a:pt x="4627" y="7406"/>
                    <a:pt x="5393" y="7406"/>
                  </a:cubicBezTo>
                  <a:cubicBezTo>
                    <a:pt x="6149" y="7406"/>
                    <a:pt x="6788" y="6866"/>
                    <a:pt x="6935" y="6139"/>
                  </a:cubicBezTo>
                  <a:lnTo>
                    <a:pt x="10462" y="6139"/>
                  </a:lnTo>
                  <a:cubicBezTo>
                    <a:pt x="10638" y="6139"/>
                    <a:pt x="10776" y="6002"/>
                    <a:pt x="10776" y="5825"/>
                  </a:cubicBezTo>
                  <a:lnTo>
                    <a:pt x="10776" y="315"/>
                  </a:lnTo>
                  <a:cubicBezTo>
                    <a:pt x="10776" y="138"/>
                    <a:pt x="10638" y="0"/>
                    <a:pt x="1046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9"/>
            <p:cNvSpPr/>
            <p:nvPr/>
          </p:nvSpPr>
          <p:spPr>
            <a:xfrm>
              <a:off x="3010399" y="3668931"/>
              <a:ext cx="181367" cy="249560"/>
            </a:xfrm>
            <a:custGeom>
              <a:avLst/>
              <a:gdLst/>
              <a:ahLst/>
              <a:cxnLst/>
              <a:rect l="l" t="t" r="r" b="b"/>
              <a:pathLst>
                <a:path w="5383" h="7407" extrusionOk="0">
                  <a:moveTo>
                    <a:pt x="0" y="0"/>
                  </a:moveTo>
                  <a:lnTo>
                    <a:pt x="0" y="7406"/>
                  </a:lnTo>
                  <a:cubicBezTo>
                    <a:pt x="756" y="7406"/>
                    <a:pt x="1395" y="6866"/>
                    <a:pt x="1542" y="6139"/>
                  </a:cubicBezTo>
                  <a:lnTo>
                    <a:pt x="5069" y="6139"/>
                  </a:lnTo>
                  <a:cubicBezTo>
                    <a:pt x="5245" y="6139"/>
                    <a:pt x="5383" y="6002"/>
                    <a:pt x="5383" y="5825"/>
                  </a:cubicBezTo>
                  <a:lnTo>
                    <a:pt x="5383" y="315"/>
                  </a:lnTo>
                  <a:cubicBezTo>
                    <a:pt x="5383" y="138"/>
                    <a:pt x="5245" y="0"/>
                    <a:pt x="5069"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9"/>
            <p:cNvSpPr/>
            <p:nvPr/>
          </p:nvSpPr>
          <p:spPr>
            <a:xfrm>
              <a:off x="2871415" y="3640460"/>
              <a:ext cx="277997" cy="235342"/>
            </a:xfrm>
            <a:custGeom>
              <a:avLst/>
              <a:gdLst/>
              <a:ahLst/>
              <a:cxnLst/>
              <a:rect l="l" t="t" r="r" b="b"/>
              <a:pathLst>
                <a:path w="8251" h="6985" extrusionOk="0">
                  <a:moveTo>
                    <a:pt x="315" y="1"/>
                  </a:moveTo>
                  <a:cubicBezTo>
                    <a:pt x="138" y="1"/>
                    <a:pt x="0" y="138"/>
                    <a:pt x="0" y="315"/>
                  </a:cubicBezTo>
                  <a:lnTo>
                    <a:pt x="0" y="5413"/>
                  </a:lnTo>
                  <a:cubicBezTo>
                    <a:pt x="0" y="5590"/>
                    <a:pt x="138" y="5727"/>
                    <a:pt x="315" y="5727"/>
                  </a:cubicBezTo>
                  <a:lnTo>
                    <a:pt x="2858" y="5727"/>
                  </a:lnTo>
                  <a:cubicBezTo>
                    <a:pt x="3379" y="5727"/>
                    <a:pt x="3811" y="6149"/>
                    <a:pt x="3811" y="6670"/>
                  </a:cubicBezTo>
                  <a:cubicBezTo>
                    <a:pt x="3811" y="6847"/>
                    <a:pt x="3949" y="6984"/>
                    <a:pt x="4125" y="6984"/>
                  </a:cubicBezTo>
                  <a:cubicBezTo>
                    <a:pt x="4302" y="6984"/>
                    <a:pt x="4440" y="6847"/>
                    <a:pt x="4440" y="6670"/>
                  </a:cubicBezTo>
                  <a:cubicBezTo>
                    <a:pt x="4440" y="6149"/>
                    <a:pt x="4862" y="5727"/>
                    <a:pt x="5383" y="5727"/>
                  </a:cubicBezTo>
                  <a:lnTo>
                    <a:pt x="7936" y="5727"/>
                  </a:lnTo>
                  <a:cubicBezTo>
                    <a:pt x="8113" y="5727"/>
                    <a:pt x="8251" y="5590"/>
                    <a:pt x="8251" y="5413"/>
                  </a:cubicBezTo>
                  <a:lnTo>
                    <a:pt x="8251" y="315"/>
                  </a:lnTo>
                  <a:cubicBezTo>
                    <a:pt x="8251" y="138"/>
                    <a:pt x="8113" y="1"/>
                    <a:pt x="7936" y="1"/>
                  </a:cubicBezTo>
                  <a:lnTo>
                    <a:pt x="5383" y="1"/>
                  </a:lnTo>
                  <a:cubicBezTo>
                    <a:pt x="4872" y="1"/>
                    <a:pt x="4410" y="247"/>
                    <a:pt x="4125" y="629"/>
                  </a:cubicBezTo>
                  <a:cubicBezTo>
                    <a:pt x="3840" y="247"/>
                    <a:pt x="3379" y="1"/>
                    <a:pt x="2858"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9"/>
            <p:cNvSpPr/>
            <p:nvPr/>
          </p:nvSpPr>
          <p:spPr>
            <a:xfrm>
              <a:off x="3010399" y="3640460"/>
              <a:ext cx="139015" cy="235342"/>
            </a:xfrm>
            <a:custGeom>
              <a:avLst/>
              <a:gdLst/>
              <a:ahLst/>
              <a:cxnLst/>
              <a:rect l="l" t="t" r="r" b="b"/>
              <a:pathLst>
                <a:path w="4126" h="6985" extrusionOk="0">
                  <a:moveTo>
                    <a:pt x="1258" y="1"/>
                  </a:moveTo>
                  <a:cubicBezTo>
                    <a:pt x="747" y="1"/>
                    <a:pt x="285" y="247"/>
                    <a:pt x="0" y="629"/>
                  </a:cubicBezTo>
                  <a:lnTo>
                    <a:pt x="0" y="6984"/>
                  </a:lnTo>
                  <a:cubicBezTo>
                    <a:pt x="177" y="6984"/>
                    <a:pt x="315" y="6847"/>
                    <a:pt x="315" y="6670"/>
                  </a:cubicBezTo>
                  <a:cubicBezTo>
                    <a:pt x="315" y="6149"/>
                    <a:pt x="737" y="5727"/>
                    <a:pt x="1258" y="5727"/>
                  </a:cubicBezTo>
                  <a:lnTo>
                    <a:pt x="3811" y="5727"/>
                  </a:lnTo>
                  <a:cubicBezTo>
                    <a:pt x="3988" y="5727"/>
                    <a:pt x="4126" y="5590"/>
                    <a:pt x="4126" y="5413"/>
                  </a:cubicBezTo>
                  <a:lnTo>
                    <a:pt x="4126" y="315"/>
                  </a:lnTo>
                  <a:cubicBezTo>
                    <a:pt x="4126" y="138"/>
                    <a:pt x="3988" y="1"/>
                    <a:pt x="381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9"/>
            <p:cNvSpPr/>
            <p:nvPr/>
          </p:nvSpPr>
          <p:spPr>
            <a:xfrm>
              <a:off x="2908478" y="3684497"/>
              <a:ext cx="64555" cy="21226"/>
            </a:xfrm>
            <a:custGeom>
              <a:avLst/>
              <a:gdLst/>
              <a:ahLst/>
              <a:cxnLst/>
              <a:rect l="l" t="t" r="r" b="b"/>
              <a:pathLst>
                <a:path w="1916" h="630" extrusionOk="0">
                  <a:moveTo>
                    <a:pt x="324" y="0"/>
                  </a:moveTo>
                  <a:cubicBezTo>
                    <a:pt x="147" y="0"/>
                    <a:pt x="0" y="138"/>
                    <a:pt x="0" y="315"/>
                  </a:cubicBezTo>
                  <a:cubicBezTo>
                    <a:pt x="0" y="492"/>
                    <a:pt x="147" y="629"/>
                    <a:pt x="324" y="629"/>
                  </a:cubicBezTo>
                  <a:lnTo>
                    <a:pt x="1601" y="629"/>
                  </a:lnTo>
                  <a:cubicBezTo>
                    <a:pt x="1778" y="629"/>
                    <a:pt x="1915" y="492"/>
                    <a:pt x="1915" y="315"/>
                  </a:cubicBezTo>
                  <a:cubicBezTo>
                    <a:pt x="1915" y="138"/>
                    <a:pt x="1778" y="0"/>
                    <a:pt x="16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9"/>
            <p:cNvSpPr/>
            <p:nvPr/>
          </p:nvSpPr>
          <p:spPr>
            <a:xfrm>
              <a:off x="2908478" y="3726850"/>
              <a:ext cx="64555" cy="21530"/>
            </a:xfrm>
            <a:custGeom>
              <a:avLst/>
              <a:gdLst/>
              <a:ahLst/>
              <a:cxnLst/>
              <a:rect l="l" t="t" r="r" b="b"/>
              <a:pathLst>
                <a:path w="1916" h="639" extrusionOk="0">
                  <a:moveTo>
                    <a:pt x="324" y="1"/>
                  </a:moveTo>
                  <a:cubicBezTo>
                    <a:pt x="147" y="1"/>
                    <a:pt x="0" y="148"/>
                    <a:pt x="0" y="324"/>
                  </a:cubicBezTo>
                  <a:cubicBezTo>
                    <a:pt x="0" y="492"/>
                    <a:pt x="147" y="639"/>
                    <a:pt x="324" y="639"/>
                  </a:cubicBezTo>
                  <a:lnTo>
                    <a:pt x="1601" y="639"/>
                  </a:lnTo>
                  <a:cubicBezTo>
                    <a:pt x="1778" y="639"/>
                    <a:pt x="1915" y="492"/>
                    <a:pt x="1915" y="324"/>
                  </a:cubicBezTo>
                  <a:cubicBezTo>
                    <a:pt x="1915" y="148"/>
                    <a:pt x="1778" y="1"/>
                    <a:pt x="160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9"/>
            <p:cNvSpPr/>
            <p:nvPr/>
          </p:nvSpPr>
          <p:spPr>
            <a:xfrm>
              <a:off x="2908478" y="3769539"/>
              <a:ext cx="64555" cy="21193"/>
            </a:xfrm>
            <a:custGeom>
              <a:avLst/>
              <a:gdLst/>
              <a:ahLst/>
              <a:cxnLst/>
              <a:rect l="l" t="t" r="r" b="b"/>
              <a:pathLst>
                <a:path w="1916" h="629" extrusionOk="0">
                  <a:moveTo>
                    <a:pt x="324" y="0"/>
                  </a:moveTo>
                  <a:cubicBezTo>
                    <a:pt x="147" y="0"/>
                    <a:pt x="0" y="138"/>
                    <a:pt x="0" y="315"/>
                  </a:cubicBezTo>
                  <a:cubicBezTo>
                    <a:pt x="0" y="491"/>
                    <a:pt x="147" y="629"/>
                    <a:pt x="324" y="629"/>
                  </a:cubicBezTo>
                  <a:lnTo>
                    <a:pt x="1601" y="629"/>
                  </a:lnTo>
                  <a:cubicBezTo>
                    <a:pt x="1778" y="629"/>
                    <a:pt x="1915" y="491"/>
                    <a:pt x="1915" y="315"/>
                  </a:cubicBezTo>
                  <a:cubicBezTo>
                    <a:pt x="1915" y="138"/>
                    <a:pt x="1778" y="0"/>
                    <a:pt x="16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9"/>
            <p:cNvSpPr/>
            <p:nvPr/>
          </p:nvSpPr>
          <p:spPr>
            <a:xfrm>
              <a:off x="3047462" y="3684497"/>
              <a:ext cx="64555" cy="21226"/>
            </a:xfrm>
            <a:custGeom>
              <a:avLst/>
              <a:gdLst/>
              <a:ahLst/>
              <a:cxnLst/>
              <a:rect l="l" t="t" r="r" b="b"/>
              <a:pathLst>
                <a:path w="1916" h="630" extrusionOk="0">
                  <a:moveTo>
                    <a:pt x="324" y="0"/>
                  </a:moveTo>
                  <a:cubicBezTo>
                    <a:pt x="147" y="0"/>
                    <a:pt x="0" y="138"/>
                    <a:pt x="0" y="315"/>
                  </a:cubicBezTo>
                  <a:cubicBezTo>
                    <a:pt x="0" y="492"/>
                    <a:pt x="147" y="629"/>
                    <a:pt x="324" y="629"/>
                  </a:cubicBezTo>
                  <a:lnTo>
                    <a:pt x="1601" y="629"/>
                  </a:lnTo>
                  <a:cubicBezTo>
                    <a:pt x="1778" y="629"/>
                    <a:pt x="1915" y="492"/>
                    <a:pt x="1915" y="315"/>
                  </a:cubicBezTo>
                  <a:cubicBezTo>
                    <a:pt x="1915" y="138"/>
                    <a:pt x="1778" y="0"/>
                    <a:pt x="16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9"/>
            <p:cNvSpPr/>
            <p:nvPr/>
          </p:nvSpPr>
          <p:spPr>
            <a:xfrm>
              <a:off x="3047462" y="3726850"/>
              <a:ext cx="64555" cy="21530"/>
            </a:xfrm>
            <a:custGeom>
              <a:avLst/>
              <a:gdLst/>
              <a:ahLst/>
              <a:cxnLst/>
              <a:rect l="l" t="t" r="r" b="b"/>
              <a:pathLst>
                <a:path w="1916" h="639" extrusionOk="0">
                  <a:moveTo>
                    <a:pt x="324" y="1"/>
                  </a:moveTo>
                  <a:cubicBezTo>
                    <a:pt x="147" y="1"/>
                    <a:pt x="0" y="148"/>
                    <a:pt x="0" y="324"/>
                  </a:cubicBezTo>
                  <a:cubicBezTo>
                    <a:pt x="0" y="492"/>
                    <a:pt x="147" y="639"/>
                    <a:pt x="324" y="639"/>
                  </a:cubicBezTo>
                  <a:lnTo>
                    <a:pt x="1601" y="639"/>
                  </a:lnTo>
                  <a:cubicBezTo>
                    <a:pt x="1778" y="639"/>
                    <a:pt x="1915" y="492"/>
                    <a:pt x="1915" y="324"/>
                  </a:cubicBezTo>
                  <a:cubicBezTo>
                    <a:pt x="1915" y="148"/>
                    <a:pt x="1778" y="1"/>
                    <a:pt x="160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9"/>
            <p:cNvSpPr/>
            <p:nvPr/>
          </p:nvSpPr>
          <p:spPr>
            <a:xfrm>
              <a:off x="3047462" y="3769539"/>
              <a:ext cx="64555" cy="21193"/>
            </a:xfrm>
            <a:custGeom>
              <a:avLst/>
              <a:gdLst/>
              <a:ahLst/>
              <a:cxnLst/>
              <a:rect l="l" t="t" r="r" b="b"/>
              <a:pathLst>
                <a:path w="1916" h="629" extrusionOk="0">
                  <a:moveTo>
                    <a:pt x="324" y="0"/>
                  </a:moveTo>
                  <a:cubicBezTo>
                    <a:pt x="147" y="0"/>
                    <a:pt x="0" y="138"/>
                    <a:pt x="0" y="315"/>
                  </a:cubicBezTo>
                  <a:cubicBezTo>
                    <a:pt x="0" y="491"/>
                    <a:pt x="147" y="629"/>
                    <a:pt x="324" y="629"/>
                  </a:cubicBezTo>
                  <a:lnTo>
                    <a:pt x="1601" y="629"/>
                  </a:lnTo>
                  <a:cubicBezTo>
                    <a:pt x="1778" y="629"/>
                    <a:pt x="1915" y="491"/>
                    <a:pt x="1915" y="315"/>
                  </a:cubicBezTo>
                  <a:cubicBezTo>
                    <a:pt x="1915" y="138"/>
                    <a:pt x="1778" y="0"/>
                    <a:pt x="16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9"/>
            <p:cNvSpPr/>
            <p:nvPr/>
          </p:nvSpPr>
          <p:spPr>
            <a:xfrm>
              <a:off x="3084828" y="3555419"/>
              <a:ext cx="85107" cy="49696"/>
            </a:xfrm>
            <a:custGeom>
              <a:avLst/>
              <a:gdLst/>
              <a:ahLst/>
              <a:cxnLst/>
              <a:rect l="l" t="t" r="r" b="b"/>
              <a:pathLst>
                <a:path w="2526" h="1475" extrusionOk="0">
                  <a:moveTo>
                    <a:pt x="315" y="1"/>
                  </a:moveTo>
                  <a:cubicBezTo>
                    <a:pt x="138" y="1"/>
                    <a:pt x="1" y="138"/>
                    <a:pt x="1" y="315"/>
                  </a:cubicBezTo>
                  <a:lnTo>
                    <a:pt x="1" y="1160"/>
                  </a:lnTo>
                  <a:cubicBezTo>
                    <a:pt x="1" y="1337"/>
                    <a:pt x="138" y="1474"/>
                    <a:pt x="315" y="1474"/>
                  </a:cubicBezTo>
                  <a:cubicBezTo>
                    <a:pt x="335" y="1474"/>
                    <a:pt x="365" y="1474"/>
                    <a:pt x="384" y="1464"/>
                  </a:cubicBezTo>
                  <a:lnTo>
                    <a:pt x="2280" y="1042"/>
                  </a:lnTo>
                  <a:cubicBezTo>
                    <a:pt x="2427" y="1012"/>
                    <a:pt x="2526" y="885"/>
                    <a:pt x="2526" y="737"/>
                  </a:cubicBezTo>
                  <a:cubicBezTo>
                    <a:pt x="2526" y="590"/>
                    <a:pt x="2427" y="462"/>
                    <a:pt x="2280" y="433"/>
                  </a:cubicBezTo>
                  <a:lnTo>
                    <a:pt x="384" y="10"/>
                  </a:lnTo>
                  <a:cubicBezTo>
                    <a:pt x="365" y="1"/>
                    <a:pt x="335" y="1"/>
                    <a:pt x="31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9"/>
            <p:cNvSpPr/>
            <p:nvPr/>
          </p:nvSpPr>
          <p:spPr>
            <a:xfrm>
              <a:off x="3084828" y="3580251"/>
              <a:ext cx="85107" cy="24865"/>
            </a:xfrm>
            <a:custGeom>
              <a:avLst/>
              <a:gdLst/>
              <a:ahLst/>
              <a:cxnLst/>
              <a:rect l="l" t="t" r="r" b="b"/>
              <a:pathLst>
                <a:path w="2526" h="738" extrusionOk="0">
                  <a:moveTo>
                    <a:pt x="1" y="0"/>
                  </a:moveTo>
                  <a:lnTo>
                    <a:pt x="1" y="423"/>
                  </a:lnTo>
                  <a:cubicBezTo>
                    <a:pt x="1" y="600"/>
                    <a:pt x="138" y="737"/>
                    <a:pt x="315" y="737"/>
                  </a:cubicBezTo>
                  <a:cubicBezTo>
                    <a:pt x="335" y="737"/>
                    <a:pt x="365" y="737"/>
                    <a:pt x="384" y="727"/>
                  </a:cubicBezTo>
                  <a:lnTo>
                    <a:pt x="2280" y="305"/>
                  </a:lnTo>
                  <a:cubicBezTo>
                    <a:pt x="2427" y="275"/>
                    <a:pt x="2526" y="148"/>
                    <a:pt x="252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9"/>
            <p:cNvSpPr/>
            <p:nvPr/>
          </p:nvSpPr>
          <p:spPr>
            <a:xfrm>
              <a:off x="2850896" y="3555419"/>
              <a:ext cx="63881" cy="49696"/>
            </a:xfrm>
            <a:custGeom>
              <a:avLst/>
              <a:gdLst/>
              <a:ahLst/>
              <a:cxnLst/>
              <a:rect l="l" t="t" r="r" b="b"/>
              <a:pathLst>
                <a:path w="1896" h="1475" extrusionOk="0">
                  <a:moveTo>
                    <a:pt x="315" y="1"/>
                  </a:moveTo>
                  <a:cubicBezTo>
                    <a:pt x="138" y="1"/>
                    <a:pt x="0" y="138"/>
                    <a:pt x="0" y="315"/>
                  </a:cubicBezTo>
                  <a:lnTo>
                    <a:pt x="0" y="1160"/>
                  </a:lnTo>
                  <a:cubicBezTo>
                    <a:pt x="0" y="1337"/>
                    <a:pt x="138" y="1474"/>
                    <a:pt x="315" y="1474"/>
                  </a:cubicBezTo>
                  <a:lnTo>
                    <a:pt x="1572" y="1474"/>
                  </a:lnTo>
                  <a:cubicBezTo>
                    <a:pt x="1749" y="1474"/>
                    <a:pt x="1896" y="1337"/>
                    <a:pt x="1896" y="1160"/>
                  </a:cubicBezTo>
                  <a:lnTo>
                    <a:pt x="1896" y="315"/>
                  </a:lnTo>
                  <a:cubicBezTo>
                    <a:pt x="1896" y="138"/>
                    <a:pt x="1749" y="1"/>
                    <a:pt x="1572"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9"/>
            <p:cNvSpPr/>
            <p:nvPr/>
          </p:nvSpPr>
          <p:spPr>
            <a:xfrm>
              <a:off x="2850896" y="3580251"/>
              <a:ext cx="63881" cy="24865"/>
            </a:xfrm>
            <a:custGeom>
              <a:avLst/>
              <a:gdLst/>
              <a:ahLst/>
              <a:cxnLst/>
              <a:rect l="l" t="t" r="r" b="b"/>
              <a:pathLst>
                <a:path w="1896" h="738" extrusionOk="0">
                  <a:moveTo>
                    <a:pt x="0" y="0"/>
                  </a:moveTo>
                  <a:lnTo>
                    <a:pt x="0" y="423"/>
                  </a:lnTo>
                  <a:cubicBezTo>
                    <a:pt x="0" y="600"/>
                    <a:pt x="138" y="737"/>
                    <a:pt x="315" y="737"/>
                  </a:cubicBezTo>
                  <a:lnTo>
                    <a:pt x="1572" y="737"/>
                  </a:lnTo>
                  <a:cubicBezTo>
                    <a:pt x="1749" y="737"/>
                    <a:pt x="1896" y="600"/>
                    <a:pt x="1896" y="423"/>
                  </a:cubicBezTo>
                  <a:lnTo>
                    <a:pt x="1896"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9"/>
            <p:cNvSpPr/>
            <p:nvPr/>
          </p:nvSpPr>
          <p:spPr>
            <a:xfrm>
              <a:off x="2903828" y="3555419"/>
              <a:ext cx="42722" cy="49696"/>
            </a:xfrm>
            <a:custGeom>
              <a:avLst/>
              <a:gdLst/>
              <a:ahLst/>
              <a:cxnLst/>
              <a:rect l="l" t="t" r="r" b="b"/>
              <a:pathLst>
                <a:path w="1268" h="1475" extrusionOk="0">
                  <a:moveTo>
                    <a:pt x="1" y="1"/>
                  </a:moveTo>
                  <a:lnTo>
                    <a:pt x="1" y="1474"/>
                  </a:lnTo>
                  <a:lnTo>
                    <a:pt x="953" y="1474"/>
                  </a:lnTo>
                  <a:cubicBezTo>
                    <a:pt x="1130" y="1474"/>
                    <a:pt x="1267" y="1337"/>
                    <a:pt x="1267" y="1160"/>
                  </a:cubicBezTo>
                  <a:lnTo>
                    <a:pt x="1267" y="315"/>
                  </a:lnTo>
                  <a:cubicBezTo>
                    <a:pt x="1267" y="138"/>
                    <a:pt x="1130" y="1"/>
                    <a:pt x="953"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9"/>
            <p:cNvSpPr/>
            <p:nvPr/>
          </p:nvSpPr>
          <p:spPr>
            <a:xfrm>
              <a:off x="2903828" y="3580251"/>
              <a:ext cx="42722" cy="24865"/>
            </a:xfrm>
            <a:custGeom>
              <a:avLst/>
              <a:gdLst/>
              <a:ahLst/>
              <a:cxnLst/>
              <a:rect l="l" t="t" r="r" b="b"/>
              <a:pathLst>
                <a:path w="1268" h="738" extrusionOk="0">
                  <a:moveTo>
                    <a:pt x="1" y="0"/>
                  </a:moveTo>
                  <a:lnTo>
                    <a:pt x="1" y="737"/>
                  </a:lnTo>
                  <a:lnTo>
                    <a:pt x="953" y="737"/>
                  </a:lnTo>
                  <a:cubicBezTo>
                    <a:pt x="1130" y="737"/>
                    <a:pt x="1267" y="600"/>
                    <a:pt x="1267" y="423"/>
                  </a:cubicBezTo>
                  <a:lnTo>
                    <a:pt x="1267"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9"/>
            <p:cNvSpPr/>
            <p:nvPr/>
          </p:nvSpPr>
          <p:spPr>
            <a:xfrm>
              <a:off x="2935938" y="3555419"/>
              <a:ext cx="159534" cy="49696"/>
            </a:xfrm>
            <a:custGeom>
              <a:avLst/>
              <a:gdLst/>
              <a:ahLst/>
              <a:cxnLst/>
              <a:rect l="l" t="t" r="r" b="b"/>
              <a:pathLst>
                <a:path w="4735" h="1475" extrusionOk="0">
                  <a:moveTo>
                    <a:pt x="0" y="1"/>
                  </a:moveTo>
                  <a:lnTo>
                    <a:pt x="0" y="1474"/>
                  </a:lnTo>
                  <a:lnTo>
                    <a:pt x="4734" y="1474"/>
                  </a:lnTo>
                  <a:lnTo>
                    <a:pt x="4734"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9"/>
            <p:cNvSpPr/>
            <p:nvPr/>
          </p:nvSpPr>
          <p:spPr>
            <a:xfrm>
              <a:off x="2935938" y="3580251"/>
              <a:ext cx="159534" cy="24865"/>
            </a:xfrm>
            <a:custGeom>
              <a:avLst/>
              <a:gdLst/>
              <a:ahLst/>
              <a:cxnLst/>
              <a:rect l="l" t="t" r="r" b="b"/>
              <a:pathLst>
                <a:path w="4735" h="738" extrusionOk="0">
                  <a:moveTo>
                    <a:pt x="0" y="0"/>
                  </a:moveTo>
                  <a:lnTo>
                    <a:pt x="0" y="737"/>
                  </a:lnTo>
                  <a:lnTo>
                    <a:pt x="4734" y="737"/>
                  </a:lnTo>
                  <a:lnTo>
                    <a:pt x="4734"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p4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Calendar</a:t>
            </a:r>
            <a:endParaRPr/>
          </a:p>
        </p:txBody>
      </p:sp>
      <p:sp>
        <p:nvSpPr>
          <p:cNvPr id="834" name="Google Shape;834;p40"/>
          <p:cNvSpPr txBox="1">
            <a:spLocks noGrp="1"/>
          </p:cNvSpPr>
          <p:nvPr>
            <p:ph type="subTitle" idx="4294967295"/>
          </p:nvPr>
        </p:nvSpPr>
        <p:spPr>
          <a:xfrm>
            <a:off x="6537325" y="1300163"/>
            <a:ext cx="2606675" cy="317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Mars is a really cold place</a:t>
            </a:r>
            <a:endParaRPr/>
          </a:p>
        </p:txBody>
      </p:sp>
      <p:sp>
        <p:nvSpPr>
          <p:cNvPr id="836" name="Google Shape;836;p40"/>
          <p:cNvSpPr txBox="1">
            <a:spLocks noGrp="1"/>
          </p:cNvSpPr>
          <p:nvPr>
            <p:ph type="subTitle" idx="4294967295"/>
          </p:nvPr>
        </p:nvSpPr>
        <p:spPr>
          <a:xfrm>
            <a:off x="0" y="1300163"/>
            <a:ext cx="3021013" cy="317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smallest planet</a:t>
            </a:r>
            <a:endParaRPr/>
          </a:p>
        </p:txBody>
      </p:sp>
      <p:graphicFrame>
        <p:nvGraphicFramePr>
          <p:cNvPr id="833" name="Google Shape;833;p40"/>
          <p:cNvGraphicFramePr/>
          <p:nvPr/>
        </p:nvGraphicFramePr>
        <p:xfrm>
          <a:off x="720000" y="1763625"/>
          <a:ext cx="7704000" cy="2839875"/>
        </p:xfrm>
        <a:graphic>
          <a:graphicData uri="http://schemas.openxmlformats.org/drawingml/2006/table">
            <a:tbl>
              <a:tblPr>
                <a:noFill/>
                <a:tableStyleId>{5FCF9953-3188-4679-8A4B-EECA1A045466}</a:tableStyleId>
              </a:tblPr>
              <a:tblGrid>
                <a:gridCol w="1393150">
                  <a:extLst>
                    <a:ext uri="{9D8B030D-6E8A-4147-A177-3AD203B41FA5}">
                      <a16:colId xmlns:a16="http://schemas.microsoft.com/office/drawing/2014/main" val="20000"/>
                    </a:ext>
                  </a:extLst>
                </a:gridCol>
                <a:gridCol w="901550">
                  <a:extLst>
                    <a:ext uri="{9D8B030D-6E8A-4147-A177-3AD203B41FA5}">
                      <a16:colId xmlns:a16="http://schemas.microsoft.com/office/drawing/2014/main" val="20001"/>
                    </a:ext>
                  </a:extLst>
                </a:gridCol>
                <a:gridCol w="901550">
                  <a:extLst>
                    <a:ext uri="{9D8B030D-6E8A-4147-A177-3AD203B41FA5}">
                      <a16:colId xmlns:a16="http://schemas.microsoft.com/office/drawing/2014/main" val="20002"/>
                    </a:ext>
                  </a:extLst>
                </a:gridCol>
                <a:gridCol w="901550">
                  <a:extLst>
                    <a:ext uri="{9D8B030D-6E8A-4147-A177-3AD203B41FA5}">
                      <a16:colId xmlns:a16="http://schemas.microsoft.com/office/drawing/2014/main" val="20003"/>
                    </a:ext>
                  </a:extLst>
                </a:gridCol>
                <a:gridCol w="901550">
                  <a:extLst>
                    <a:ext uri="{9D8B030D-6E8A-4147-A177-3AD203B41FA5}">
                      <a16:colId xmlns:a16="http://schemas.microsoft.com/office/drawing/2014/main" val="20004"/>
                    </a:ext>
                  </a:extLst>
                </a:gridCol>
                <a:gridCol w="901550">
                  <a:extLst>
                    <a:ext uri="{9D8B030D-6E8A-4147-A177-3AD203B41FA5}">
                      <a16:colId xmlns:a16="http://schemas.microsoft.com/office/drawing/2014/main" val="20005"/>
                    </a:ext>
                  </a:extLst>
                </a:gridCol>
                <a:gridCol w="901550">
                  <a:extLst>
                    <a:ext uri="{9D8B030D-6E8A-4147-A177-3AD203B41FA5}">
                      <a16:colId xmlns:a16="http://schemas.microsoft.com/office/drawing/2014/main" val="20006"/>
                    </a:ext>
                  </a:extLst>
                </a:gridCol>
                <a:gridCol w="901550">
                  <a:extLst>
                    <a:ext uri="{9D8B030D-6E8A-4147-A177-3AD203B41FA5}">
                      <a16:colId xmlns:a16="http://schemas.microsoft.com/office/drawing/2014/main" val="20007"/>
                    </a:ext>
                  </a:extLst>
                </a:gridCol>
              </a:tblGrid>
              <a:tr h="567975">
                <a:tc>
                  <a:txBody>
                    <a:bodyPr/>
                    <a:lstStyle/>
                    <a:p>
                      <a:pPr marL="0" lvl="0" indent="0" algn="ctr" rtl="0">
                        <a:spcBef>
                          <a:spcPts val="0"/>
                        </a:spcBef>
                        <a:spcAft>
                          <a:spcPts val="0"/>
                        </a:spcAft>
                        <a:buNone/>
                      </a:pPr>
                      <a:r>
                        <a:rPr lang="en" sz="1600">
                          <a:solidFill>
                            <a:srgbClr val="FFFFFF"/>
                          </a:solidFill>
                          <a:latin typeface="Alfa Slab One"/>
                          <a:ea typeface="Alfa Slab One"/>
                          <a:cs typeface="Alfa Slab One"/>
                          <a:sym typeface="Alfa Slab One"/>
                        </a:rPr>
                        <a:t>Week 1</a:t>
                      </a:r>
                      <a:endParaRPr sz="1600">
                        <a:solidFill>
                          <a:srgbClr val="FFFFFF"/>
                        </a:solidFill>
                        <a:latin typeface="Alfa Slab One"/>
                        <a:ea typeface="Alfa Slab One"/>
                        <a:cs typeface="Alfa Slab One"/>
                        <a:sym typeface="Alfa Slab One"/>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rgbClr val="FFFFFF"/>
                          </a:solidFill>
                          <a:latin typeface="Maven Pro Regular"/>
                          <a:ea typeface="Maven Pro Regular"/>
                          <a:cs typeface="Maven Pro Regular"/>
                          <a:sym typeface="Maven Pro Regular"/>
                        </a:rPr>
                        <a:t>2</a:t>
                      </a:r>
                      <a:endParaRPr sz="1600">
                        <a:solidFill>
                          <a:srgbClr val="FFFFFF"/>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rgbClr val="FFFFFF"/>
                          </a:solidFill>
                          <a:latin typeface="Maven Pro Regular"/>
                          <a:ea typeface="Maven Pro Regular"/>
                          <a:cs typeface="Maven Pro Regular"/>
                          <a:sym typeface="Maven Pro Regular"/>
                        </a:rPr>
                        <a:t>3</a:t>
                      </a:r>
                      <a:endParaRPr sz="1600">
                        <a:solidFill>
                          <a:srgbClr val="FFFFFF"/>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4</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5</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6</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7</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0"/>
                  </a:ext>
                </a:extLst>
              </a:tr>
              <a:tr h="567975">
                <a:tc>
                  <a:txBody>
                    <a:bodyPr/>
                    <a:lstStyle/>
                    <a:p>
                      <a:pPr marL="0" lvl="0" indent="0" algn="ctr" rtl="0">
                        <a:spcBef>
                          <a:spcPts val="0"/>
                        </a:spcBef>
                        <a:spcAft>
                          <a:spcPts val="0"/>
                        </a:spcAft>
                        <a:buNone/>
                      </a:pPr>
                      <a:r>
                        <a:rPr lang="en" sz="1600">
                          <a:solidFill>
                            <a:srgbClr val="FFFFFF"/>
                          </a:solidFill>
                          <a:latin typeface="Alfa Slab One"/>
                          <a:ea typeface="Alfa Slab One"/>
                          <a:cs typeface="Alfa Slab One"/>
                          <a:sym typeface="Alfa Slab One"/>
                        </a:rPr>
                        <a:t>Week 2</a:t>
                      </a:r>
                      <a:endParaRPr sz="1600">
                        <a:solidFill>
                          <a:srgbClr val="FFFFFF"/>
                        </a:solidFill>
                        <a:latin typeface="Alfa Slab One"/>
                        <a:ea typeface="Alfa Slab One"/>
                        <a:cs typeface="Alfa Slab One"/>
                        <a:sym typeface="Alfa Slab One"/>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8</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9</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10</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11</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rgbClr val="FFFFFF"/>
                          </a:solidFill>
                          <a:latin typeface="Maven Pro Regular"/>
                          <a:ea typeface="Maven Pro Regular"/>
                          <a:cs typeface="Maven Pro Regular"/>
                          <a:sym typeface="Maven Pro Regular"/>
                        </a:rPr>
                        <a:t>12</a:t>
                      </a:r>
                      <a:endParaRPr sz="1600">
                        <a:solidFill>
                          <a:srgbClr val="FFFFFF"/>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13</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14</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567975">
                <a:tc>
                  <a:txBody>
                    <a:bodyPr/>
                    <a:lstStyle/>
                    <a:p>
                      <a:pPr marL="0" lvl="0" indent="0" algn="ctr" rtl="0">
                        <a:spcBef>
                          <a:spcPts val="0"/>
                        </a:spcBef>
                        <a:spcAft>
                          <a:spcPts val="0"/>
                        </a:spcAft>
                        <a:buNone/>
                      </a:pPr>
                      <a:r>
                        <a:rPr lang="en" sz="1600">
                          <a:solidFill>
                            <a:srgbClr val="FFFFFF"/>
                          </a:solidFill>
                          <a:latin typeface="Alfa Slab One"/>
                          <a:ea typeface="Alfa Slab One"/>
                          <a:cs typeface="Alfa Slab One"/>
                          <a:sym typeface="Alfa Slab One"/>
                        </a:rPr>
                        <a:t>Week 3</a:t>
                      </a:r>
                      <a:endParaRPr sz="1600">
                        <a:solidFill>
                          <a:srgbClr val="FFFFFF"/>
                        </a:solidFill>
                        <a:latin typeface="Alfa Slab One"/>
                        <a:ea typeface="Alfa Slab One"/>
                        <a:cs typeface="Alfa Slab One"/>
                        <a:sym typeface="Alfa Slab One"/>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15</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rgbClr val="FFFFFF"/>
                          </a:solidFill>
                          <a:latin typeface="Maven Pro Regular"/>
                          <a:ea typeface="Maven Pro Regular"/>
                          <a:cs typeface="Maven Pro Regular"/>
                          <a:sym typeface="Maven Pro Regular"/>
                        </a:rPr>
                        <a:t>16</a:t>
                      </a:r>
                      <a:endParaRPr sz="1600">
                        <a:solidFill>
                          <a:srgbClr val="FFFFFF"/>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17</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18</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19</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20</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rgbClr val="FFFFFF"/>
                          </a:solidFill>
                          <a:latin typeface="Maven Pro Regular"/>
                          <a:ea typeface="Maven Pro Regular"/>
                          <a:cs typeface="Maven Pro Regular"/>
                          <a:sym typeface="Maven Pro Regular"/>
                        </a:rPr>
                        <a:t>21</a:t>
                      </a:r>
                      <a:endParaRPr sz="1600">
                        <a:solidFill>
                          <a:srgbClr val="FFFFFF"/>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6"/>
                    </a:solidFill>
                  </a:tcPr>
                </a:tc>
                <a:extLst>
                  <a:ext uri="{0D108BD9-81ED-4DB2-BD59-A6C34878D82A}">
                    <a16:rowId xmlns:a16="http://schemas.microsoft.com/office/drawing/2014/main" val="10002"/>
                  </a:ext>
                </a:extLst>
              </a:tr>
              <a:tr h="567975">
                <a:tc>
                  <a:txBody>
                    <a:bodyPr/>
                    <a:lstStyle/>
                    <a:p>
                      <a:pPr marL="0" lvl="0" indent="0" algn="ctr" rtl="0">
                        <a:spcBef>
                          <a:spcPts val="0"/>
                        </a:spcBef>
                        <a:spcAft>
                          <a:spcPts val="0"/>
                        </a:spcAft>
                        <a:buNone/>
                      </a:pPr>
                      <a:r>
                        <a:rPr lang="en" sz="1600">
                          <a:solidFill>
                            <a:srgbClr val="FFFFFF"/>
                          </a:solidFill>
                          <a:latin typeface="Alfa Slab One"/>
                          <a:ea typeface="Alfa Slab One"/>
                          <a:cs typeface="Alfa Slab One"/>
                          <a:sym typeface="Alfa Slab One"/>
                        </a:rPr>
                        <a:t>Week 4</a:t>
                      </a:r>
                      <a:endParaRPr sz="1600">
                        <a:solidFill>
                          <a:srgbClr val="FFFFFF"/>
                        </a:solidFill>
                        <a:latin typeface="Alfa Slab One"/>
                        <a:ea typeface="Alfa Slab One"/>
                        <a:cs typeface="Alfa Slab One"/>
                        <a:sym typeface="Alfa Slab One"/>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22</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23</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24</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rgbClr val="FFFFFF"/>
                          </a:solidFill>
                          <a:latin typeface="Maven Pro Regular"/>
                          <a:ea typeface="Maven Pro Regular"/>
                          <a:cs typeface="Maven Pro Regular"/>
                          <a:sym typeface="Maven Pro Regular"/>
                        </a:rPr>
                        <a:t>25</a:t>
                      </a:r>
                      <a:endParaRPr sz="1600">
                        <a:solidFill>
                          <a:srgbClr val="FFFFFF"/>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rgbClr val="FFFFFF"/>
                          </a:solidFill>
                          <a:latin typeface="Maven Pro Regular"/>
                          <a:ea typeface="Maven Pro Regular"/>
                          <a:cs typeface="Maven Pro Regular"/>
                          <a:sym typeface="Maven Pro Regular"/>
                        </a:rPr>
                        <a:t>26</a:t>
                      </a:r>
                      <a:endParaRPr sz="1600">
                        <a:solidFill>
                          <a:srgbClr val="FFFFFF"/>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27</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28</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567975">
                <a:tc>
                  <a:txBody>
                    <a:bodyPr/>
                    <a:lstStyle/>
                    <a:p>
                      <a:pPr marL="0" lvl="0" indent="0" algn="ctr" rtl="0">
                        <a:spcBef>
                          <a:spcPts val="0"/>
                        </a:spcBef>
                        <a:spcAft>
                          <a:spcPts val="0"/>
                        </a:spcAft>
                        <a:buNone/>
                      </a:pPr>
                      <a:r>
                        <a:rPr lang="en" sz="1600">
                          <a:solidFill>
                            <a:srgbClr val="FFFFFF"/>
                          </a:solidFill>
                          <a:latin typeface="Alfa Slab One"/>
                          <a:ea typeface="Alfa Slab One"/>
                          <a:cs typeface="Alfa Slab One"/>
                          <a:sym typeface="Alfa Slab One"/>
                        </a:rPr>
                        <a:t>Week 5</a:t>
                      </a:r>
                      <a:endParaRPr sz="1600">
                        <a:solidFill>
                          <a:srgbClr val="FFFFFF"/>
                        </a:solidFill>
                        <a:latin typeface="Alfa Slab One"/>
                        <a:ea typeface="Alfa Slab One"/>
                        <a:cs typeface="Alfa Slab One"/>
                        <a:sym typeface="Alfa Slab One"/>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29</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30</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rgbClr val="FFFFFF"/>
                          </a:solidFill>
                          <a:latin typeface="Maven Pro Regular"/>
                          <a:ea typeface="Maven Pro Regular"/>
                          <a:cs typeface="Maven Pro Regular"/>
                          <a:sym typeface="Maven Pro Regular"/>
                        </a:rPr>
                        <a:t>31</a:t>
                      </a:r>
                      <a:endParaRPr sz="1600">
                        <a:solidFill>
                          <a:srgbClr val="FFFFFF"/>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6"/>
                    </a:solidFill>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1</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2</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3</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Maven Pro Regular"/>
                          <a:ea typeface="Maven Pro Regular"/>
                          <a:cs typeface="Maven Pro Regular"/>
                          <a:sym typeface="Maven Pro Regular"/>
                        </a:rPr>
                        <a:t>4</a:t>
                      </a:r>
                      <a:endParaRPr sz="1600">
                        <a:solidFill>
                          <a:schemeClr val="dk1"/>
                        </a:solidFill>
                        <a:latin typeface="Maven Pro Regular"/>
                        <a:ea typeface="Maven Pro Regular"/>
                        <a:cs typeface="Maven Pro Regular"/>
                        <a:sym typeface="Maven Pro Regular"/>
                      </a:endParaRPr>
                    </a:p>
                  </a:txBody>
                  <a:tcPr marL="91425" marR="91425" marT="91425" marB="91425" anchor="ctr">
                    <a:lnL w="19050" cap="flat" cmpd="sng">
                      <a:solidFill>
                        <a:schemeClr val="accent3"/>
                      </a:solidFill>
                      <a:prstDash val="solid"/>
                      <a:round/>
                      <a:headEnd type="none" w="sm" len="sm"/>
                      <a:tailEnd type="none" w="sm" len="sm"/>
                    </a:lnL>
                    <a:lnR w="19050" cap="flat" cmpd="sng">
                      <a:solidFill>
                        <a:schemeClr val="accent3"/>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solidFill>
                      <a:schemeClr val="accent4"/>
                    </a:solidFill>
                  </a:tcPr>
                </a:tc>
                <a:extLst>
                  <a:ext uri="{0D108BD9-81ED-4DB2-BD59-A6C34878D82A}">
                    <a16:rowId xmlns:a16="http://schemas.microsoft.com/office/drawing/2014/main" val="10004"/>
                  </a:ext>
                </a:extLst>
              </a:tr>
            </a:tbl>
          </a:graphicData>
        </a:graphic>
      </p:graphicFrame>
      <p:sp>
        <p:nvSpPr>
          <p:cNvPr id="835" name="Google Shape;835;p40"/>
          <p:cNvSpPr/>
          <p:nvPr/>
        </p:nvSpPr>
        <p:spPr>
          <a:xfrm>
            <a:off x="8255400" y="1372050"/>
            <a:ext cx="168600" cy="1686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0"/>
          <p:cNvSpPr/>
          <p:nvPr/>
        </p:nvSpPr>
        <p:spPr>
          <a:xfrm>
            <a:off x="5377400" y="1372050"/>
            <a:ext cx="168600" cy="1686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3"/>
        <p:cNvGrpSpPr/>
        <p:nvPr/>
      </p:nvGrpSpPr>
      <p:grpSpPr>
        <a:xfrm>
          <a:off x="0" y="0"/>
          <a:ext cx="0" cy="0"/>
          <a:chOff x="0" y="0"/>
          <a:chExt cx="0" cy="0"/>
        </a:xfrm>
      </p:grpSpPr>
      <p:sp>
        <p:nvSpPr>
          <p:cNvPr id="56" name="Rectangle 55">
            <a:extLst>
              <a:ext uri="{FF2B5EF4-FFF2-40B4-BE49-F238E27FC236}">
                <a16:creationId xmlns:a16="http://schemas.microsoft.com/office/drawing/2014/main" id="{4B736112-111B-4B62-984C-DFF5850BE5A5}"/>
              </a:ext>
            </a:extLst>
          </p:cNvPr>
          <p:cNvSpPr/>
          <p:nvPr/>
        </p:nvSpPr>
        <p:spPr>
          <a:xfrm rot="5400000">
            <a:off x="122313" y="-9591103"/>
            <a:ext cx="7022908" cy="110779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34" name="Google Shape;134;p26"/>
          <p:cNvSpPr txBox="1">
            <a:spLocks noGrp="1"/>
          </p:cNvSpPr>
          <p:nvPr>
            <p:ph type="ctrTitle"/>
          </p:nvPr>
        </p:nvSpPr>
        <p:spPr>
          <a:xfrm>
            <a:off x="462548" y="1735271"/>
            <a:ext cx="7924048" cy="285678"/>
          </a:xfrm>
          <a:prstGeom prst="rect">
            <a:avLst/>
          </a:prstGeom>
        </p:spPr>
        <p:txBody>
          <a:bodyPr spcFirstLastPara="1" wrap="square" lIns="91425" tIns="91425" rIns="91425" bIns="91425" anchor="b" anchorCtr="0">
            <a:noAutofit/>
          </a:bodyPr>
          <a:lstStyle/>
          <a:p>
            <a:pPr lvl="0" algn="ctr"/>
            <a:r>
              <a:rPr lang="en-PH" sz="1800" b="1" dirty="0" err="1">
                <a:solidFill>
                  <a:srgbClr val="FF594D"/>
                </a:solidFill>
                <a:effectLst>
                  <a:outerShdw blurRad="38100" dist="38100" dir="2700000" algn="tl">
                    <a:srgbClr val="000000">
                      <a:alpha val="43137"/>
                    </a:srgbClr>
                  </a:outerShdw>
                </a:effectLst>
              </a:rPr>
              <a:t>Potungan</a:t>
            </a:r>
            <a:r>
              <a:rPr lang="en-PH" sz="1800" b="1" dirty="0">
                <a:solidFill>
                  <a:srgbClr val="FF594D"/>
                </a:solidFill>
                <a:effectLst>
                  <a:outerShdw blurRad="38100" dist="38100" dir="2700000" algn="tl">
                    <a:srgbClr val="000000">
                      <a:alpha val="43137"/>
                    </a:srgbClr>
                  </a:outerShdw>
                </a:effectLst>
              </a:rPr>
              <a:t> National High School</a:t>
            </a:r>
            <a:br>
              <a:rPr lang="en-PH" sz="1800" b="1" dirty="0">
                <a:solidFill>
                  <a:srgbClr val="FF594D"/>
                </a:solidFill>
                <a:effectLst>
                  <a:outerShdw blurRad="38100" dist="38100" dir="2700000" algn="tl">
                    <a:srgbClr val="000000">
                      <a:alpha val="43137"/>
                    </a:srgbClr>
                  </a:outerShdw>
                </a:effectLst>
              </a:rPr>
            </a:br>
            <a:r>
              <a:rPr lang="en-PH" sz="1800" b="1" dirty="0">
                <a:solidFill>
                  <a:srgbClr val="FF594D"/>
                </a:solidFill>
                <a:effectLst>
                  <a:outerShdw blurRad="38100" dist="38100" dir="2700000" algn="tl">
                    <a:srgbClr val="000000">
                      <a:alpha val="43137"/>
                    </a:srgbClr>
                  </a:outerShdw>
                </a:effectLst>
              </a:rPr>
              <a:t>Research Inquiries, Investigation, and Immersion</a:t>
            </a:r>
            <a:br>
              <a:rPr lang="en-PH" sz="1800" b="1" dirty="0">
                <a:solidFill>
                  <a:srgbClr val="FF594D"/>
                </a:solidFill>
                <a:effectLst>
                  <a:outerShdw blurRad="38100" dist="38100" dir="2700000" algn="tl">
                    <a:srgbClr val="000000">
                      <a:alpha val="43137"/>
                    </a:srgbClr>
                  </a:outerShdw>
                </a:effectLst>
              </a:rPr>
            </a:br>
            <a:r>
              <a:rPr lang="en-PH" sz="1800" b="1" dirty="0">
                <a:solidFill>
                  <a:srgbClr val="FF594D"/>
                </a:solidFill>
                <a:effectLst>
                  <a:outerShdw blurRad="38100" dist="38100" dir="2700000" algn="tl">
                    <a:srgbClr val="000000">
                      <a:alpha val="43137"/>
                    </a:srgbClr>
                  </a:outerShdw>
                </a:effectLst>
              </a:rPr>
              <a:t>Mr. Chris Rey Rodriguez</a:t>
            </a:r>
            <a:br>
              <a:rPr lang="en-PH" b="1" dirty="0">
                <a:solidFill>
                  <a:srgbClr val="FF594D"/>
                </a:solidFill>
                <a:effectLst>
                  <a:outerShdw blurRad="38100" dist="38100" dir="2700000" algn="tl">
                    <a:srgbClr val="000000">
                      <a:alpha val="43137"/>
                    </a:srgbClr>
                  </a:outerShdw>
                </a:effectLst>
              </a:rPr>
            </a:br>
            <a:r>
              <a:rPr lang="en" sz="3600" b="1" dirty="0">
                <a:solidFill>
                  <a:srgbClr val="FFFFFF"/>
                </a:solidFill>
                <a:effectLst>
                  <a:outerShdw blurRad="38100" dist="38100" dir="2700000" algn="tl">
                    <a:srgbClr val="000000">
                      <a:alpha val="43137"/>
                    </a:srgbClr>
                  </a:outerShdw>
                </a:effectLst>
              </a:rPr>
              <a:t> </a:t>
            </a:r>
            <a:endParaRPr b="1" dirty="0">
              <a:solidFill>
                <a:srgbClr val="FFFFFF"/>
              </a:solidFill>
              <a:effectLst>
                <a:outerShdw blurRad="38100" dist="38100" dir="2700000" algn="tl">
                  <a:srgbClr val="000000">
                    <a:alpha val="43137"/>
                  </a:srgbClr>
                </a:outerShdw>
              </a:effectLst>
            </a:endParaRPr>
          </a:p>
        </p:txBody>
      </p:sp>
      <p:sp>
        <p:nvSpPr>
          <p:cNvPr id="135" name="!!Google Shape;135;p26"/>
          <p:cNvSpPr txBox="1">
            <a:spLocks noGrp="1"/>
          </p:cNvSpPr>
          <p:nvPr>
            <p:ph type="subTitle" idx="1"/>
          </p:nvPr>
        </p:nvSpPr>
        <p:spPr>
          <a:xfrm>
            <a:off x="720000" y="4357680"/>
            <a:ext cx="7704000" cy="3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PH" dirty="0"/>
              <a:t>Group 6 and 8</a:t>
            </a:r>
          </a:p>
          <a:p>
            <a:pPr marL="0" lvl="0" indent="0" algn="l" rtl="0">
              <a:spcBef>
                <a:spcPts val="0"/>
              </a:spcBef>
              <a:spcAft>
                <a:spcPts val="0"/>
              </a:spcAft>
              <a:buNone/>
            </a:pPr>
            <a:r>
              <a:rPr lang="en-PH" dirty="0"/>
              <a:t>Grade 12 HUMSS-A</a:t>
            </a:r>
            <a:endParaRPr dirty="0"/>
          </a:p>
        </p:txBody>
      </p:sp>
      <p:grpSp>
        <p:nvGrpSpPr>
          <p:cNvPr id="136" name="Google Shape;136;p26"/>
          <p:cNvGrpSpPr/>
          <p:nvPr/>
        </p:nvGrpSpPr>
        <p:grpSpPr>
          <a:xfrm>
            <a:off x="6493317" y="981287"/>
            <a:ext cx="2511804" cy="3581701"/>
            <a:chOff x="5823710" y="539997"/>
            <a:chExt cx="2937046" cy="4094220"/>
          </a:xfrm>
        </p:grpSpPr>
        <p:grpSp>
          <p:nvGrpSpPr>
            <p:cNvPr id="137" name="Google Shape;137;p26"/>
            <p:cNvGrpSpPr/>
            <p:nvPr/>
          </p:nvGrpSpPr>
          <p:grpSpPr>
            <a:xfrm>
              <a:off x="7863243" y="3535313"/>
              <a:ext cx="713272" cy="805154"/>
              <a:chOff x="7863243" y="3535313"/>
              <a:chExt cx="713272" cy="805154"/>
            </a:xfrm>
          </p:grpSpPr>
          <p:sp>
            <p:nvSpPr>
              <p:cNvPr id="138" name="Google Shape;138;p26"/>
              <p:cNvSpPr/>
              <p:nvPr/>
            </p:nvSpPr>
            <p:spPr>
              <a:xfrm>
                <a:off x="7863243" y="3535313"/>
                <a:ext cx="713272" cy="805154"/>
              </a:xfrm>
              <a:custGeom>
                <a:avLst/>
                <a:gdLst/>
                <a:ahLst/>
                <a:cxnLst/>
                <a:rect l="l" t="t" r="r" b="b"/>
                <a:pathLst>
                  <a:path w="8811" h="9946" extrusionOk="0">
                    <a:moveTo>
                      <a:pt x="5505" y="0"/>
                    </a:moveTo>
                    <a:cubicBezTo>
                      <a:pt x="5487" y="0"/>
                      <a:pt x="5469" y="4"/>
                      <a:pt x="5452" y="10"/>
                    </a:cubicBezTo>
                    <a:lnTo>
                      <a:pt x="109" y="2279"/>
                    </a:lnTo>
                    <a:cubicBezTo>
                      <a:pt x="30" y="2319"/>
                      <a:pt x="0" y="2407"/>
                      <a:pt x="30" y="2485"/>
                    </a:cubicBezTo>
                    <a:lnTo>
                      <a:pt x="3163" y="9851"/>
                    </a:lnTo>
                    <a:cubicBezTo>
                      <a:pt x="3185" y="9909"/>
                      <a:pt x="3238" y="9945"/>
                      <a:pt x="3295" y="9945"/>
                    </a:cubicBezTo>
                    <a:cubicBezTo>
                      <a:pt x="3317" y="9945"/>
                      <a:pt x="3338" y="9941"/>
                      <a:pt x="3359" y="9930"/>
                    </a:cubicBezTo>
                    <a:lnTo>
                      <a:pt x="8702" y="7662"/>
                    </a:lnTo>
                    <a:cubicBezTo>
                      <a:pt x="8781" y="7632"/>
                      <a:pt x="8811" y="7544"/>
                      <a:pt x="8781" y="7465"/>
                    </a:cubicBezTo>
                    <a:lnTo>
                      <a:pt x="5648" y="99"/>
                    </a:lnTo>
                    <a:cubicBezTo>
                      <a:pt x="5625" y="38"/>
                      <a:pt x="5567" y="0"/>
                      <a:pt x="5505"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26"/>
              <p:cNvSpPr/>
              <p:nvPr/>
            </p:nvSpPr>
            <p:spPr>
              <a:xfrm>
                <a:off x="7940650" y="3624070"/>
                <a:ext cx="382501" cy="247391"/>
              </a:xfrm>
              <a:custGeom>
                <a:avLst/>
                <a:gdLst/>
                <a:ahLst/>
                <a:cxnLst/>
                <a:rect l="l" t="t" r="r" b="b"/>
                <a:pathLst>
                  <a:path w="4725" h="3056" extrusionOk="0">
                    <a:moveTo>
                      <a:pt x="4175" y="1"/>
                    </a:moveTo>
                    <a:lnTo>
                      <a:pt x="0" y="1769"/>
                    </a:lnTo>
                    <a:lnTo>
                      <a:pt x="541" y="3056"/>
                    </a:lnTo>
                    <a:lnTo>
                      <a:pt x="4725" y="1278"/>
                    </a:lnTo>
                    <a:lnTo>
                      <a:pt x="4175"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p:nvPr/>
            </p:nvSpPr>
            <p:spPr>
              <a:xfrm>
                <a:off x="8233077" y="3760372"/>
                <a:ext cx="125719" cy="125719"/>
              </a:xfrm>
              <a:custGeom>
                <a:avLst/>
                <a:gdLst/>
                <a:ahLst/>
                <a:cxnLst/>
                <a:rect l="l" t="t" r="r" b="b"/>
                <a:pathLst>
                  <a:path w="1553" h="1553" extrusionOk="0">
                    <a:moveTo>
                      <a:pt x="1090" y="1"/>
                    </a:moveTo>
                    <a:lnTo>
                      <a:pt x="0" y="463"/>
                    </a:lnTo>
                    <a:lnTo>
                      <a:pt x="462" y="1553"/>
                    </a:lnTo>
                    <a:lnTo>
                      <a:pt x="1552" y="1092"/>
                    </a:lnTo>
                    <a:lnTo>
                      <a:pt x="1090"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8233077" y="4040468"/>
                <a:ext cx="250548" cy="178986"/>
              </a:xfrm>
              <a:custGeom>
                <a:avLst/>
                <a:gdLst/>
                <a:ahLst/>
                <a:cxnLst/>
                <a:rect l="l" t="t" r="r" b="b"/>
                <a:pathLst>
                  <a:path w="3095" h="2211" extrusionOk="0">
                    <a:moveTo>
                      <a:pt x="2633" y="0"/>
                    </a:moveTo>
                    <a:lnTo>
                      <a:pt x="1759" y="374"/>
                    </a:lnTo>
                    <a:lnTo>
                      <a:pt x="1543" y="472"/>
                    </a:lnTo>
                    <a:lnTo>
                      <a:pt x="0" y="1120"/>
                    </a:lnTo>
                    <a:lnTo>
                      <a:pt x="462" y="2211"/>
                    </a:lnTo>
                    <a:lnTo>
                      <a:pt x="2004" y="1552"/>
                    </a:lnTo>
                    <a:lnTo>
                      <a:pt x="2220" y="1464"/>
                    </a:lnTo>
                    <a:lnTo>
                      <a:pt x="3095" y="1091"/>
                    </a:lnTo>
                    <a:lnTo>
                      <a:pt x="2633" y="0"/>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8083870" y="3674893"/>
                <a:ext cx="202057" cy="105805"/>
              </a:xfrm>
              <a:custGeom>
                <a:avLst/>
                <a:gdLst/>
                <a:ahLst/>
                <a:cxnLst/>
                <a:rect l="l" t="t" r="r" b="b"/>
                <a:pathLst>
                  <a:path w="2496" h="1307" extrusionOk="0">
                    <a:moveTo>
                      <a:pt x="2368" y="0"/>
                    </a:moveTo>
                    <a:lnTo>
                      <a:pt x="0" y="1002"/>
                    </a:lnTo>
                    <a:lnTo>
                      <a:pt x="138" y="1306"/>
                    </a:lnTo>
                    <a:lnTo>
                      <a:pt x="2495" y="304"/>
                    </a:lnTo>
                    <a:lnTo>
                      <a:pt x="2368"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26"/>
            <p:cNvGrpSpPr/>
            <p:nvPr/>
          </p:nvGrpSpPr>
          <p:grpSpPr>
            <a:xfrm>
              <a:off x="7790829" y="2188475"/>
              <a:ext cx="835763" cy="1178569"/>
              <a:chOff x="7790829" y="2188475"/>
              <a:chExt cx="835763" cy="1178569"/>
            </a:xfrm>
          </p:grpSpPr>
          <p:sp>
            <p:nvSpPr>
              <p:cNvPr id="154" name="Google Shape;154;p26"/>
              <p:cNvSpPr/>
              <p:nvPr/>
            </p:nvSpPr>
            <p:spPr>
              <a:xfrm rot="4291419">
                <a:off x="7844396" y="2281137"/>
                <a:ext cx="575007" cy="527083"/>
              </a:xfrm>
              <a:custGeom>
                <a:avLst/>
                <a:gdLst/>
                <a:ahLst/>
                <a:cxnLst/>
                <a:rect l="l" t="t" r="r" b="b"/>
                <a:pathLst>
                  <a:path w="7103" h="6511" extrusionOk="0">
                    <a:moveTo>
                      <a:pt x="3550" y="0"/>
                    </a:moveTo>
                    <a:cubicBezTo>
                      <a:pt x="3332" y="0"/>
                      <a:pt x="3110" y="22"/>
                      <a:pt x="2888" y="68"/>
                    </a:cubicBezTo>
                    <a:cubicBezTo>
                      <a:pt x="1130" y="432"/>
                      <a:pt x="0" y="2150"/>
                      <a:pt x="364" y="3909"/>
                    </a:cubicBezTo>
                    <a:cubicBezTo>
                      <a:pt x="681" y="5454"/>
                      <a:pt x="2034" y="6511"/>
                      <a:pt x="3543" y="6511"/>
                    </a:cubicBezTo>
                    <a:cubicBezTo>
                      <a:pt x="3761" y="6511"/>
                      <a:pt x="3982" y="6489"/>
                      <a:pt x="4204" y="6443"/>
                    </a:cubicBezTo>
                    <a:cubicBezTo>
                      <a:pt x="5972" y="6079"/>
                      <a:pt x="7102" y="4350"/>
                      <a:pt x="6738" y="2593"/>
                    </a:cubicBezTo>
                    <a:cubicBezTo>
                      <a:pt x="6421" y="1056"/>
                      <a:pt x="5061" y="0"/>
                      <a:pt x="3550"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rot="4291419">
                <a:off x="7901925" y="2333427"/>
                <a:ext cx="460459" cy="422250"/>
              </a:xfrm>
              <a:custGeom>
                <a:avLst/>
                <a:gdLst/>
                <a:ahLst/>
                <a:cxnLst/>
                <a:rect l="l" t="t" r="r" b="b"/>
                <a:pathLst>
                  <a:path w="5688" h="5216" extrusionOk="0">
                    <a:moveTo>
                      <a:pt x="2832" y="0"/>
                    </a:moveTo>
                    <a:cubicBezTo>
                      <a:pt x="2660" y="0"/>
                      <a:pt x="2485" y="17"/>
                      <a:pt x="2309" y="53"/>
                    </a:cubicBezTo>
                    <a:cubicBezTo>
                      <a:pt x="904" y="347"/>
                      <a:pt x="1" y="1722"/>
                      <a:pt x="286" y="3137"/>
                    </a:cubicBezTo>
                    <a:cubicBezTo>
                      <a:pt x="543" y="4371"/>
                      <a:pt x="1629" y="5216"/>
                      <a:pt x="2835" y="5216"/>
                    </a:cubicBezTo>
                    <a:cubicBezTo>
                      <a:pt x="3012" y="5216"/>
                      <a:pt x="3191" y="5198"/>
                      <a:pt x="3370" y="5160"/>
                    </a:cubicBezTo>
                    <a:cubicBezTo>
                      <a:pt x="4784" y="4865"/>
                      <a:pt x="5688" y="3490"/>
                      <a:pt x="5393" y="2076"/>
                    </a:cubicBezTo>
                    <a:cubicBezTo>
                      <a:pt x="5135" y="846"/>
                      <a:pt x="4048" y="0"/>
                      <a:pt x="283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rot="4291419">
                <a:off x="8205582" y="2766681"/>
                <a:ext cx="160691" cy="84353"/>
              </a:xfrm>
              <a:custGeom>
                <a:avLst/>
                <a:gdLst/>
                <a:ahLst/>
                <a:cxnLst/>
                <a:rect l="l" t="t" r="r" b="b"/>
                <a:pathLst>
                  <a:path w="1985" h="1042" extrusionOk="0">
                    <a:moveTo>
                      <a:pt x="1856" y="0"/>
                    </a:moveTo>
                    <a:lnTo>
                      <a:pt x="0" y="383"/>
                    </a:lnTo>
                    <a:lnTo>
                      <a:pt x="138" y="1041"/>
                    </a:lnTo>
                    <a:lnTo>
                      <a:pt x="1984" y="658"/>
                    </a:lnTo>
                    <a:lnTo>
                      <a:pt x="1856"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rot="4291419">
                <a:off x="8171937" y="2973714"/>
                <a:ext cx="540764" cy="207887"/>
              </a:xfrm>
              <a:custGeom>
                <a:avLst/>
                <a:gdLst/>
                <a:ahLst/>
                <a:cxnLst/>
                <a:rect l="l" t="t" r="r" b="b"/>
                <a:pathLst>
                  <a:path w="6680" h="2568" extrusionOk="0">
                    <a:moveTo>
                      <a:pt x="5949" y="1"/>
                    </a:moveTo>
                    <a:cubicBezTo>
                      <a:pt x="5911" y="1"/>
                      <a:pt x="5873" y="4"/>
                      <a:pt x="5835" y="11"/>
                    </a:cubicBezTo>
                    <a:lnTo>
                      <a:pt x="551" y="1111"/>
                    </a:lnTo>
                    <a:cubicBezTo>
                      <a:pt x="217" y="1179"/>
                      <a:pt x="1" y="1504"/>
                      <a:pt x="69" y="1838"/>
                    </a:cubicBezTo>
                    <a:lnTo>
                      <a:pt x="119" y="2083"/>
                    </a:lnTo>
                    <a:cubicBezTo>
                      <a:pt x="178" y="2366"/>
                      <a:pt x="434" y="2567"/>
                      <a:pt x="720" y="2567"/>
                    </a:cubicBezTo>
                    <a:cubicBezTo>
                      <a:pt x="761" y="2567"/>
                      <a:pt x="803" y="2563"/>
                      <a:pt x="845" y="2554"/>
                    </a:cubicBezTo>
                    <a:lnTo>
                      <a:pt x="6139" y="1464"/>
                    </a:lnTo>
                    <a:cubicBezTo>
                      <a:pt x="6463" y="1395"/>
                      <a:pt x="6680" y="1072"/>
                      <a:pt x="6610" y="738"/>
                    </a:cubicBezTo>
                    <a:lnTo>
                      <a:pt x="6562" y="492"/>
                    </a:lnTo>
                    <a:cubicBezTo>
                      <a:pt x="6500" y="196"/>
                      <a:pt x="6240" y="1"/>
                      <a:pt x="5949" y="1"/>
                    </a:cubicBezTo>
                    <a:close/>
                  </a:path>
                </a:pathLst>
              </a:custGeom>
              <a:solidFill>
                <a:srgbClr val="FF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rot="4291419">
                <a:off x="7977062" y="2482236"/>
                <a:ext cx="127339" cy="116167"/>
              </a:xfrm>
              <a:custGeom>
                <a:avLst/>
                <a:gdLst/>
                <a:ahLst/>
                <a:cxnLst/>
                <a:rect l="l" t="t" r="r" b="b"/>
                <a:pathLst>
                  <a:path w="1573" h="1435" extrusionOk="0">
                    <a:moveTo>
                      <a:pt x="782" y="1"/>
                    </a:moveTo>
                    <a:cubicBezTo>
                      <a:pt x="735" y="1"/>
                      <a:pt x="688" y="5"/>
                      <a:pt x="640" y="15"/>
                    </a:cubicBezTo>
                    <a:cubicBezTo>
                      <a:pt x="256" y="104"/>
                      <a:pt x="1" y="477"/>
                      <a:pt x="89" y="870"/>
                    </a:cubicBezTo>
                    <a:cubicBezTo>
                      <a:pt x="158" y="1204"/>
                      <a:pt x="452" y="1434"/>
                      <a:pt x="788" y="1434"/>
                    </a:cubicBezTo>
                    <a:cubicBezTo>
                      <a:pt x="836" y="1434"/>
                      <a:pt x="885" y="1430"/>
                      <a:pt x="934" y="1420"/>
                    </a:cubicBezTo>
                    <a:cubicBezTo>
                      <a:pt x="1317" y="1341"/>
                      <a:pt x="1572" y="958"/>
                      <a:pt x="1484" y="575"/>
                    </a:cubicBezTo>
                    <a:cubicBezTo>
                      <a:pt x="1415" y="239"/>
                      <a:pt x="1119" y="1"/>
                      <a:pt x="782"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rot="4291419">
                <a:off x="8046387" y="2381055"/>
                <a:ext cx="94634" cy="86134"/>
              </a:xfrm>
              <a:custGeom>
                <a:avLst/>
                <a:gdLst/>
                <a:ahLst/>
                <a:cxnLst/>
                <a:rect l="l" t="t" r="r" b="b"/>
                <a:pathLst>
                  <a:path w="1169" h="1064" extrusionOk="0">
                    <a:moveTo>
                      <a:pt x="581" y="1"/>
                    </a:moveTo>
                    <a:cubicBezTo>
                      <a:pt x="545" y="1"/>
                      <a:pt x="509" y="4"/>
                      <a:pt x="472" y="12"/>
                    </a:cubicBezTo>
                    <a:cubicBezTo>
                      <a:pt x="187" y="70"/>
                      <a:pt x="0" y="355"/>
                      <a:pt x="59" y="640"/>
                    </a:cubicBezTo>
                    <a:cubicBezTo>
                      <a:pt x="111" y="889"/>
                      <a:pt x="335" y="1063"/>
                      <a:pt x="582" y="1063"/>
                    </a:cubicBezTo>
                    <a:cubicBezTo>
                      <a:pt x="617" y="1063"/>
                      <a:pt x="652" y="1060"/>
                      <a:pt x="688" y="1053"/>
                    </a:cubicBezTo>
                    <a:cubicBezTo>
                      <a:pt x="983" y="994"/>
                      <a:pt x="1169" y="708"/>
                      <a:pt x="1110" y="424"/>
                    </a:cubicBezTo>
                    <a:cubicBezTo>
                      <a:pt x="1050" y="174"/>
                      <a:pt x="832" y="1"/>
                      <a:pt x="581"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26"/>
            <p:cNvGrpSpPr/>
            <p:nvPr/>
          </p:nvGrpSpPr>
          <p:grpSpPr>
            <a:xfrm rot="-8100000">
              <a:off x="8056300" y="573243"/>
              <a:ext cx="419907" cy="989005"/>
              <a:chOff x="5209102" y="1842548"/>
              <a:chExt cx="419911" cy="989014"/>
            </a:xfrm>
          </p:grpSpPr>
          <p:sp>
            <p:nvSpPr>
              <p:cNvPr id="161" name="Google Shape;161;p26"/>
              <p:cNvSpPr/>
              <p:nvPr/>
            </p:nvSpPr>
            <p:spPr>
              <a:xfrm>
                <a:off x="5209102" y="2723976"/>
                <a:ext cx="121672" cy="107586"/>
              </a:xfrm>
              <a:custGeom>
                <a:avLst/>
                <a:gdLst/>
                <a:ahLst/>
                <a:cxnLst/>
                <a:rect l="l" t="t" r="r" b="b"/>
                <a:pathLst>
                  <a:path w="1503" h="1329" extrusionOk="0">
                    <a:moveTo>
                      <a:pt x="746" y="1"/>
                    </a:moveTo>
                    <a:cubicBezTo>
                      <a:pt x="478" y="1"/>
                      <a:pt x="227" y="161"/>
                      <a:pt x="128" y="427"/>
                    </a:cubicBezTo>
                    <a:cubicBezTo>
                      <a:pt x="1" y="770"/>
                      <a:pt x="167" y="1154"/>
                      <a:pt x="511" y="1281"/>
                    </a:cubicBezTo>
                    <a:cubicBezTo>
                      <a:pt x="591" y="1313"/>
                      <a:pt x="673" y="1328"/>
                      <a:pt x="753" y="1328"/>
                    </a:cubicBezTo>
                    <a:cubicBezTo>
                      <a:pt x="1019" y="1328"/>
                      <a:pt x="1268" y="1164"/>
                      <a:pt x="1365" y="908"/>
                    </a:cubicBezTo>
                    <a:cubicBezTo>
                      <a:pt x="1503" y="565"/>
                      <a:pt x="1326" y="181"/>
                      <a:pt x="983" y="44"/>
                    </a:cubicBezTo>
                    <a:cubicBezTo>
                      <a:pt x="905" y="15"/>
                      <a:pt x="825" y="1"/>
                      <a:pt x="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5240918" y="1966570"/>
                <a:ext cx="384039" cy="774473"/>
              </a:xfrm>
              <a:custGeom>
                <a:avLst/>
                <a:gdLst/>
                <a:ahLst/>
                <a:cxnLst/>
                <a:rect l="l" t="t" r="r" b="b"/>
                <a:pathLst>
                  <a:path w="4744" h="9567" extrusionOk="0">
                    <a:moveTo>
                      <a:pt x="3487" y="1"/>
                    </a:moveTo>
                    <a:lnTo>
                      <a:pt x="0" y="9085"/>
                    </a:lnTo>
                    <a:lnTo>
                      <a:pt x="1247" y="9567"/>
                    </a:lnTo>
                    <a:lnTo>
                      <a:pt x="4744" y="481"/>
                    </a:lnTo>
                    <a:lnTo>
                      <a:pt x="3487" y="1"/>
                    </a:lnTo>
                    <a:close/>
                  </a:path>
                </a:pathLst>
              </a:custGeom>
              <a:solidFill>
                <a:srgbClr val="00A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5218655" y="2702038"/>
                <a:ext cx="123291" cy="95443"/>
              </a:xfrm>
              <a:custGeom>
                <a:avLst/>
                <a:gdLst/>
                <a:ahLst/>
                <a:cxnLst/>
                <a:rect l="l" t="t" r="r" b="b"/>
                <a:pathLst>
                  <a:path w="1523" h="1179" extrusionOk="0">
                    <a:moveTo>
                      <a:pt x="275" y="0"/>
                    </a:moveTo>
                    <a:lnTo>
                      <a:pt x="0" y="698"/>
                    </a:lnTo>
                    <a:lnTo>
                      <a:pt x="1258" y="1179"/>
                    </a:lnTo>
                    <a:lnTo>
                      <a:pt x="1522" y="482"/>
                    </a:lnTo>
                    <a:lnTo>
                      <a:pt x="275"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5523126" y="1878249"/>
                <a:ext cx="104267" cy="126529"/>
              </a:xfrm>
              <a:custGeom>
                <a:avLst/>
                <a:gdLst/>
                <a:ahLst/>
                <a:cxnLst/>
                <a:rect l="l" t="t" r="r" b="b"/>
                <a:pathLst>
                  <a:path w="1288" h="1563" extrusionOk="0">
                    <a:moveTo>
                      <a:pt x="934" y="1"/>
                    </a:moveTo>
                    <a:lnTo>
                      <a:pt x="1" y="1092"/>
                    </a:lnTo>
                    <a:lnTo>
                      <a:pt x="1249" y="1563"/>
                    </a:lnTo>
                    <a:lnTo>
                      <a:pt x="1288" y="138"/>
                    </a:lnTo>
                    <a:lnTo>
                      <a:pt x="93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5598737" y="1842548"/>
                <a:ext cx="30276" cy="46952"/>
              </a:xfrm>
              <a:custGeom>
                <a:avLst/>
                <a:gdLst/>
                <a:ahLst/>
                <a:cxnLst/>
                <a:rect l="l" t="t" r="r" b="b"/>
                <a:pathLst>
                  <a:path w="374" h="580" extrusionOk="0">
                    <a:moveTo>
                      <a:pt x="373" y="0"/>
                    </a:moveTo>
                    <a:lnTo>
                      <a:pt x="0" y="442"/>
                    </a:lnTo>
                    <a:lnTo>
                      <a:pt x="354" y="579"/>
                    </a:lnTo>
                    <a:lnTo>
                      <a:pt x="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26"/>
            <p:cNvSpPr/>
            <p:nvPr/>
          </p:nvSpPr>
          <p:spPr>
            <a:xfrm>
              <a:off x="6626052" y="2609750"/>
              <a:ext cx="124100" cy="124181"/>
            </a:xfrm>
            <a:custGeom>
              <a:avLst/>
              <a:gdLst/>
              <a:ahLst/>
              <a:cxnLst/>
              <a:rect l="l" t="t" r="r" b="b"/>
              <a:pathLst>
                <a:path w="1533" h="1534" extrusionOk="0">
                  <a:moveTo>
                    <a:pt x="766" y="1"/>
                  </a:moveTo>
                  <a:cubicBezTo>
                    <a:pt x="343" y="1"/>
                    <a:pt x="0" y="345"/>
                    <a:pt x="0" y="767"/>
                  </a:cubicBezTo>
                  <a:cubicBezTo>
                    <a:pt x="0" y="1190"/>
                    <a:pt x="343" y="1533"/>
                    <a:pt x="766" y="1533"/>
                  </a:cubicBezTo>
                  <a:cubicBezTo>
                    <a:pt x="1188" y="1533"/>
                    <a:pt x="1532" y="1190"/>
                    <a:pt x="1532" y="767"/>
                  </a:cubicBezTo>
                  <a:cubicBezTo>
                    <a:pt x="1532" y="345"/>
                    <a:pt x="1188" y="1"/>
                    <a:pt x="766"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6511501" y="2109697"/>
              <a:ext cx="352305" cy="343562"/>
            </a:xfrm>
            <a:custGeom>
              <a:avLst/>
              <a:gdLst/>
              <a:ahLst/>
              <a:cxnLst/>
              <a:rect l="l" t="t" r="r" b="b"/>
              <a:pathLst>
                <a:path w="4352" h="4244" extrusionOk="0">
                  <a:moveTo>
                    <a:pt x="2181" y="0"/>
                  </a:moveTo>
                  <a:cubicBezTo>
                    <a:pt x="973" y="0"/>
                    <a:pt x="1" y="972"/>
                    <a:pt x="1" y="2171"/>
                  </a:cubicBezTo>
                  <a:cubicBezTo>
                    <a:pt x="1" y="2740"/>
                    <a:pt x="570" y="4243"/>
                    <a:pt x="570" y="4243"/>
                  </a:cubicBezTo>
                  <a:lnTo>
                    <a:pt x="3782" y="4243"/>
                  </a:lnTo>
                  <a:cubicBezTo>
                    <a:pt x="3782" y="4243"/>
                    <a:pt x="4351" y="2740"/>
                    <a:pt x="4351" y="2171"/>
                  </a:cubicBezTo>
                  <a:cubicBezTo>
                    <a:pt x="4351" y="972"/>
                    <a:pt x="3379" y="0"/>
                    <a:pt x="218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6520245" y="2453185"/>
              <a:ext cx="334820" cy="218734"/>
            </a:xfrm>
            <a:custGeom>
              <a:avLst/>
              <a:gdLst/>
              <a:ahLst/>
              <a:cxnLst/>
              <a:rect l="l" t="t" r="r" b="b"/>
              <a:pathLst>
                <a:path w="4136" h="2702" extrusionOk="0">
                  <a:moveTo>
                    <a:pt x="423" y="0"/>
                  </a:moveTo>
                  <a:cubicBezTo>
                    <a:pt x="187" y="0"/>
                    <a:pt x="0" y="187"/>
                    <a:pt x="0" y="422"/>
                  </a:cubicBezTo>
                  <a:cubicBezTo>
                    <a:pt x="0" y="560"/>
                    <a:pt x="69" y="688"/>
                    <a:pt x="168" y="767"/>
                  </a:cubicBezTo>
                  <a:cubicBezTo>
                    <a:pt x="69" y="835"/>
                    <a:pt x="0" y="963"/>
                    <a:pt x="0" y="1100"/>
                  </a:cubicBezTo>
                  <a:cubicBezTo>
                    <a:pt x="0" y="1238"/>
                    <a:pt x="69" y="1356"/>
                    <a:pt x="168" y="1434"/>
                  </a:cubicBezTo>
                  <a:cubicBezTo>
                    <a:pt x="69" y="1513"/>
                    <a:pt x="0" y="1640"/>
                    <a:pt x="0" y="1778"/>
                  </a:cubicBezTo>
                  <a:cubicBezTo>
                    <a:pt x="0" y="2004"/>
                    <a:pt x="187" y="2201"/>
                    <a:pt x="423" y="2201"/>
                  </a:cubicBezTo>
                  <a:lnTo>
                    <a:pt x="914" y="2201"/>
                  </a:lnTo>
                  <a:cubicBezTo>
                    <a:pt x="836" y="2240"/>
                    <a:pt x="777" y="2328"/>
                    <a:pt x="777" y="2436"/>
                  </a:cubicBezTo>
                  <a:cubicBezTo>
                    <a:pt x="777" y="2583"/>
                    <a:pt x="895" y="2701"/>
                    <a:pt x="1041" y="2701"/>
                  </a:cubicBezTo>
                  <a:lnTo>
                    <a:pt x="3104" y="2701"/>
                  </a:lnTo>
                  <a:cubicBezTo>
                    <a:pt x="3252" y="2701"/>
                    <a:pt x="3370" y="2583"/>
                    <a:pt x="3370" y="2436"/>
                  </a:cubicBezTo>
                  <a:cubicBezTo>
                    <a:pt x="3370" y="2328"/>
                    <a:pt x="3311" y="2240"/>
                    <a:pt x="3222" y="2201"/>
                  </a:cubicBezTo>
                  <a:lnTo>
                    <a:pt x="3713" y="2201"/>
                  </a:lnTo>
                  <a:cubicBezTo>
                    <a:pt x="3949" y="2201"/>
                    <a:pt x="4136" y="2004"/>
                    <a:pt x="4136" y="1778"/>
                  </a:cubicBezTo>
                  <a:cubicBezTo>
                    <a:pt x="4136" y="1640"/>
                    <a:pt x="4077" y="1513"/>
                    <a:pt x="3968" y="1434"/>
                  </a:cubicBezTo>
                  <a:cubicBezTo>
                    <a:pt x="4077" y="1356"/>
                    <a:pt x="4136" y="1238"/>
                    <a:pt x="4136" y="1100"/>
                  </a:cubicBezTo>
                  <a:cubicBezTo>
                    <a:pt x="4136" y="963"/>
                    <a:pt x="4077" y="835"/>
                    <a:pt x="3968" y="767"/>
                  </a:cubicBezTo>
                  <a:cubicBezTo>
                    <a:pt x="4077" y="688"/>
                    <a:pt x="4136" y="560"/>
                    <a:pt x="4136" y="422"/>
                  </a:cubicBezTo>
                  <a:cubicBezTo>
                    <a:pt x="4136" y="187"/>
                    <a:pt x="3949" y="0"/>
                    <a:pt x="3713"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6672925" y="1865539"/>
              <a:ext cx="29467" cy="146362"/>
            </a:xfrm>
            <a:custGeom>
              <a:avLst/>
              <a:gdLst/>
              <a:ahLst/>
              <a:cxnLst/>
              <a:rect l="l" t="t" r="r" b="b"/>
              <a:pathLst>
                <a:path w="364" h="1808" extrusionOk="0">
                  <a:moveTo>
                    <a:pt x="187" y="1"/>
                  </a:moveTo>
                  <a:cubicBezTo>
                    <a:pt x="89" y="1"/>
                    <a:pt x="0" y="79"/>
                    <a:pt x="0" y="178"/>
                  </a:cubicBezTo>
                  <a:lnTo>
                    <a:pt x="0" y="1631"/>
                  </a:lnTo>
                  <a:cubicBezTo>
                    <a:pt x="0" y="1729"/>
                    <a:pt x="89" y="1808"/>
                    <a:pt x="187" y="1808"/>
                  </a:cubicBezTo>
                  <a:cubicBezTo>
                    <a:pt x="285" y="1808"/>
                    <a:pt x="364" y="1729"/>
                    <a:pt x="364" y="1631"/>
                  </a:cubicBezTo>
                  <a:lnTo>
                    <a:pt x="364" y="178"/>
                  </a:lnTo>
                  <a:cubicBezTo>
                    <a:pt x="364" y="79"/>
                    <a:pt x="285" y="1"/>
                    <a:pt x="187"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6858959" y="1975879"/>
              <a:ext cx="114548" cy="112362"/>
            </a:xfrm>
            <a:custGeom>
              <a:avLst/>
              <a:gdLst/>
              <a:ahLst/>
              <a:cxnLst/>
              <a:rect l="l" t="t" r="r" b="b"/>
              <a:pathLst>
                <a:path w="1415" h="1388" extrusionOk="0">
                  <a:moveTo>
                    <a:pt x="1218" y="1"/>
                  </a:moveTo>
                  <a:cubicBezTo>
                    <a:pt x="1172" y="1"/>
                    <a:pt x="1125" y="18"/>
                    <a:pt x="1091" y="52"/>
                  </a:cubicBezTo>
                  <a:lnTo>
                    <a:pt x="70" y="1074"/>
                  </a:lnTo>
                  <a:cubicBezTo>
                    <a:pt x="0" y="1152"/>
                    <a:pt x="0" y="1261"/>
                    <a:pt x="70" y="1329"/>
                  </a:cubicBezTo>
                  <a:cubicBezTo>
                    <a:pt x="104" y="1368"/>
                    <a:pt x="150" y="1388"/>
                    <a:pt x="197" y="1388"/>
                  </a:cubicBezTo>
                  <a:cubicBezTo>
                    <a:pt x="244" y="1388"/>
                    <a:pt x="290" y="1368"/>
                    <a:pt x="325" y="1329"/>
                  </a:cubicBezTo>
                  <a:lnTo>
                    <a:pt x="1346" y="307"/>
                  </a:lnTo>
                  <a:cubicBezTo>
                    <a:pt x="1415" y="239"/>
                    <a:pt x="1415" y="131"/>
                    <a:pt x="1346" y="52"/>
                  </a:cubicBezTo>
                  <a:cubicBezTo>
                    <a:pt x="1312" y="18"/>
                    <a:pt x="1265" y="1"/>
                    <a:pt x="1218"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6932142" y="2238495"/>
              <a:ext cx="146362" cy="29467"/>
            </a:xfrm>
            <a:custGeom>
              <a:avLst/>
              <a:gdLst/>
              <a:ahLst/>
              <a:cxnLst/>
              <a:rect l="l" t="t" r="r" b="b"/>
              <a:pathLst>
                <a:path w="1808" h="364" extrusionOk="0">
                  <a:moveTo>
                    <a:pt x="177" y="1"/>
                  </a:moveTo>
                  <a:cubicBezTo>
                    <a:pt x="79" y="1"/>
                    <a:pt x="0" y="79"/>
                    <a:pt x="0" y="177"/>
                  </a:cubicBezTo>
                  <a:cubicBezTo>
                    <a:pt x="0" y="276"/>
                    <a:pt x="79" y="364"/>
                    <a:pt x="177" y="364"/>
                  </a:cubicBezTo>
                  <a:lnTo>
                    <a:pt x="1621" y="364"/>
                  </a:lnTo>
                  <a:cubicBezTo>
                    <a:pt x="1719" y="364"/>
                    <a:pt x="1807" y="276"/>
                    <a:pt x="1807" y="177"/>
                  </a:cubicBezTo>
                  <a:cubicBezTo>
                    <a:pt x="1807" y="79"/>
                    <a:pt x="1719" y="1"/>
                    <a:pt x="162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6401808" y="1975879"/>
              <a:ext cx="115357" cy="112362"/>
            </a:xfrm>
            <a:custGeom>
              <a:avLst/>
              <a:gdLst/>
              <a:ahLst/>
              <a:cxnLst/>
              <a:rect l="l" t="t" r="r" b="b"/>
              <a:pathLst>
                <a:path w="1425" h="1388" extrusionOk="0">
                  <a:moveTo>
                    <a:pt x="201" y="1"/>
                  </a:moveTo>
                  <a:cubicBezTo>
                    <a:pt x="155" y="1"/>
                    <a:pt x="108" y="18"/>
                    <a:pt x="69" y="52"/>
                  </a:cubicBezTo>
                  <a:cubicBezTo>
                    <a:pt x="0" y="131"/>
                    <a:pt x="0" y="239"/>
                    <a:pt x="69" y="307"/>
                  </a:cubicBezTo>
                  <a:lnTo>
                    <a:pt x="1090" y="1329"/>
                  </a:lnTo>
                  <a:cubicBezTo>
                    <a:pt x="1129" y="1368"/>
                    <a:pt x="1176" y="1388"/>
                    <a:pt x="1223" y="1388"/>
                  </a:cubicBezTo>
                  <a:cubicBezTo>
                    <a:pt x="1270" y="1388"/>
                    <a:pt x="1316" y="1368"/>
                    <a:pt x="1356" y="1329"/>
                  </a:cubicBezTo>
                  <a:cubicBezTo>
                    <a:pt x="1424" y="1261"/>
                    <a:pt x="1424" y="1152"/>
                    <a:pt x="1356" y="1074"/>
                  </a:cubicBezTo>
                  <a:lnTo>
                    <a:pt x="334" y="52"/>
                  </a:lnTo>
                  <a:cubicBezTo>
                    <a:pt x="295" y="18"/>
                    <a:pt x="248" y="1"/>
                    <a:pt x="20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6297619" y="2238495"/>
              <a:ext cx="146362" cy="29467"/>
            </a:xfrm>
            <a:custGeom>
              <a:avLst/>
              <a:gdLst/>
              <a:ahLst/>
              <a:cxnLst/>
              <a:rect l="l" t="t" r="r" b="b"/>
              <a:pathLst>
                <a:path w="1808" h="364" extrusionOk="0">
                  <a:moveTo>
                    <a:pt x="177" y="1"/>
                  </a:moveTo>
                  <a:cubicBezTo>
                    <a:pt x="79" y="1"/>
                    <a:pt x="0" y="79"/>
                    <a:pt x="0" y="177"/>
                  </a:cubicBezTo>
                  <a:cubicBezTo>
                    <a:pt x="0" y="276"/>
                    <a:pt x="79" y="364"/>
                    <a:pt x="177" y="364"/>
                  </a:cubicBezTo>
                  <a:lnTo>
                    <a:pt x="1621" y="364"/>
                  </a:lnTo>
                  <a:cubicBezTo>
                    <a:pt x="1719" y="364"/>
                    <a:pt x="1807" y="276"/>
                    <a:pt x="1807" y="177"/>
                  </a:cubicBezTo>
                  <a:cubicBezTo>
                    <a:pt x="1807" y="79"/>
                    <a:pt x="1719" y="1"/>
                    <a:pt x="162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5823710" y="2952510"/>
              <a:ext cx="1728660" cy="1681707"/>
            </a:xfrm>
            <a:custGeom>
              <a:avLst/>
              <a:gdLst/>
              <a:ahLst/>
              <a:cxnLst/>
              <a:rect l="l" t="t" r="r" b="b"/>
              <a:pathLst>
                <a:path w="21354" h="20774" extrusionOk="0">
                  <a:moveTo>
                    <a:pt x="1906" y="1"/>
                  </a:moveTo>
                  <a:lnTo>
                    <a:pt x="1906" y="4617"/>
                  </a:lnTo>
                  <a:cubicBezTo>
                    <a:pt x="855" y="4626"/>
                    <a:pt x="0" y="5481"/>
                    <a:pt x="0" y="6542"/>
                  </a:cubicBezTo>
                  <a:cubicBezTo>
                    <a:pt x="0" y="7603"/>
                    <a:pt x="855" y="8457"/>
                    <a:pt x="1906" y="8467"/>
                  </a:cubicBezTo>
                  <a:lnTo>
                    <a:pt x="1906" y="13221"/>
                  </a:lnTo>
                  <a:cubicBezTo>
                    <a:pt x="1906" y="17385"/>
                    <a:pt x="5285" y="20773"/>
                    <a:pt x="9459" y="20773"/>
                  </a:cubicBezTo>
                  <a:lnTo>
                    <a:pt x="11885" y="20773"/>
                  </a:lnTo>
                  <a:cubicBezTo>
                    <a:pt x="16049" y="20773"/>
                    <a:pt x="19428" y="17385"/>
                    <a:pt x="19428" y="13221"/>
                  </a:cubicBezTo>
                  <a:lnTo>
                    <a:pt x="19428" y="8467"/>
                  </a:lnTo>
                  <a:cubicBezTo>
                    <a:pt x="20489" y="8467"/>
                    <a:pt x="21353" y="7603"/>
                    <a:pt x="21353" y="6542"/>
                  </a:cubicBezTo>
                  <a:cubicBezTo>
                    <a:pt x="21353" y="5481"/>
                    <a:pt x="20489" y="4617"/>
                    <a:pt x="19428" y="4617"/>
                  </a:cubicBezTo>
                  <a:lnTo>
                    <a:pt x="19428"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 name="Google Shape;175;p26"/>
            <p:cNvSpPr/>
            <p:nvPr/>
          </p:nvSpPr>
          <p:spPr>
            <a:xfrm>
              <a:off x="6536921" y="3400105"/>
              <a:ext cx="300658" cy="475596"/>
            </a:xfrm>
            <a:custGeom>
              <a:avLst/>
              <a:gdLst/>
              <a:ahLst/>
              <a:cxnLst/>
              <a:rect l="l" t="t" r="r" b="b"/>
              <a:pathLst>
                <a:path w="3714" h="5875" extrusionOk="0">
                  <a:moveTo>
                    <a:pt x="1071" y="1"/>
                  </a:moveTo>
                  <a:lnTo>
                    <a:pt x="1071" y="4490"/>
                  </a:lnTo>
                  <a:lnTo>
                    <a:pt x="689" y="4490"/>
                  </a:lnTo>
                  <a:cubicBezTo>
                    <a:pt x="305" y="4490"/>
                    <a:pt x="1" y="4804"/>
                    <a:pt x="1" y="5187"/>
                  </a:cubicBezTo>
                  <a:cubicBezTo>
                    <a:pt x="1" y="5560"/>
                    <a:pt x="305" y="5874"/>
                    <a:pt x="689" y="5874"/>
                  </a:cubicBezTo>
                  <a:lnTo>
                    <a:pt x="3026" y="5874"/>
                  </a:lnTo>
                  <a:cubicBezTo>
                    <a:pt x="3409" y="5874"/>
                    <a:pt x="3714" y="5560"/>
                    <a:pt x="3714" y="5187"/>
                  </a:cubicBezTo>
                  <a:cubicBezTo>
                    <a:pt x="3714" y="4804"/>
                    <a:pt x="3409" y="4490"/>
                    <a:pt x="3026" y="4490"/>
                  </a:cubicBezTo>
                  <a:lnTo>
                    <a:pt x="2643" y="4490"/>
                  </a:lnTo>
                  <a:lnTo>
                    <a:pt x="2643"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6470134" y="4161883"/>
              <a:ext cx="434229" cy="42257"/>
            </a:xfrm>
            <a:custGeom>
              <a:avLst/>
              <a:gdLst/>
              <a:ahLst/>
              <a:cxnLst/>
              <a:rect l="l" t="t" r="r" b="b"/>
              <a:pathLst>
                <a:path w="5364" h="522" extrusionOk="0">
                  <a:moveTo>
                    <a:pt x="1" y="0"/>
                  </a:moveTo>
                  <a:lnTo>
                    <a:pt x="1" y="521"/>
                  </a:lnTo>
                  <a:lnTo>
                    <a:pt x="5364" y="521"/>
                  </a:lnTo>
                  <a:lnTo>
                    <a:pt x="5364"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7016416" y="3266531"/>
              <a:ext cx="164657" cy="164738"/>
            </a:xfrm>
            <a:custGeom>
              <a:avLst/>
              <a:gdLst/>
              <a:ahLst/>
              <a:cxnLst/>
              <a:rect l="l" t="t" r="r" b="b"/>
              <a:pathLst>
                <a:path w="2034" h="2035" extrusionOk="0">
                  <a:moveTo>
                    <a:pt x="1022" y="1"/>
                  </a:moveTo>
                  <a:cubicBezTo>
                    <a:pt x="462" y="1"/>
                    <a:pt x="0" y="453"/>
                    <a:pt x="0" y="1022"/>
                  </a:cubicBezTo>
                  <a:cubicBezTo>
                    <a:pt x="0" y="1582"/>
                    <a:pt x="462" y="2034"/>
                    <a:pt x="1022" y="2034"/>
                  </a:cubicBezTo>
                  <a:cubicBezTo>
                    <a:pt x="1582" y="2034"/>
                    <a:pt x="2034" y="1582"/>
                    <a:pt x="2034" y="1022"/>
                  </a:cubicBezTo>
                  <a:cubicBezTo>
                    <a:pt x="2034" y="453"/>
                    <a:pt x="1582" y="1"/>
                    <a:pt x="102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6193430" y="3266531"/>
              <a:ext cx="164657" cy="164738"/>
            </a:xfrm>
            <a:custGeom>
              <a:avLst/>
              <a:gdLst/>
              <a:ahLst/>
              <a:cxnLst/>
              <a:rect l="l" t="t" r="r" b="b"/>
              <a:pathLst>
                <a:path w="2034" h="2035" extrusionOk="0">
                  <a:moveTo>
                    <a:pt x="1012" y="1"/>
                  </a:moveTo>
                  <a:cubicBezTo>
                    <a:pt x="453" y="1"/>
                    <a:pt x="1" y="453"/>
                    <a:pt x="1" y="1022"/>
                  </a:cubicBezTo>
                  <a:cubicBezTo>
                    <a:pt x="1" y="1582"/>
                    <a:pt x="453" y="2034"/>
                    <a:pt x="1012" y="2034"/>
                  </a:cubicBezTo>
                  <a:cubicBezTo>
                    <a:pt x="1582" y="2034"/>
                    <a:pt x="2034" y="1582"/>
                    <a:pt x="2034" y="1022"/>
                  </a:cubicBezTo>
                  <a:cubicBezTo>
                    <a:pt x="2034" y="453"/>
                    <a:pt x="1582" y="1"/>
                    <a:pt x="101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6602899" y="4344758"/>
              <a:ext cx="170243" cy="248119"/>
            </a:xfrm>
            <a:custGeom>
              <a:avLst/>
              <a:gdLst/>
              <a:ahLst/>
              <a:cxnLst/>
              <a:rect l="l" t="t" r="r" b="b"/>
              <a:pathLst>
                <a:path w="2103" h="3065" extrusionOk="0">
                  <a:moveTo>
                    <a:pt x="1052" y="0"/>
                  </a:moveTo>
                  <a:cubicBezTo>
                    <a:pt x="472" y="0"/>
                    <a:pt x="1" y="472"/>
                    <a:pt x="1" y="1051"/>
                  </a:cubicBezTo>
                  <a:lnTo>
                    <a:pt x="1" y="2014"/>
                  </a:lnTo>
                  <a:cubicBezTo>
                    <a:pt x="1" y="2593"/>
                    <a:pt x="472" y="3065"/>
                    <a:pt x="1052" y="3065"/>
                  </a:cubicBezTo>
                  <a:cubicBezTo>
                    <a:pt x="1631" y="3065"/>
                    <a:pt x="2103" y="2593"/>
                    <a:pt x="2103" y="2014"/>
                  </a:cubicBezTo>
                  <a:lnTo>
                    <a:pt x="2103" y="1051"/>
                  </a:lnTo>
                  <a:cubicBezTo>
                    <a:pt x="2103" y="472"/>
                    <a:pt x="1631" y="0"/>
                    <a:pt x="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6144939" y="3059045"/>
              <a:ext cx="261719" cy="96253"/>
            </a:xfrm>
            <a:custGeom>
              <a:avLst/>
              <a:gdLst/>
              <a:ahLst/>
              <a:cxnLst/>
              <a:rect l="l" t="t" r="r" b="b"/>
              <a:pathLst>
                <a:path w="3233" h="1189" extrusionOk="0">
                  <a:moveTo>
                    <a:pt x="590" y="1"/>
                  </a:moveTo>
                  <a:cubicBezTo>
                    <a:pt x="266" y="1"/>
                    <a:pt x="0" y="265"/>
                    <a:pt x="0" y="599"/>
                  </a:cubicBezTo>
                  <a:cubicBezTo>
                    <a:pt x="0" y="924"/>
                    <a:pt x="266" y="1189"/>
                    <a:pt x="590" y="1189"/>
                  </a:cubicBezTo>
                  <a:lnTo>
                    <a:pt x="2643" y="1189"/>
                  </a:lnTo>
                  <a:cubicBezTo>
                    <a:pt x="2967" y="1189"/>
                    <a:pt x="3232" y="924"/>
                    <a:pt x="3232" y="599"/>
                  </a:cubicBezTo>
                  <a:cubicBezTo>
                    <a:pt x="3232" y="265"/>
                    <a:pt x="2967" y="1"/>
                    <a:pt x="2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6967924" y="3059045"/>
              <a:ext cx="261638" cy="96253"/>
            </a:xfrm>
            <a:custGeom>
              <a:avLst/>
              <a:gdLst/>
              <a:ahLst/>
              <a:cxnLst/>
              <a:rect l="l" t="t" r="r" b="b"/>
              <a:pathLst>
                <a:path w="3232" h="1189" extrusionOk="0">
                  <a:moveTo>
                    <a:pt x="590" y="1"/>
                  </a:moveTo>
                  <a:cubicBezTo>
                    <a:pt x="265" y="1"/>
                    <a:pt x="0" y="265"/>
                    <a:pt x="0" y="599"/>
                  </a:cubicBezTo>
                  <a:cubicBezTo>
                    <a:pt x="0" y="924"/>
                    <a:pt x="265" y="1189"/>
                    <a:pt x="590" y="1189"/>
                  </a:cubicBezTo>
                  <a:lnTo>
                    <a:pt x="2642" y="1189"/>
                  </a:lnTo>
                  <a:cubicBezTo>
                    <a:pt x="2967" y="1189"/>
                    <a:pt x="3231" y="924"/>
                    <a:pt x="3231" y="599"/>
                  </a:cubicBezTo>
                  <a:cubicBezTo>
                    <a:pt x="3231" y="265"/>
                    <a:pt x="2967" y="1"/>
                    <a:pt x="2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5977929" y="864542"/>
              <a:ext cx="1418531" cy="853158"/>
            </a:xfrm>
            <a:custGeom>
              <a:avLst/>
              <a:gdLst/>
              <a:ahLst/>
              <a:cxnLst/>
              <a:rect l="l" t="t" r="r" b="b"/>
              <a:pathLst>
                <a:path w="17523" h="10539" extrusionOk="0">
                  <a:moveTo>
                    <a:pt x="7554" y="0"/>
                  </a:moveTo>
                  <a:cubicBezTo>
                    <a:pt x="3380" y="0"/>
                    <a:pt x="1" y="3379"/>
                    <a:pt x="1" y="7553"/>
                  </a:cubicBezTo>
                  <a:lnTo>
                    <a:pt x="1" y="10539"/>
                  </a:lnTo>
                  <a:lnTo>
                    <a:pt x="17523" y="10539"/>
                  </a:lnTo>
                  <a:lnTo>
                    <a:pt x="17523" y="7553"/>
                  </a:lnTo>
                  <a:cubicBezTo>
                    <a:pt x="17523" y="3379"/>
                    <a:pt x="14144" y="0"/>
                    <a:pt x="9980"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5880541" y="539997"/>
              <a:ext cx="1629898" cy="1055378"/>
            </a:xfrm>
            <a:custGeom>
              <a:avLst/>
              <a:gdLst/>
              <a:ahLst/>
              <a:cxnLst/>
              <a:rect l="l" t="t" r="r" b="b"/>
              <a:pathLst>
                <a:path w="20134" h="13037" extrusionOk="0">
                  <a:moveTo>
                    <a:pt x="11625" y="0"/>
                  </a:moveTo>
                  <a:cubicBezTo>
                    <a:pt x="11184" y="0"/>
                    <a:pt x="10721" y="586"/>
                    <a:pt x="10476" y="1053"/>
                  </a:cubicBezTo>
                  <a:cubicBezTo>
                    <a:pt x="10289" y="1426"/>
                    <a:pt x="10152" y="1888"/>
                    <a:pt x="10093" y="2340"/>
                  </a:cubicBezTo>
                  <a:lnTo>
                    <a:pt x="9759" y="2340"/>
                  </a:lnTo>
                  <a:cubicBezTo>
                    <a:pt x="9276" y="1382"/>
                    <a:pt x="8345" y="227"/>
                    <a:pt x="7840" y="227"/>
                  </a:cubicBezTo>
                  <a:cubicBezTo>
                    <a:pt x="7770" y="227"/>
                    <a:pt x="7708" y="249"/>
                    <a:pt x="7657" y="297"/>
                  </a:cubicBezTo>
                  <a:cubicBezTo>
                    <a:pt x="7195" y="719"/>
                    <a:pt x="8246" y="1495"/>
                    <a:pt x="9042" y="2359"/>
                  </a:cubicBezTo>
                  <a:cubicBezTo>
                    <a:pt x="7363" y="2408"/>
                    <a:pt x="5477" y="2605"/>
                    <a:pt x="4180" y="3106"/>
                  </a:cubicBezTo>
                  <a:cubicBezTo>
                    <a:pt x="1695" y="4068"/>
                    <a:pt x="1204" y="6308"/>
                    <a:pt x="811" y="7329"/>
                  </a:cubicBezTo>
                  <a:cubicBezTo>
                    <a:pt x="379" y="8429"/>
                    <a:pt x="123" y="10276"/>
                    <a:pt x="55" y="11454"/>
                  </a:cubicBezTo>
                  <a:cubicBezTo>
                    <a:pt x="0" y="12454"/>
                    <a:pt x="287" y="13037"/>
                    <a:pt x="1082" y="13037"/>
                  </a:cubicBezTo>
                  <a:cubicBezTo>
                    <a:pt x="1288" y="13037"/>
                    <a:pt x="1527" y="12998"/>
                    <a:pt x="1803" y="12917"/>
                  </a:cubicBezTo>
                  <a:cubicBezTo>
                    <a:pt x="2952" y="12584"/>
                    <a:pt x="3355" y="11769"/>
                    <a:pt x="4288" y="10953"/>
                  </a:cubicBezTo>
                  <a:lnTo>
                    <a:pt x="4288" y="10953"/>
                  </a:lnTo>
                  <a:cubicBezTo>
                    <a:pt x="4465" y="11876"/>
                    <a:pt x="4111" y="13006"/>
                    <a:pt x="5702" y="13006"/>
                  </a:cubicBezTo>
                  <a:cubicBezTo>
                    <a:pt x="7638" y="13006"/>
                    <a:pt x="8138" y="11562"/>
                    <a:pt x="9101" y="10010"/>
                  </a:cubicBezTo>
                  <a:cubicBezTo>
                    <a:pt x="9484" y="11051"/>
                    <a:pt x="9611" y="12426"/>
                    <a:pt x="10839" y="12456"/>
                  </a:cubicBezTo>
                  <a:cubicBezTo>
                    <a:pt x="10860" y="12457"/>
                    <a:pt x="10880" y="12457"/>
                    <a:pt x="10901" y="12457"/>
                  </a:cubicBezTo>
                  <a:cubicBezTo>
                    <a:pt x="12055" y="12457"/>
                    <a:pt x="12546" y="11650"/>
                    <a:pt x="12990" y="11071"/>
                  </a:cubicBezTo>
                  <a:cubicBezTo>
                    <a:pt x="13344" y="10610"/>
                    <a:pt x="13481" y="10020"/>
                    <a:pt x="13776" y="9539"/>
                  </a:cubicBezTo>
                  <a:cubicBezTo>
                    <a:pt x="14120" y="10099"/>
                    <a:pt x="14326" y="10590"/>
                    <a:pt x="14660" y="10983"/>
                  </a:cubicBezTo>
                  <a:cubicBezTo>
                    <a:pt x="15092" y="11513"/>
                    <a:pt x="15691" y="12210"/>
                    <a:pt x="16418" y="12240"/>
                  </a:cubicBezTo>
                  <a:cubicBezTo>
                    <a:pt x="16452" y="12242"/>
                    <a:pt x="16484" y="12243"/>
                    <a:pt x="16516" y="12243"/>
                  </a:cubicBezTo>
                  <a:cubicBezTo>
                    <a:pt x="17700" y="12243"/>
                    <a:pt x="17433" y="11010"/>
                    <a:pt x="17558" y="10207"/>
                  </a:cubicBezTo>
                  <a:lnTo>
                    <a:pt x="17558" y="10207"/>
                  </a:lnTo>
                  <a:cubicBezTo>
                    <a:pt x="18009" y="10757"/>
                    <a:pt x="18255" y="11769"/>
                    <a:pt x="19109" y="11828"/>
                  </a:cubicBezTo>
                  <a:cubicBezTo>
                    <a:pt x="19137" y="11829"/>
                    <a:pt x="19164" y="11830"/>
                    <a:pt x="19189" y="11830"/>
                  </a:cubicBezTo>
                  <a:cubicBezTo>
                    <a:pt x="20133" y="11830"/>
                    <a:pt x="19822" y="10632"/>
                    <a:pt x="19688" y="10010"/>
                  </a:cubicBezTo>
                  <a:cubicBezTo>
                    <a:pt x="19267" y="7997"/>
                    <a:pt x="19138" y="5944"/>
                    <a:pt x="17381" y="4137"/>
                  </a:cubicBezTo>
                  <a:cubicBezTo>
                    <a:pt x="16733" y="3459"/>
                    <a:pt x="14797" y="2664"/>
                    <a:pt x="12097" y="2428"/>
                  </a:cubicBezTo>
                  <a:cubicBezTo>
                    <a:pt x="11870" y="2399"/>
                    <a:pt x="11586" y="2389"/>
                    <a:pt x="11281" y="2369"/>
                  </a:cubicBezTo>
                  <a:cubicBezTo>
                    <a:pt x="11468" y="1750"/>
                    <a:pt x="12204" y="405"/>
                    <a:pt x="12038" y="208"/>
                  </a:cubicBezTo>
                  <a:cubicBezTo>
                    <a:pt x="11908" y="62"/>
                    <a:pt x="11768" y="0"/>
                    <a:pt x="11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TextBox 1">
            <a:extLst>
              <a:ext uri="{FF2B5EF4-FFF2-40B4-BE49-F238E27FC236}">
                <a16:creationId xmlns:a16="http://schemas.microsoft.com/office/drawing/2014/main" id="{2CEDF85C-168C-4811-996A-5C8E85E9960F}"/>
              </a:ext>
            </a:extLst>
          </p:cNvPr>
          <p:cNvSpPr txBox="1"/>
          <p:nvPr/>
        </p:nvSpPr>
        <p:spPr>
          <a:xfrm>
            <a:off x="349304" y="1992418"/>
            <a:ext cx="6257000" cy="1384995"/>
          </a:xfrm>
          <a:prstGeom prst="rect">
            <a:avLst/>
          </a:prstGeom>
          <a:noFill/>
        </p:spPr>
        <p:txBody>
          <a:bodyPr wrap="square" rtlCol="0">
            <a:spAutoFit/>
          </a:bodyPr>
          <a:lstStyle/>
          <a:p>
            <a:r>
              <a:rPr lang="en-PH" sz="2800" b="1" dirty="0">
                <a:solidFill>
                  <a:srgbClr val="FFFFFF"/>
                </a:solidFill>
                <a:effectLst>
                  <a:outerShdw blurRad="38100" dist="38100" dir="2700000" algn="tl">
                    <a:srgbClr val="000000">
                      <a:alpha val="43137"/>
                    </a:srgbClr>
                  </a:outerShdw>
                </a:effectLst>
                <a:latin typeface="Alfa Slab One"/>
                <a:sym typeface="Alfa Slab One"/>
              </a:rPr>
              <a:t>FACTORS AFFECTING THE STRESS LEVEL</a:t>
            </a:r>
            <a:br>
              <a:rPr lang="en-PH" sz="2800" b="1" dirty="0">
                <a:solidFill>
                  <a:srgbClr val="FFFFFF"/>
                </a:solidFill>
                <a:effectLst>
                  <a:outerShdw blurRad="38100" dist="38100" dir="2700000" algn="tl">
                    <a:srgbClr val="000000">
                      <a:alpha val="43137"/>
                    </a:srgbClr>
                  </a:outerShdw>
                </a:effectLst>
                <a:latin typeface="Alfa Slab One"/>
                <a:sym typeface="Alfa Slab One"/>
              </a:rPr>
            </a:br>
            <a:r>
              <a:rPr lang="en-PH" sz="2800" b="1" dirty="0">
                <a:solidFill>
                  <a:srgbClr val="FFFFFF"/>
                </a:solidFill>
                <a:effectLst>
                  <a:outerShdw blurRad="38100" dist="38100" dir="2700000" algn="tl">
                    <a:srgbClr val="000000">
                      <a:alpha val="43137"/>
                    </a:srgbClr>
                  </a:outerShdw>
                </a:effectLst>
                <a:latin typeface="Alfa Slab One"/>
                <a:sym typeface="Alfa Slab One"/>
              </a:rPr>
              <a:t>AMONG GRADE 12 HUMSS-A </a:t>
            </a:r>
            <a:br>
              <a:rPr lang="en-PH" sz="2800" b="1" dirty="0">
                <a:solidFill>
                  <a:srgbClr val="FFFFFF"/>
                </a:solidFill>
                <a:effectLst>
                  <a:outerShdw blurRad="38100" dist="38100" dir="2700000" algn="tl">
                    <a:srgbClr val="000000">
                      <a:alpha val="43137"/>
                    </a:srgbClr>
                  </a:outerShdw>
                </a:effectLst>
                <a:latin typeface="Alfa Slab One"/>
                <a:sym typeface="Alfa Slab One"/>
              </a:rPr>
            </a:br>
            <a:r>
              <a:rPr lang="en-PH" sz="2800" b="1" dirty="0">
                <a:solidFill>
                  <a:srgbClr val="FFFFFF"/>
                </a:solidFill>
                <a:effectLst>
                  <a:outerShdw blurRad="38100" dist="38100" dir="2700000" algn="tl">
                    <a:srgbClr val="000000">
                      <a:alpha val="43137"/>
                    </a:srgbClr>
                  </a:outerShdw>
                </a:effectLst>
                <a:latin typeface="Alfa Slab One"/>
                <a:sym typeface="Alfa Slab One"/>
              </a:rPr>
              <a:t>IN POTUNGAN NATIONAL HIGH SCHOOL</a:t>
            </a:r>
            <a:endParaRPr lang="en-PH" sz="1100" b="1" dirty="0">
              <a:effectLst>
                <a:outerShdw blurRad="38100" dist="38100" dir="2700000" algn="tl">
                  <a:srgbClr val="000000">
                    <a:alpha val="43137"/>
                  </a:srgbClr>
                </a:outerShdw>
              </a:effectLst>
            </a:endParaRPr>
          </a:p>
        </p:txBody>
      </p:sp>
      <p:pic>
        <p:nvPicPr>
          <p:cNvPr id="4" name="Picture 3">
            <a:extLst>
              <a:ext uri="{FF2B5EF4-FFF2-40B4-BE49-F238E27FC236}">
                <a16:creationId xmlns:a16="http://schemas.microsoft.com/office/drawing/2014/main" id="{A6E10748-E1C4-40B7-9C80-9E6DA44A52A9}"/>
              </a:ext>
            </a:extLst>
          </p:cNvPr>
          <p:cNvPicPr>
            <a:picLocks noChangeAspect="1"/>
          </p:cNvPicPr>
          <p:nvPr/>
        </p:nvPicPr>
        <p:blipFill>
          <a:blip r:embed="rId4"/>
          <a:stretch>
            <a:fillRect/>
          </a:stretch>
        </p:blipFill>
        <p:spPr>
          <a:xfrm>
            <a:off x="663722" y="516440"/>
            <a:ext cx="1207949" cy="1218831"/>
          </a:xfrm>
          <a:prstGeom prst="rect">
            <a:avLst/>
          </a:prstGeom>
        </p:spPr>
      </p:pic>
      <p:sp>
        <p:nvSpPr>
          <p:cNvPr id="45" name="Google Shape;226;p29">
            <a:extLst>
              <a:ext uri="{FF2B5EF4-FFF2-40B4-BE49-F238E27FC236}">
                <a16:creationId xmlns:a16="http://schemas.microsoft.com/office/drawing/2014/main" id="{43603084-956B-4247-954D-C0492DF35125}"/>
              </a:ext>
            </a:extLst>
          </p:cNvPr>
          <p:cNvSpPr txBox="1">
            <a:spLocks/>
          </p:cNvSpPr>
          <p:nvPr/>
        </p:nvSpPr>
        <p:spPr>
          <a:xfrm>
            <a:off x="627954" y="5318747"/>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200"/>
              <a:buFont typeface="Alfa Slab One"/>
              <a:buNone/>
              <a:defRPr sz="5000" b="0" i="0" u="none" strike="noStrike" cap="none">
                <a:solidFill>
                  <a:srgbClr val="FFFFFF"/>
                </a:solidFill>
                <a:latin typeface="Alfa Slab One"/>
                <a:ea typeface="Alfa Slab One"/>
                <a:cs typeface="Alfa Slab One"/>
                <a:sym typeface="Alfa Slab One"/>
              </a:defRPr>
            </a:lvl1pPr>
            <a:lvl2pPr marR="0" lvl="1"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2pPr>
            <a:lvl3pPr marR="0" lvl="2"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3pPr>
            <a:lvl4pPr marR="0" lvl="3"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4pPr>
            <a:lvl5pPr marR="0" lvl="4"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5pPr>
            <a:lvl6pPr marR="0" lvl="5"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6pPr>
            <a:lvl7pPr marR="0" lvl="6"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7pPr>
            <a:lvl8pPr marR="0" lvl="7"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8pPr>
            <a:lvl9pPr marR="0" lvl="8"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9pPr>
          </a:lstStyle>
          <a:p>
            <a:r>
              <a:rPr lang="en-PH" dirty="0"/>
              <a:t>Introduction</a:t>
            </a:r>
          </a:p>
        </p:txBody>
      </p:sp>
      <p:sp>
        <p:nvSpPr>
          <p:cNvPr id="46" name="Google Shape;227;p29">
            <a:extLst>
              <a:ext uri="{FF2B5EF4-FFF2-40B4-BE49-F238E27FC236}">
                <a16:creationId xmlns:a16="http://schemas.microsoft.com/office/drawing/2014/main" id="{2C72121B-D4CF-4B9E-98A1-0863A1DC2994}"/>
              </a:ext>
            </a:extLst>
          </p:cNvPr>
          <p:cNvSpPr txBox="1">
            <a:spLocks/>
          </p:cNvSpPr>
          <p:nvPr/>
        </p:nvSpPr>
        <p:spPr>
          <a:xfrm>
            <a:off x="9910999" y="1442919"/>
            <a:ext cx="5443870"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1600"/>
              <a:buFont typeface="Maven Pro Regular"/>
              <a:buNone/>
              <a:defRPr sz="1700" b="0" i="0" u="none" strike="noStrike" cap="none">
                <a:solidFill>
                  <a:srgbClr val="064554"/>
                </a:solidFill>
                <a:latin typeface="Maven Pro Regular"/>
                <a:ea typeface="Maven Pro Regular"/>
                <a:cs typeface="Maven Pro Regular"/>
                <a:sym typeface="Maven Pro Regular"/>
              </a:defRPr>
            </a:lvl1pPr>
            <a:lvl2pPr marL="914400" marR="0" lvl="1" indent="-330200" algn="ctr" rtl="0">
              <a:lnSpc>
                <a:spcPct val="100000"/>
              </a:lnSpc>
              <a:spcBef>
                <a:spcPts val="0"/>
              </a:spcBef>
              <a:spcAft>
                <a:spcPts val="0"/>
              </a:spcAft>
              <a:buClr>
                <a:srgbClr val="064554"/>
              </a:buClr>
              <a:buSzPts val="1800"/>
              <a:buFont typeface="Maven Pro Regular"/>
              <a:buNone/>
              <a:defRPr sz="1800" b="0" i="0" u="none" strike="noStrike" cap="none">
                <a:solidFill>
                  <a:srgbClr val="064554"/>
                </a:solidFill>
                <a:latin typeface="Maven Pro Regular"/>
                <a:ea typeface="Maven Pro Regular"/>
                <a:cs typeface="Maven Pro Regular"/>
                <a:sym typeface="Maven Pro Regular"/>
              </a:defRPr>
            </a:lvl2pPr>
            <a:lvl3pPr marL="1371600" marR="0" lvl="2" indent="-330200" algn="ctr" rtl="0">
              <a:lnSpc>
                <a:spcPct val="100000"/>
              </a:lnSpc>
              <a:spcBef>
                <a:spcPts val="0"/>
              </a:spcBef>
              <a:spcAft>
                <a:spcPts val="0"/>
              </a:spcAft>
              <a:buClr>
                <a:srgbClr val="064554"/>
              </a:buClr>
              <a:buSzPts val="1800"/>
              <a:buFont typeface="Maven Pro Regular"/>
              <a:buNone/>
              <a:defRPr sz="1800" b="0" i="0" u="none" strike="noStrike" cap="none">
                <a:solidFill>
                  <a:srgbClr val="064554"/>
                </a:solidFill>
                <a:latin typeface="Maven Pro Regular"/>
                <a:ea typeface="Maven Pro Regular"/>
                <a:cs typeface="Maven Pro Regular"/>
                <a:sym typeface="Maven Pro Regular"/>
              </a:defRPr>
            </a:lvl3pPr>
            <a:lvl4pPr marL="1828800" marR="0" lvl="3" indent="-330200" algn="ctr" rtl="0">
              <a:lnSpc>
                <a:spcPct val="100000"/>
              </a:lnSpc>
              <a:spcBef>
                <a:spcPts val="0"/>
              </a:spcBef>
              <a:spcAft>
                <a:spcPts val="0"/>
              </a:spcAft>
              <a:buClr>
                <a:srgbClr val="064554"/>
              </a:buClr>
              <a:buSzPts val="1800"/>
              <a:buFont typeface="Maven Pro Regular"/>
              <a:buNone/>
              <a:defRPr sz="1800" b="0" i="0" u="none" strike="noStrike" cap="none">
                <a:solidFill>
                  <a:srgbClr val="064554"/>
                </a:solidFill>
                <a:latin typeface="Maven Pro Regular"/>
                <a:ea typeface="Maven Pro Regular"/>
                <a:cs typeface="Maven Pro Regular"/>
                <a:sym typeface="Maven Pro Regular"/>
              </a:defRPr>
            </a:lvl4pPr>
            <a:lvl5pPr marL="2286000" marR="0" lvl="4" indent="-330200" algn="ctr" rtl="0">
              <a:lnSpc>
                <a:spcPct val="100000"/>
              </a:lnSpc>
              <a:spcBef>
                <a:spcPts val="0"/>
              </a:spcBef>
              <a:spcAft>
                <a:spcPts val="0"/>
              </a:spcAft>
              <a:buClr>
                <a:srgbClr val="064554"/>
              </a:buClr>
              <a:buSzPts val="1800"/>
              <a:buFont typeface="Maven Pro Regular"/>
              <a:buNone/>
              <a:defRPr sz="1800" b="0" i="0" u="none" strike="noStrike" cap="none">
                <a:solidFill>
                  <a:srgbClr val="064554"/>
                </a:solidFill>
                <a:latin typeface="Maven Pro Regular"/>
                <a:ea typeface="Maven Pro Regular"/>
                <a:cs typeface="Maven Pro Regular"/>
                <a:sym typeface="Maven Pro Regular"/>
              </a:defRPr>
            </a:lvl5pPr>
            <a:lvl6pPr marL="2743200" marR="0" lvl="5" indent="-330200" algn="ctr" rtl="0">
              <a:lnSpc>
                <a:spcPct val="100000"/>
              </a:lnSpc>
              <a:spcBef>
                <a:spcPts val="0"/>
              </a:spcBef>
              <a:spcAft>
                <a:spcPts val="0"/>
              </a:spcAft>
              <a:buClr>
                <a:srgbClr val="064554"/>
              </a:buClr>
              <a:buSzPts val="1800"/>
              <a:buFont typeface="Maven Pro Regular"/>
              <a:buNone/>
              <a:defRPr sz="1800" b="0" i="0" u="none" strike="noStrike" cap="none">
                <a:solidFill>
                  <a:srgbClr val="064554"/>
                </a:solidFill>
                <a:latin typeface="Maven Pro Regular"/>
                <a:ea typeface="Maven Pro Regular"/>
                <a:cs typeface="Maven Pro Regular"/>
                <a:sym typeface="Maven Pro Regular"/>
              </a:defRPr>
            </a:lvl6pPr>
            <a:lvl7pPr marL="3200400" marR="0" lvl="6" indent="-330200" algn="ctr" rtl="0">
              <a:lnSpc>
                <a:spcPct val="100000"/>
              </a:lnSpc>
              <a:spcBef>
                <a:spcPts val="0"/>
              </a:spcBef>
              <a:spcAft>
                <a:spcPts val="0"/>
              </a:spcAft>
              <a:buClr>
                <a:srgbClr val="064554"/>
              </a:buClr>
              <a:buSzPts val="1800"/>
              <a:buFont typeface="Maven Pro Regular"/>
              <a:buNone/>
              <a:defRPr sz="1800" b="0" i="0" u="none" strike="noStrike" cap="none">
                <a:solidFill>
                  <a:srgbClr val="064554"/>
                </a:solidFill>
                <a:latin typeface="Maven Pro Regular"/>
                <a:ea typeface="Maven Pro Regular"/>
                <a:cs typeface="Maven Pro Regular"/>
                <a:sym typeface="Maven Pro Regular"/>
              </a:defRPr>
            </a:lvl7pPr>
            <a:lvl8pPr marL="3657600" marR="0" lvl="7" indent="-330200" algn="ctr" rtl="0">
              <a:lnSpc>
                <a:spcPct val="100000"/>
              </a:lnSpc>
              <a:spcBef>
                <a:spcPts val="0"/>
              </a:spcBef>
              <a:spcAft>
                <a:spcPts val="0"/>
              </a:spcAft>
              <a:buClr>
                <a:srgbClr val="064554"/>
              </a:buClr>
              <a:buSzPts val="1800"/>
              <a:buFont typeface="Maven Pro Regular"/>
              <a:buNone/>
              <a:defRPr sz="1800" b="0" i="0" u="none" strike="noStrike" cap="none">
                <a:solidFill>
                  <a:srgbClr val="064554"/>
                </a:solidFill>
                <a:latin typeface="Maven Pro Regular"/>
                <a:ea typeface="Maven Pro Regular"/>
                <a:cs typeface="Maven Pro Regular"/>
                <a:sym typeface="Maven Pro Regular"/>
              </a:defRPr>
            </a:lvl8pPr>
            <a:lvl9pPr marL="4114800" marR="0" lvl="8" indent="-330200" algn="ctr" rtl="0">
              <a:lnSpc>
                <a:spcPct val="100000"/>
              </a:lnSpc>
              <a:spcBef>
                <a:spcPts val="0"/>
              </a:spcBef>
              <a:spcAft>
                <a:spcPts val="0"/>
              </a:spcAft>
              <a:buClr>
                <a:srgbClr val="064554"/>
              </a:buClr>
              <a:buSzPts val="1800"/>
              <a:buFont typeface="Maven Pro Regular"/>
              <a:buNone/>
              <a:defRPr sz="18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Background of the Study: </a:t>
            </a:r>
            <a:r>
              <a:rPr lang="en-PH" sz="1400" dirty="0"/>
              <a:t>Stress is a common experience that can have both positive and negative effects on individuals. Academic stress among Grade 12 HUMSS-A students is a significant concern as it can impact their academic performance.</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Problem Statement: </a:t>
            </a:r>
            <a:r>
              <a:rPr lang="en-PH" sz="1400" dirty="0"/>
              <a:t>There is a gap in knowledge regarding the specific factors contributing to stress levels among Grade 12 HUMSS-A students at </a:t>
            </a:r>
            <a:r>
              <a:rPr lang="en-PH" sz="1400" dirty="0" err="1"/>
              <a:t>Potungan</a:t>
            </a:r>
            <a:r>
              <a:rPr lang="en-PH" sz="1400" dirty="0"/>
              <a:t> National High School.</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Research Objectives: </a:t>
            </a:r>
            <a:r>
              <a:rPr lang="en-PH" sz="1400" dirty="0"/>
              <a:t>Identify sources of stress, explore academic stressors, examine the impact on physical health, assess the role of family relationships, and provide insights and recommendations for interventions and support systems.</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Significance of the Study: </a:t>
            </a:r>
            <a:r>
              <a:rPr lang="en-PH" sz="1400" dirty="0"/>
              <a:t>This research is important for educators, school administrators, and students, as it can inform the development of targeted interventions, curriculum modifications, and support mechanisms to alleviate stress and promote well-being.</a:t>
            </a:r>
          </a:p>
        </p:txBody>
      </p:sp>
      <p:pic>
        <p:nvPicPr>
          <p:cNvPr id="47" name="Google Shape;228;p29">
            <a:extLst>
              <a:ext uri="{FF2B5EF4-FFF2-40B4-BE49-F238E27FC236}">
                <a16:creationId xmlns:a16="http://schemas.microsoft.com/office/drawing/2014/main" id="{4F2C66A8-4D84-437C-ACBD-ABCFAD6F984E}"/>
              </a:ext>
            </a:extLst>
          </p:cNvPr>
          <p:cNvPicPr preferRelativeResize="0"/>
          <p:nvPr/>
        </p:nvPicPr>
        <p:blipFill>
          <a:blip r:embed="rId5"/>
          <a:stretch>
            <a:fillRect/>
          </a:stretch>
        </p:blipFill>
        <p:spPr>
          <a:xfrm>
            <a:off x="-3653720" y="896226"/>
            <a:ext cx="3114809" cy="2878988"/>
          </a:xfrm>
          <a:prstGeom prst="ellipse">
            <a:avLst/>
          </a:prstGeom>
          <a:noFill/>
          <a:ln>
            <a:noFill/>
          </a:ln>
        </p:spPr>
      </p:pic>
      <p:sp>
        <p:nvSpPr>
          <p:cNvPr id="48" name="Google Shape;322;p31">
            <a:extLst>
              <a:ext uri="{FF2B5EF4-FFF2-40B4-BE49-F238E27FC236}">
                <a16:creationId xmlns:a16="http://schemas.microsoft.com/office/drawing/2014/main" id="{2B1B103A-70E7-4573-8852-B241784BDCF9}"/>
              </a:ext>
            </a:extLst>
          </p:cNvPr>
          <p:cNvSpPr/>
          <p:nvPr/>
        </p:nvSpPr>
        <p:spPr>
          <a:xfrm>
            <a:off x="356131" y="5318747"/>
            <a:ext cx="2977374" cy="2373285"/>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PH" sz="8000" dirty="0">
                <a:solidFill>
                  <a:schemeClr val="bg1"/>
                </a:solidFill>
              </a:rPr>
              <a:t>78%</a:t>
            </a:r>
            <a:endParaRPr sz="8000" dirty="0">
              <a:solidFill>
                <a:schemeClr val="bg1"/>
              </a:solidFill>
            </a:endParaRPr>
          </a:p>
        </p:txBody>
      </p:sp>
      <p:sp>
        <p:nvSpPr>
          <p:cNvPr id="49" name="Google Shape;323;p31">
            <a:extLst>
              <a:ext uri="{FF2B5EF4-FFF2-40B4-BE49-F238E27FC236}">
                <a16:creationId xmlns:a16="http://schemas.microsoft.com/office/drawing/2014/main" id="{7FAB10E9-E12F-4AF1-B015-9CA08B95E2B9}"/>
              </a:ext>
            </a:extLst>
          </p:cNvPr>
          <p:cNvSpPr txBox="1">
            <a:spLocks/>
          </p:cNvSpPr>
          <p:nvPr/>
        </p:nvSpPr>
        <p:spPr>
          <a:xfrm>
            <a:off x="5206223" y="-2018529"/>
            <a:ext cx="4470082" cy="1888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200"/>
              <a:buFont typeface="Alfa Slab One"/>
              <a:buNone/>
              <a:defRPr sz="5000" b="0" i="0" u="none" strike="noStrike" cap="none">
                <a:solidFill>
                  <a:srgbClr val="FFFFFF"/>
                </a:solidFill>
                <a:latin typeface="Alfa Slab One"/>
                <a:ea typeface="Alfa Slab One"/>
                <a:cs typeface="Alfa Slab One"/>
                <a:sym typeface="Alfa Slab One"/>
              </a:defRPr>
            </a:lvl1pPr>
            <a:lvl2pPr marR="0" lvl="1"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2pPr>
            <a:lvl3pPr marR="0" lvl="2"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3pPr>
            <a:lvl4pPr marR="0" lvl="3"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4pPr>
            <a:lvl5pPr marR="0" lvl="4"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5pPr>
            <a:lvl6pPr marR="0" lvl="5"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6pPr>
            <a:lvl7pPr marR="0" lvl="6"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7pPr>
            <a:lvl8pPr marR="0" lvl="7"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8pPr>
            <a:lvl9pPr marR="0" lvl="8"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9pPr>
          </a:lstStyle>
          <a:p>
            <a:pPr algn="ctr">
              <a:buClr>
                <a:schemeClr val="dk1"/>
              </a:buClr>
              <a:buSzPts val="1100"/>
            </a:pPr>
            <a:r>
              <a:rPr lang="en-PH" sz="3200" dirty="0"/>
              <a:t>Students worldwide are reported to experience high levels of stress on a regular basis. </a:t>
            </a:r>
          </a:p>
        </p:txBody>
      </p:sp>
      <p:sp>
        <p:nvSpPr>
          <p:cNvPr id="54" name="!!Google Shape;226;p29">
            <a:extLst>
              <a:ext uri="{FF2B5EF4-FFF2-40B4-BE49-F238E27FC236}">
                <a16:creationId xmlns:a16="http://schemas.microsoft.com/office/drawing/2014/main" id="{0A46EA42-765E-4FB9-92E4-BE61463F2D86}"/>
              </a:ext>
            </a:extLst>
          </p:cNvPr>
          <p:cNvSpPr txBox="1">
            <a:spLocks/>
          </p:cNvSpPr>
          <p:nvPr/>
        </p:nvSpPr>
        <p:spPr>
          <a:xfrm>
            <a:off x="2962939" y="-1273665"/>
            <a:ext cx="4454568"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5200"/>
              <a:buFont typeface="Alfa Slab One"/>
              <a:buNone/>
              <a:defRPr sz="5000" b="0" i="0" u="none" strike="noStrike" cap="none">
                <a:solidFill>
                  <a:srgbClr val="FFFFFF"/>
                </a:solidFill>
                <a:latin typeface="Alfa Slab One"/>
                <a:ea typeface="Alfa Slab One"/>
                <a:cs typeface="Alfa Slab One"/>
                <a:sym typeface="Alfa Slab One"/>
              </a:defRPr>
            </a:lvl1pPr>
            <a:lvl2pPr marR="0" lvl="1"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2pPr>
            <a:lvl3pPr marR="0" lvl="2"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3pPr>
            <a:lvl4pPr marR="0" lvl="3"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4pPr>
            <a:lvl5pPr marR="0" lvl="4"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5pPr>
            <a:lvl6pPr marR="0" lvl="5"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6pPr>
            <a:lvl7pPr marR="0" lvl="6"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7pPr>
            <a:lvl8pPr marR="0" lvl="7"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8pPr>
            <a:lvl9pPr marR="0" lvl="8" algn="ctr" rtl="0">
              <a:lnSpc>
                <a:spcPct val="100000"/>
              </a:lnSpc>
              <a:spcBef>
                <a:spcPts val="0"/>
              </a:spcBef>
              <a:spcAft>
                <a:spcPts val="0"/>
              </a:spcAft>
              <a:buClr>
                <a:srgbClr val="FFFFFF"/>
              </a:buClr>
              <a:buSzPts val="5200"/>
              <a:buFont typeface="Alfa Slab One"/>
              <a:buNone/>
              <a:defRPr sz="5200" b="0" i="0" u="none" strike="noStrike" cap="none">
                <a:solidFill>
                  <a:srgbClr val="FFFFFF"/>
                </a:solidFill>
                <a:latin typeface="Alfa Slab One"/>
                <a:ea typeface="Alfa Slab One"/>
                <a:cs typeface="Alfa Slab One"/>
                <a:sym typeface="Alfa Slab One"/>
              </a:defRPr>
            </a:lvl9pPr>
          </a:lstStyle>
          <a:p>
            <a:r>
              <a:rPr lang="en-PH" dirty="0"/>
              <a:t>I. Introduction</a:t>
            </a:r>
          </a:p>
        </p:txBody>
      </p:sp>
    </p:spTree>
    <p:extLst>
      <p:ext uri="{BB962C8B-B14F-4D97-AF65-F5344CB8AC3E}">
        <p14:creationId xmlns:p14="http://schemas.microsoft.com/office/powerpoint/2010/main" val="210375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4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Analysis</a:t>
            </a:r>
            <a:endParaRPr/>
          </a:p>
        </p:txBody>
      </p:sp>
      <p:sp>
        <p:nvSpPr>
          <p:cNvPr id="844" name="Google Shape;844;p41"/>
          <p:cNvSpPr txBox="1">
            <a:spLocks noGrp="1"/>
          </p:cNvSpPr>
          <p:nvPr>
            <p:ph type="subTitle" idx="4294967295"/>
          </p:nvPr>
        </p:nvSpPr>
        <p:spPr>
          <a:xfrm>
            <a:off x="0" y="3825875"/>
            <a:ext cx="2270125" cy="59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closest planet to the Sun</a:t>
            </a:r>
            <a:endParaRPr/>
          </a:p>
        </p:txBody>
      </p:sp>
      <p:sp>
        <p:nvSpPr>
          <p:cNvPr id="845" name="Google Shape;845;p41"/>
          <p:cNvSpPr txBox="1">
            <a:spLocks noGrp="1"/>
          </p:cNvSpPr>
          <p:nvPr>
            <p:ph type="subTitle" idx="4294967295"/>
          </p:nvPr>
        </p:nvSpPr>
        <p:spPr>
          <a:xfrm>
            <a:off x="0" y="3441700"/>
            <a:ext cx="1768475" cy="392113"/>
          </a:xfrm>
          <a:prstGeom prst="rect">
            <a:avLst/>
          </a:prstGeom>
          <a:noFill/>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rgbClr val="FFFFFF"/>
                </a:solidFill>
                <a:latin typeface="Alfa Slab One"/>
                <a:ea typeface="Alfa Slab One"/>
                <a:cs typeface="Alfa Slab One"/>
                <a:sym typeface="Alfa Slab One"/>
              </a:rPr>
              <a:t>Mercury</a:t>
            </a:r>
            <a:endParaRPr sz="2000">
              <a:solidFill>
                <a:srgbClr val="FFFFFF"/>
              </a:solidFill>
              <a:latin typeface="Alfa Slab One"/>
              <a:ea typeface="Alfa Slab One"/>
              <a:cs typeface="Alfa Slab One"/>
              <a:sym typeface="Alfa Slab One"/>
            </a:endParaRPr>
          </a:p>
        </p:txBody>
      </p:sp>
      <p:sp>
        <p:nvSpPr>
          <p:cNvPr id="847" name="Google Shape;847;p41"/>
          <p:cNvSpPr txBox="1">
            <a:spLocks noGrp="1"/>
          </p:cNvSpPr>
          <p:nvPr>
            <p:ph type="subTitle" idx="4294967295"/>
          </p:nvPr>
        </p:nvSpPr>
        <p:spPr>
          <a:xfrm>
            <a:off x="0" y="2011363"/>
            <a:ext cx="2270125" cy="598487"/>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Despite being red, Mars is actually cold</a:t>
            </a:r>
            <a:endParaRPr/>
          </a:p>
        </p:txBody>
      </p:sp>
      <p:sp>
        <p:nvSpPr>
          <p:cNvPr id="848" name="Google Shape;848;p41"/>
          <p:cNvSpPr txBox="1">
            <a:spLocks noGrp="1"/>
          </p:cNvSpPr>
          <p:nvPr>
            <p:ph type="subTitle" idx="4294967295"/>
          </p:nvPr>
        </p:nvSpPr>
        <p:spPr>
          <a:xfrm>
            <a:off x="0" y="1627188"/>
            <a:ext cx="1768475" cy="392112"/>
          </a:xfrm>
          <a:prstGeom prst="rect">
            <a:avLst/>
          </a:prstGeom>
          <a:noFill/>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rgbClr val="FFFFFF"/>
                </a:solidFill>
                <a:latin typeface="Alfa Slab One"/>
                <a:ea typeface="Alfa Slab One"/>
                <a:cs typeface="Alfa Slab One"/>
                <a:sym typeface="Alfa Slab One"/>
              </a:rPr>
              <a:t>Mars</a:t>
            </a:r>
            <a:endParaRPr sz="2000">
              <a:solidFill>
                <a:srgbClr val="FFFFFF"/>
              </a:solidFill>
              <a:latin typeface="Alfa Slab One"/>
              <a:ea typeface="Alfa Slab One"/>
              <a:cs typeface="Alfa Slab One"/>
              <a:sym typeface="Alfa Slab One"/>
            </a:endParaRPr>
          </a:p>
        </p:txBody>
      </p:sp>
      <p:sp>
        <p:nvSpPr>
          <p:cNvPr id="850" name="Google Shape;850;p41"/>
          <p:cNvSpPr txBox="1">
            <a:spLocks noGrp="1"/>
          </p:cNvSpPr>
          <p:nvPr>
            <p:ph type="subTitle" idx="4294967295"/>
          </p:nvPr>
        </p:nvSpPr>
        <p:spPr>
          <a:xfrm>
            <a:off x="6873875" y="3825875"/>
            <a:ext cx="2270125" cy="59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 but it’s hot</a:t>
            </a:r>
            <a:endParaRPr/>
          </a:p>
        </p:txBody>
      </p:sp>
      <p:sp>
        <p:nvSpPr>
          <p:cNvPr id="851" name="Google Shape;851;p41"/>
          <p:cNvSpPr txBox="1">
            <a:spLocks noGrp="1"/>
          </p:cNvSpPr>
          <p:nvPr>
            <p:ph type="subTitle" idx="4294967295"/>
          </p:nvPr>
        </p:nvSpPr>
        <p:spPr>
          <a:xfrm>
            <a:off x="7375525" y="3441700"/>
            <a:ext cx="1768475" cy="392113"/>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FFFF"/>
                </a:solidFill>
                <a:latin typeface="Alfa Slab One"/>
                <a:ea typeface="Alfa Slab One"/>
                <a:cs typeface="Alfa Slab One"/>
                <a:sym typeface="Alfa Slab One"/>
              </a:rPr>
              <a:t>Venus</a:t>
            </a:r>
            <a:endParaRPr sz="2000">
              <a:solidFill>
                <a:srgbClr val="FFFFFF"/>
              </a:solidFill>
              <a:latin typeface="Alfa Slab One"/>
              <a:ea typeface="Alfa Slab One"/>
              <a:cs typeface="Alfa Slab One"/>
              <a:sym typeface="Alfa Slab One"/>
            </a:endParaRPr>
          </a:p>
        </p:txBody>
      </p:sp>
      <p:sp>
        <p:nvSpPr>
          <p:cNvPr id="853" name="Google Shape;853;p41"/>
          <p:cNvSpPr txBox="1">
            <a:spLocks noGrp="1"/>
          </p:cNvSpPr>
          <p:nvPr>
            <p:ph type="subTitle" idx="4294967295"/>
          </p:nvPr>
        </p:nvSpPr>
        <p:spPr>
          <a:xfrm>
            <a:off x="6873875" y="2011363"/>
            <a:ext cx="2270125" cy="59848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very far away from Earth</a:t>
            </a:r>
            <a:endParaRPr/>
          </a:p>
        </p:txBody>
      </p:sp>
      <p:sp>
        <p:nvSpPr>
          <p:cNvPr id="854" name="Google Shape;854;p41"/>
          <p:cNvSpPr txBox="1">
            <a:spLocks noGrp="1"/>
          </p:cNvSpPr>
          <p:nvPr>
            <p:ph type="subTitle" idx="4294967295"/>
          </p:nvPr>
        </p:nvSpPr>
        <p:spPr>
          <a:xfrm>
            <a:off x="7375525" y="1627188"/>
            <a:ext cx="1768475" cy="392112"/>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FFFF"/>
                </a:solidFill>
                <a:latin typeface="Alfa Slab One"/>
                <a:ea typeface="Alfa Slab One"/>
                <a:cs typeface="Alfa Slab One"/>
                <a:sym typeface="Alfa Slab One"/>
              </a:rPr>
              <a:t>Neptune</a:t>
            </a:r>
            <a:endParaRPr sz="2000">
              <a:solidFill>
                <a:srgbClr val="FFFFFF"/>
              </a:solidFill>
              <a:latin typeface="Alfa Slab One"/>
              <a:ea typeface="Alfa Slab One"/>
              <a:cs typeface="Alfa Slab One"/>
              <a:sym typeface="Alfa Slab One"/>
            </a:endParaRPr>
          </a:p>
        </p:txBody>
      </p:sp>
      <p:sp>
        <p:nvSpPr>
          <p:cNvPr id="861" name="Google Shape;861;p41"/>
          <p:cNvSpPr txBox="1">
            <a:spLocks noGrp="1"/>
          </p:cNvSpPr>
          <p:nvPr>
            <p:ph type="subTitle" idx="4294967295"/>
          </p:nvPr>
        </p:nvSpPr>
        <p:spPr>
          <a:xfrm>
            <a:off x="0" y="1266825"/>
            <a:ext cx="1768475" cy="390525"/>
          </a:xfrm>
          <a:prstGeom prst="rect">
            <a:avLst/>
          </a:prstGeom>
          <a:noFill/>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dk2"/>
                </a:solidFill>
                <a:latin typeface="Alfa Slab One"/>
                <a:ea typeface="Alfa Slab One"/>
                <a:cs typeface="Alfa Slab One"/>
                <a:sym typeface="Alfa Slab One"/>
              </a:rPr>
              <a:t>30%</a:t>
            </a:r>
            <a:endParaRPr sz="2000">
              <a:solidFill>
                <a:schemeClr val="dk2"/>
              </a:solidFill>
              <a:latin typeface="Alfa Slab One"/>
              <a:ea typeface="Alfa Slab One"/>
              <a:cs typeface="Alfa Slab One"/>
              <a:sym typeface="Alfa Slab One"/>
            </a:endParaRPr>
          </a:p>
        </p:txBody>
      </p:sp>
      <p:sp>
        <p:nvSpPr>
          <p:cNvPr id="862" name="Google Shape;862;p41"/>
          <p:cNvSpPr txBox="1">
            <a:spLocks noGrp="1"/>
          </p:cNvSpPr>
          <p:nvPr>
            <p:ph type="subTitle" idx="4294967295"/>
          </p:nvPr>
        </p:nvSpPr>
        <p:spPr>
          <a:xfrm>
            <a:off x="7375525" y="1266825"/>
            <a:ext cx="1768475" cy="390525"/>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Alfa Slab One"/>
                <a:ea typeface="Alfa Slab One"/>
                <a:cs typeface="Alfa Slab One"/>
                <a:sym typeface="Alfa Slab One"/>
              </a:rPr>
              <a:t>25%</a:t>
            </a:r>
            <a:endParaRPr sz="2000">
              <a:solidFill>
                <a:schemeClr val="dk1"/>
              </a:solidFill>
              <a:latin typeface="Alfa Slab One"/>
              <a:ea typeface="Alfa Slab One"/>
              <a:cs typeface="Alfa Slab One"/>
              <a:sym typeface="Alfa Slab One"/>
            </a:endParaRPr>
          </a:p>
        </p:txBody>
      </p:sp>
      <p:sp>
        <p:nvSpPr>
          <p:cNvPr id="863" name="Google Shape;863;p41"/>
          <p:cNvSpPr txBox="1">
            <a:spLocks noGrp="1"/>
          </p:cNvSpPr>
          <p:nvPr>
            <p:ph type="subTitle" idx="4294967295"/>
          </p:nvPr>
        </p:nvSpPr>
        <p:spPr>
          <a:xfrm>
            <a:off x="0" y="3097213"/>
            <a:ext cx="1768475" cy="392112"/>
          </a:xfrm>
          <a:prstGeom prst="rect">
            <a:avLst/>
          </a:prstGeom>
          <a:noFill/>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2"/>
                </a:solidFill>
                <a:latin typeface="Alfa Slab One"/>
                <a:ea typeface="Alfa Slab One"/>
                <a:cs typeface="Alfa Slab One"/>
                <a:sym typeface="Alfa Slab One"/>
              </a:rPr>
              <a:t>10%</a:t>
            </a:r>
            <a:endParaRPr sz="2000">
              <a:solidFill>
                <a:schemeClr val="accent2"/>
              </a:solidFill>
              <a:latin typeface="Alfa Slab One"/>
              <a:ea typeface="Alfa Slab One"/>
              <a:cs typeface="Alfa Slab One"/>
              <a:sym typeface="Alfa Slab One"/>
            </a:endParaRPr>
          </a:p>
        </p:txBody>
      </p:sp>
      <p:sp>
        <p:nvSpPr>
          <p:cNvPr id="864" name="Google Shape;864;p41"/>
          <p:cNvSpPr txBox="1">
            <a:spLocks noGrp="1"/>
          </p:cNvSpPr>
          <p:nvPr>
            <p:ph type="subTitle" idx="4294967295"/>
          </p:nvPr>
        </p:nvSpPr>
        <p:spPr>
          <a:xfrm>
            <a:off x="7375525" y="3097213"/>
            <a:ext cx="1768475" cy="392112"/>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4"/>
                </a:solidFill>
                <a:latin typeface="Alfa Slab One"/>
                <a:ea typeface="Alfa Slab One"/>
                <a:cs typeface="Alfa Slab One"/>
                <a:sym typeface="Alfa Slab One"/>
              </a:rPr>
              <a:t>35%</a:t>
            </a:r>
            <a:endParaRPr sz="2000">
              <a:solidFill>
                <a:schemeClr val="accent4"/>
              </a:solidFill>
              <a:latin typeface="Alfa Slab One"/>
              <a:ea typeface="Alfa Slab One"/>
              <a:cs typeface="Alfa Slab One"/>
              <a:sym typeface="Alfa Slab One"/>
            </a:endParaRPr>
          </a:p>
        </p:txBody>
      </p:sp>
      <p:sp>
        <p:nvSpPr>
          <p:cNvPr id="843" name="Google Shape;843;p41"/>
          <p:cNvSpPr/>
          <p:nvPr/>
        </p:nvSpPr>
        <p:spPr>
          <a:xfrm>
            <a:off x="1002900" y="3441325"/>
            <a:ext cx="2064600" cy="3921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46" name="Google Shape;846;p41"/>
          <p:cNvSpPr/>
          <p:nvPr/>
        </p:nvSpPr>
        <p:spPr>
          <a:xfrm>
            <a:off x="1002900" y="1627475"/>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849" name="Google Shape;849;p41"/>
          <p:cNvSpPr/>
          <p:nvPr/>
        </p:nvSpPr>
        <p:spPr>
          <a:xfrm>
            <a:off x="6076500" y="3441325"/>
            <a:ext cx="2064600" cy="3921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1"/>
          <p:cNvSpPr/>
          <p:nvPr/>
        </p:nvSpPr>
        <p:spPr>
          <a:xfrm>
            <a:off x="6076500" y="1627475"/>
            <a:ext cx="2064600" cy="392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 name="Google Shape;855;p41"/>
          <p:cNvCxnSpPr>
            <a:stCxn id="846" idx="3"/>
          </p:cNvCxnSpPr>
          <p:nvPr/>
        </p:nvCxnSpPr>
        <p:spPr>
          <a:xfrm>
            <a:off x="3067500" y="1823525"/>
            <a:ext cx="513300" cy="0"/>
          </a:xfrm>
          <a:prstGeom prst="straightConnector1">
            <a:avLst/>
          </a:prstGeom>
          <a:noFill/>
          <a:ln w="19050" cap="flat" cmpd="sng">
            <a:solidFill>
              <a:schemeClr val="dk2"/>
            </a:solidFill>
            <a:prstDash val="solid"/>
            <a:round/>
            <a:headEnd type="none" w="med" len="med"/>
            <a:tailEnd type="oval" w="med" len="med"/>
          </a:ln>
        </p:spPr>
      </p:cxnSp>
      <p:cxnSp>
        <p:nvCxnSpPr>
          <p:cNvPr id="856" name="Google Shape;856;p41"/>
          <p:cNvCxnSpPr/>
          <p:nvPr/>
        </p:nvCxnSpPr>
        <p:spPr>
          <a:xfrm>
            <a:off x="3067500" y="3637375"/>
            <a:ext cx="513300" cy="0"/>
          </a:xfrm>
          <a:prstGeom prst="straightConnector1">
            <a:avLst/>
          </a:prstGeom>
          <a:noFill/>
          <a:ln w="19050" cap="flat" cmpd="sng">
            <a:solidFill>
              <a:schemeClr val="accent2"/>
            </a:solidFill>
            <a:prstDash val="solid"/>
            <a:round/>
            <a:headEnd type="none" w="med" len="med"/>
            <a:tailEnd type="oval" w="med" len="med"/>
          </a:ln>
        </p:spPr>
      </p:cxnSp>
      <p:cxnSp>
        <p:nvCxnSpPr>
          <p:cNvPr id="857" name="Google Shape;857;p41"/>
          <p:cNvCxnSpPr>
            <a:endCxn id="852" idx="1"/>
          </p:cNvCxnSpPr>
          <p:nvPr/>
        </p:nvCxnSpPr>
        <p:spPr>
          <a:xfrm>
            <a:off x="5563200" y="1823525"/>
            <a:ext cx="513300" cy="0"/>
          </a:xfrm>
          <a:prstGeom prst="straightConnector1">
            <a:avLst/>
          </a:prstGeom>
          <a:noFill/>
          <a:ln w="19050" cap="flat" cmpd="sng">
            <a:solidFill>
              <a:schemeClr val="accent6"/>
            </a:solidFill>
            <a:prstDash val="solid"/>
            <a:round/>
            <a:headEnd type="oval" w="med" len="med"/>
            <a:tailEnd type="none" w="med" len="med"/>
          </a:ln>
        </p:spPr>
      </p:cxnSp>
      <p:cxnSp>
        <p:nvCxnSpPr>
          <p:cNvPr id="858" name="Google Shape;858;p41"/>
          <p:cNvCxnSpPr>
            <a:endCxn id="849" idx="1"/>
          </p:cNvCxnSpPr>
          <p:nvPr/>
        </p:nvCxnSpPr>
        <p:spPr>
          <a:xfrm>
            <a:off x="5563200" y="3637375"/>
            <a:ext cx="513300" cy="0"/>
          </a:xfrm>
          <a:prstGeom prst="straightConnector1">
            <a:avLst/>
          </a:prstGeom>
          <a:noFill/>
          <a:ln w="19050" cap="flat" cmpd="sng">
            <a:solidFill>
              <a:schemeClr val="accent4"/>
            </a:solidFill>
            <a:prstDash val="solid"/>
            <a:round/>
            <a:headEnd type="oval" w="med" len="med"/>
            <a:tailEnd type="none" w="med" len="med"/>
          </a:ln>
        </p:spPr>
      </p:cxnSp>
      <p:pic>
        <p:nvPicPr>
          <p:cNvPr id="859" name="Google Shape;859;p41" title="Chart">
            <a:hlinkClick r:id="rId3"/>
          </p:cNvPr>
          <p:cNvPicPr preferRelativeResize="0"/>
          <p:nvPr/>
        </p:nvPicPr>
        <p:blipFill rotWithShape="1">
          <a:blip r:embed="rId4">
            <a:alphaModFix/>
          </a:blip>
          <a:srcRect l="8492" r="8492"/>
          <a:stretch/>
        </p:blipFill>
        <p:spPr>
          <a:xfrm>
            <a:off x="3365913" y="1525639"/>
            <a:ext cx="2412149" cy="2455623"/>
          </a:xfrm>
          <a:prstGeom prst="rect">
            <a:avLst/>
          </a:prstGeom>
          <a:noFill/>
          <a:ln>
            <a:noFill/>
          </a:ln>
        </p:spPr>
      </p:pic>
      <p:sp>
        <p:nvSpPr>
          <p:cNvPr id="860" name="Google Shape;860;p41"/>
          <p:cNvSpPr txBox="1"/>
          <p:nvPr/>
        </p:nvSpPr>
        <p:spPr>
          <a:xfrm>
            <a:off x="3167738" y="4225875"/>
            <a:ext cx="2808600" cy="45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Maven Pro Regular"/>
                <a:ea typeface="Maven Pro Regular"/>
                <a:cs typeface="Maven Pro Regular"/>
                <a:sym typeface="Maven Pro Regular"/>
              </a:rPr>
              <a:t>To modify this graph, click on it, follow the link, change the data and paste the new graph here</a:t>
            </a:r>
            <a:endParaRPr sz="1200">
              <a:solidFill>
                <a:schemeClr val="dk1"/>
              </a:solidFill>
              <a:latin typeface="Maven Pro Regular"/>
              <a:ea typeface="Maven Pro Regular"/>
              <a:cs typeface="Maven Pro Regular"/>
              <a:sym typeface="Maven Pro Regul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grpSp>
        <p:nvGrpSpPr>
          <p:cNvPr id="869" name="Google Shape;869;p42"/>
          <p:cNvGrpSpPr/>
          <p:nvPr/>
        </p:nvGrpSpPr>
        <p:grpSpPr>
          <a:xfrm>
            <a:off x="5769972" y="1429364"/>
            <a:ext cx="2064469" cy="3294249"/>
            <a:chOff x="5718997" y="1429364"/>
            <a:chExt cx="2064469" cy="3294249"/>
          </a:xfrm>
        </p:grpSpPr>
        <p:grpSp>
          <p:nvGrpSpPr>
            <p:cNvPr id="870" name="Google Shape;870;p42"/>
            <p:cNvGrpSpPr/>
            <p:nvPr/>
          </p:nvGrpSpPr>
          <p:grpSpPr>
            <a:xfrm>
              <a:off x="5960155" y="1699234"/>
              <a:ext cx="1823310" cy="1805982"/>
              <a:chOff x="2605700" y="3152850"/>
              <a:chExt cx="594125" cy="616250"/>
            </a:xfrm>
          </p:grpSpPr>
          <p:sp>
            <p:nvSpPr>
              <p:cNvPr id="871" name="Google Shape;871;p4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4"/>
              </a:solidFill>
              <a:ln>
                <a:noFill/>
              </a:ln>
            </p:spPr>
          </p:sp>
          <p:sp>
            <p:nvSpPr>
              <p:cNvPr id="872" name="Google Shape;872;p4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873" name="Google Shape;873;p42"/>
            <p:cNvGrpSpPr/>
            <p:nvPr/>
          </p:nvGrpSpPr>
          <p:grpSpPr>
            <a:xfrm>
              <a:off x="6189325" y="2493280"/>
              <a:ext cx="561532" cy="2230333"/>
              <a:chOff x="2680375" y="3423800"/>
              <a:chExt cx="182975" cy="761050"/>
            </a:xfrm>
          </p:grpSpPr>
          <p:sp>
            <p:nvSpPr>
              <p:cNvPr id="874" name="Google Shape;874;p4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4"/>
              </a:solidFill>
              <a:ln>
                <a:noFill/>
              </a:ln>
            </p:spPr>
          </p:sp>
          <p:sp>
            <p:nvSpPr>
              <p:cNvPr id="875" name="Google Shape;875;p4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 name="Google Shape;876;p42"/>
            <p:cNvSpPr/>
            <p:nvPr/>
          </p:nvSpPr>
          <p:spPr>
            <a:xfrm>
              <a:off x="6866850" y="4426403"/>
              <a:ext cx="120454" cy="66012"/>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2"/>
            <p:cNvSpPr/>
            <p:nvPr/>
          </p:nvSpPr>
          <p:spPr>
            <a:xfrm>
              <a:off x="6914956" y="1725287"/>
              <a:ext cx="125288" cy="171733"/>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2"/>
            <p:cNvSpPr/>
            <p:nvPr/>
          </p:nvSpPr>
          <p:spPr>
            <a:xfrm>
              <a:off x="6759285" y="1708362"/>
              <a:ext cx="178226" cy="185580"/>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2"/>
            <p:cNvSpPr/>
            <p:nvPr/>
          </p:nvSpPr>
          <p:spPr>
            <a:xfrm>
              <a:off x="6608370" y="1602639"/>
              <a:ext cx="223186" cy="320461"/>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2"/>
            <p:cNvSpPr/>
            <p:nvPr/>
          </p:nvSpPr>
          <p:spPr>
            <a:xfrm>
              <a:off x="6086654" y="1440134"/>
              <a:ext cx="589229" cy="50596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2"/>
            <p:cNvSpPr/>
            <p:nvPr/>
          </p:nvSpPr>
          <p:spPr>
            <a:xfrm>
              <a:off x="5824951" y="1429364"/>
              <a:ext cx="533068" cy="725177"/>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2"/>
            <p:cNvSpPr/>
            <p:nvPr/>
          </p:nvSpPr>
          <p:spPr>
            <a:xfrm>
              <a:off x="5733497" y="1910725"/>
              <a:ext cx="263312" cy="276063"/>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2"/>
            <p:cNvSpPr/>
            <p:nvPr/>
          </p:nvSpPr>
          <p:spPr>
            <a:xfrm>
              <a:off x="5718997" y="1973587"/>
              <a:ext cx="571583" cy="804889"/>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6250381" y="2392086"/>
              <a:ext cx="552325" cy="588758"/>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85" name="Google Shape;885;p42"/>
            <p:cNvSpPr/>
            <p:nvPr/>
          </p:nvSpPr>
          <p:spPr>
            <a:xfrm>
              <a:off x="6584279" y="2809118"/>
              <a:ext cx="378932" cy="381784"/>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86" name="Google Shape;886;p42"/>
            <p:cNvSpPr/>
            <p:nvPr/>
          </p:nvSpPr>
          <p:spPr>
            <a:xfrm>
              <a:off x="6815446" y="3304254"/>
              <a:ext cx="224797" cy="243826"/>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 name="Google Shape;887;p42"/>
            <p:cNvGrpSpPr/>
            <p:nvPr/>
          </p:nvGrpSpPr>
          <p:grpSpPr>
            <a:xfrm>
              <a:off x="6285612" y="2928474"/>
              <a:ext cx="708072" cy="1753744"/>
              <a:chOff x="2711750" y="3572300"/>
              <a:chExt cx="230725" cy="598425"/>
            </a:xfrm>
          </p:grpSpPr>
          <p:sp>
            <p:nvSpPr>
              <p:cNvPr id="888" name="Google Shape;888;p4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0" name="Google Shape;890;p42"/>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sp>
        <p:nvSpPr>
          <p:cNvPr id="892" name="Google Shape;892;p42"/>
          <p:cNvSpPr txBox="1">
            <a:spLocks noGrp="1"/>
          </p:cNvSpPr>
          <p:nvPr>
            <p:ph type="subTitle" idx="4294967295"/>
          </p:nvPr>
        </p:nvSpPr>
        <p:spPr>
          <a:xfrm>
            <a:off x="0" y="4211638"/>
            <a:ext cx="3511550" cy="39211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 is the closest planet to the Sun</a:t>
            </a:r>
            <a:endParaRPr/>
          </a:p>
        </p:txBody>
      </p:sp>
      <p:sp>
        <p:nvSpPr>
          <p:cNvPr id="893" name="Google Shape;893;p42"/>
          <p:cNvSpPr txBox="1">
            <a:spLocks noGrp="1"/>
          </p:cNvSpPr>
          <p:nvPr>
            <p:ph type="subTitle" idx="4294967295"/>
          </p:nvPr>
        </p:nvSpPr>
        <p:spPr>
          <a:xfrm>
            <a:off x="0" y="3800475"/>
            <a:ext cx="1770063" cy="392113"/>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FFFF"/>
                </a:solidFill>
                <a:latin typeface="Alfa Slab One"/>
                <a:ea typeface="Alfa Slab One"/>
                <a:cs typeface="Alfa Slab One"/>
                <a:sym typeface="Alfa Slab One"/>
              </a:rPr>
              <a:t>Mercury</a:t>
            </a:r>
            <a:endParaRPr sz="2000">
              <a:solidFill>
                <a:srgbClr val="FFFFFF"/>
              </a:solidFill>
              <a:latin typeface="Alfa Slab One"/>
              <a:ea typeface="Alfa Slab One"/>
              <a:cs typeface="Alfa Slab One"/>
              <a:sym typeface="Alfa Slab One"/>
            </a:endParaRPr>
          </a:p>
        </p:txBody>
      </p:sp>
      <p:sp>
        <p:nvSpPr>
          <p:cNvPr id="895" name="Google Shape;895;p42"/>
          <p:cNvSpPr txBox="1">
            <a:spLocks noGrp="1"/>
          </p:cNvSpPr>
          <p:nvPr>
            <p:ph type="subTitle" idx="4294967295"/>
          </p:nvPr>
        </p:nvSpPr>
        <p:spPr>
          <a:xfrm>
            <a:off x="0" y="1965325"/>
            <a:ext cx="3511550" cy="390525"/>
          </a:xfrm>
          <a:prstGeom prst="rect">
            <a:avLst/>
          </a:prstGeom>
        </p:spPr>
        <p:txBody>
          <a:bodyPr spcFirstLastPara="1" wrap="square" lIns="91425" tIns="91425" rIns="0" bIns="91425" anchor="ctr" anchorCtr="0">
            <a:noAutofit/>
          </a:bodyPr>
          <a:lstStyle/>
          <a:p>
            <a:pPr marL="0" lvl="0" indent="0" algn="l" rtl="0">
              <a:spcBef>
                <a:spcPts val="0"/>
              </a:spcBef>
              <a:spcAft>
                <a:spcPts val="0"/>
              </a:spcAft>
              <a:buNone/>
            </a:pPr>
            <a:r>
              <a:rPr lang="en"/>
              <a:t>Despite being red, it is actually cold</a:t>
            </a:r>
            <a:endParaRPr/>
          </a:p>
        </p:txBody>
      </p:sp>
      <p:sp>
        <p:nvSpPr>
          <p:cNvPr id="896" name="Google Shape;896;p42"/>
          <p:cNvSpPr txBox="1">
            <a:spLocks noGrp="1"/>
          </p:cNvSpPr>
          <p:nvPr>
            <p:ph type="subTitle" idx="4294967295"/>
          </p:nvPr>
        </p:nvSpPr>
        <p:spPr>
          <a:xfrm>
            <a:off x="0" y="1554163"/>
            <a:ext cx="1770063" cy="392112"/>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FFFF"/>
                </a:solidFill>
                <a:latin typeface="Alfa Slab One"/>
                <a:ea typeface="Alfa Slab One"/>
                <a:cs typeface="Alfa Slab One"/>
                <a:sym typeface="Alfa Slab One"/>
              </a:rPr>
              <a:t>Mars</a:t>
            </a:r>
            <a:endParaRPr sz="2000">
              <a:solidFill>
                <a:srgbClr val="FFFFFF"/>
              </a:solidFill>
              <a:latin typeface="Alfa Slab One"/>
              <a:ea typeface="Alfa Slab One"/>
              <a:cs typeface="Alfa Slab One"/>
              <a:sym typeface="Alfa Slab One"/>
            </a:endParaRPr>
          </a:p>
        </p:txBody>
      </p:sp>
      <p:sp>
        <p:nvSpPr>
          <p:cNvPr id="898" name="Google Shape;898;p42"/>
          <p:cNvSpPr txBox="1">
            <a:spLocks noGrp="1"/>
          </p:cNvSpPr>
          <p:nvPr>
            <p:ph type="subTitle" idx="4294967295"/>
          </p:nvPr>
        </p:nvSpPr>
        <p:spPr>
          <a:xfrm>
            <a:off x="0" y="3079750"/>
            <a:ext cx="3511550" cy="39211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It’s the second planet from the Sun</a:t>
            </a:r>
            <a:endParaRPr/>
          </a:p>
        </p:txBody>
      </p:sp>
      <p:sp>
        <p:nvSpPr>
          <p:cNvPr id="899" name="Google Shape;899;p42"/>
          <p:cNvSpPr txBox="1">
            <a:spLocks noGrp="1"/>
          </p:cNvSpPr>
          <p:nvPr>
            <p:ph type="subTitle" idx="4294967295"/>
          </p:nvPr>
        </p:nvSpPr>
        <p:spPr>
          <a:xfrm>
            <a:off x="0" y="2678113"/>
            <a:ext cx="1770063" cy="390525"/>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FFFF"/>
                </a:solidFill>
                <a:latin typeface="Alfa Slab One"/>
                <a:ea typeface="Alfa Slab One"/>
                <a:cs typeface="Alfa Slab One"/>
                <a:sym typeface="Alfa Slab One"/>
              </a:rPr>
              <a:t>Venus</a:t>
            </a:r>
            <a:endParaRPr sz="2000">
              <a:solidFill>
                <a:srgbClr val="FFFFFF"/>
              </a:solidFill>
              <a:latin typeface="Alfa Slab One"/>
              <a:ea typeface="Alfa Slab One"/>
              <a:cs typeface="Alfa Slab One"/>
              <a:sym typeface="Alfa Slab One"/>
            </a:endParaRPr>
          </a:p>
        </p:txBody>
      </p:sp>
      <p:sp>
        <p:nvSpPr>
          <p:cNvPr id="891" name="Google Shape;891;p42"/>
          <p:cNvSpPr/>
          <p:nvPr/>
        </p:nvSpPr>
        <p:spPr>
          <a:xfrm>
            <a:off x="1309550" y="3800750"/>
            <a:ext cx="2064600" cy="3921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2"/>
          <p:cNvSpPr/>
          <p:nvPr/>
        </p:nvSpPr>
        <p:spPr>
          <a:xfrm>
            <a:off x="1309550" y="155375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2"/>
          <p:cNvSpPr/>
          <p:nvPr/>
        </p:nvSpPr>
        <p:spPr>
          <a:xfrm>
            <a:off x="1309550" y="2677200"/>
            <a:ext cx="2064600" cy="3921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2"/>
          <p:cNvSpPr/>
          <p:nvPr/>
        </p:nvSpPr>
        <p:spPr>
          <a:xfrm>
            <a:off x="5976719" y="2356419"/>
            <a:ext cx="166500" cy="166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2"/>
          <p:cNvSpPr/>
          <p:nvPr/>
        </p:nvSpPr>
        <p:spPr>
          <a:xfrm>
            <a:off x="6218469" y="3526836"/>
            <a:ext cx="166500" cy="166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2"/>
          <p:cNvSpPr/>
          <p:nvPr/>
        </p:nvSpPr>
        <p:spPr>
          <a:xfrm>
            <a:off x="7295304" y="2422859"/>
            <a:ext cx="166500" cy="166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2"/>
          <p:cNvSpPr/>
          <p:nvPr/>
        </p:nvSpPr>
        <p:spPr>
          <a:xfrm>
            <a:off x="6718956" y="3526819"/>
            <a:ext cx="166500" cy="166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2"/>
          <p:cNvSpPr/>
          <p:nvPr/>
        </p:nvSpPr>
        <p:spPr>
          <a:xfrm>
            <a:off x="6552456" y="2677194"/>
            <a:ext cx="166500" cy="1665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2"/>
          <p:cNvSpPr/>
          <p:nvPr/>
        </p:nvSpPr>
        <p:spPr>
          <a:xfrm>
            <a:off x="6718954" y="1723209"/>
            <a:ext cx="166500" cy="166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2"/>
          <p:cNvSpPr/>
          <p:nvPr/>
        </p:nvSpPr>
        <p:spPr>
          <a:xfrm>
            <a:off x="6051969" y="1603836"/>
            <a:ext cx="166500" cy="1665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10"/>
        <p:cNvGrpSpPr/>
        <p:nvPr/>
      </p:nvGrpSpPr>
      <p:grpSpPr>
        <a:xfrm>
          <a:off x="0" y="0"/>
          <a:ext cx="0" cy="0"/>
          <a:chOff x="0" y="0"/>
          <a:chExt cx="0" cy="0"/>
        </a:xfrm>
      </p:grpSpPr>
      <p:sp>
        <p:nvSpPr>
          <p:cNvPr id="911" name="Google Shape;911;p43"/>
          <p:cNvSpPr/>
          <p:nvPr/>
        </p:nvSpPr>
        <p:spPr>
          <a:xfrm>
            <a:off x="2676888" y="2136725"/>
            <a:ext cx="1419300" cy="141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831000" y="2136725"/>
            <a:ext cx="1419300" cy="1419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an Infographic</a:t>
            </a:r>
            <a:endParaRPr/>
          </a:p>
        </p:txBody>
      </p:sp>
      <p:sp>
        <p:nvSpPr>
          <p:cNvPr id="1001" name="Google Shape;1001;p43"/>
          <p:cNvSpPr txBox="1">
            <a:spLocks noGrp="1"/>
          </p:cNvSpPr>
          <p:nvPr>
            <p:ph type="subTitle" idx="4294967295"/>
          </p:nvPr>
        </p:nvSpPr>
        <p:spPr>
          <a:xfrm>
            <a:off x="0" y="1554163"/>
            <a:ext cx="1768475" cy="392112"/>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FFFF"/>
                </a:solidFill>
                <a:latin typeface="Alfa Slab One"/>
                <a:ea typeface="Alfa Slab One"/>
                <a:cs typeface="Alfa Slab One"/>
                <a:sym typeface="Alfa Slab One"/>
              </a:rPr>
              <a:t>Gender</a:t>
            </a:r>
            <a:endParaRPr sz="2000">
              <a:solidFill>
                <a:srgbClr val="FFFFFF"/>
              </a:solidFill>
              <a:latin typeface="Alfa Slab One"/>
              <a:ea typeface="Alfa Slab One"/>
              <a:cs typeface="Alfa Slab One"/>
              <a:sym typeface="Alfa Slab One"/>
            </a:endParaRPr>
          </a:p>
        </p:txBody>
      </p:sp>
      <p:sp>
        <p:nvSpPr>
          <p:cNvPr id="1003" name="Google Shape;1003;p43"/>
          <p:cNvSpPr txBox="1">
            <a:spLocks noGrp="1"/>
          </p:cNvSpPr>
          <p:nvPr>
            <p:ph type="subTitle" idx="4294967295"/>
          </p:nvPr>
        </p:nvSpPr>
        <p:spPr>
          <a:xfrm>
            <a:off x="7375525" y="1554163"/>
            <a:ext cx="1768475" cy="392112"/>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FFFF"/>
                </a:solidFill>
                <a:latin typeface="Alfa Slab One"/>
                <a:ea typeface="Alfa Slab One"/>
                <a:cs typeface="Alfa Slab One"/>
                <a:sym typeface="Alfa Slab One"/>
              </a:rPr>
              <a:t>Hobbies</a:t>
            </a:r>
            <a:endParaRPr sz="2000">
              <a:solidFill>
                <a:srgbClr val="FFFFFF"/>
              </a:solidFill>
              <a:latin typeface="Alfa Slab One"/>
              <a:ea typeface="Alfa Slab One"/>
              <a:cs typeface="Alfa Slab One"/>
              <a:sym typeface="Alfa Slab One"/>
            </a:endParaRPr>
          </a:p>
        </p:txBody>
      </p:sp>
      <p:sp>
        <p:nvSpPr>
          <p:cNvPr id="1004" name="Google Shape;1004;p43"/>
          <p:cNvSpPr txBox="1">
            <a:spLocks noGrp="1"/>
          </p:cNvSpPr>
          <p:nvPr>
            <p:ph type="subTitle" idx="4294967295"/>
          </p:nvPr>
        </p:nvSpPr>
        <p:spPr>
          <a:xfrm>
            <a:off x="8342313" y="2319338"/>
            <a:ext cx="801687" cy="365125"/>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6"/>
                </a:solidFill>
                <a:latin typeface="Alfa Slab One"/>
                <a:ea typeface="Alfa Slab One"/>
                <a:cs typeface="Alfa Slab One"/>
                <a:sym typeface="Alfa Slab One"/>
              </a:rPr>
              <a:t>90%</a:t>
            </a:r>
            <a:endParaRPr sz="2000">
              <a:solidFill>
                <a:schemeClr val="accent6"/>
              </a:solidFill>
              <a:latin typeface="Alfa Slab One"/>
              <a:ea typeface="Alfa Slab One"/>
              <a:cs typeface="Alfa Slab One"/>
              <a:sym typeface="Alfa Slab One"/>
            </a:endParaRPr>
          </a:p>
        </p:txBody>
      </p:sp>
      <p:sp>
        <p:nvSpPr>
          <p:cNvPr id="1005" name="Google Shape;1005;p43"/>
          <p:cNvSpPr txBox="1">
            <a:spLocks noGrp="1"/>
          </p:cNvSpPr>
          <p:nvPr>
            <p:ph type="subTitle" idx="4294967295"/>
          </p:nvPr>
        </p:nvSpPr>
        <p:spPr>
          <a:xfrm>
            <a:off x="8342313" y="3219450"/>
            <a:ext cx="801687" cy="366713"/>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6"/>
                </a:solidFill>
                <a:latin typeface="Alfa Slab One"/>
                <a:ea typeface="Alfa Slab One"/>
                <a:cs typeface="Alfa Slab One"/>
                <a:sym typeface="Alfa Slab One"/>
              </a:rPr>
              <a:t>50%</a:t>
            </a:r>
            <a:endParaRPr sz="2000">
              <a:solidFill>
                <a:schemeClr val="accent6"/>
              </a:solidFill>
              <a:latin typeface="Alfa Slab One"/>
              <a:ea typeface="Alfa Slab One"/>
              <a:cs typeface="Alfa Slab One"/>
              <a:sym typeface="Alfa Slab One"/>
            </a:endParaRPr>
          </a:p>
        </p:txBody>
      </p:sp>
      <p:sp>
        <p:nvSpPr>
          <p:cNvPr id="1006" name="Google Shape;1006;p43"/>
          <p:cNvSpPr txBox="1">
            <a:spLocks noGrp="1"/>
          </p:cNvSpPr>
          <p:nvPr>
            <p:ph type="subTitle" idx="4294967295"/>
          </p:nvPr>
        </p:nvSpPr>
        <p:spPr>
          <a:xfrm>
            <a:off x="8342313" y="4110038"/>
            <a:ext cx="801687" cy="392112"/>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6"/>
                </a:solidFill>
                <a:latin typeface="Alfa Slab One"/>
                <a:ea typeface="Alfa Slab One"/>
                <a:cs typeface="Alfa Slab One"/>
                <a:sym typeface="Alfa Slab One"/>
              </a:rPr>
              <a:t>70%</a:t>
            </a:r>
            <a:endParaRPr sz="2000">
              <a:solidFill>
                <a:schemeClr val="accent6"/>
              </a:solidFill>
              <a:latin typeface="Alfa Slab One"/>
              <a:ea typeface="Alfa Slab One"/>
              <a:cs typeface="Alfa Slab One"/>
              <a:sym typeface="Alfa Slab One"/>
            </a:endParaRPr>
          </a:p>
        </p:txBody>
      </p:sp>
      <p:sp>
        <p:nvSpPr>
          <p:cNvPr id="1013" name="Google Shape;1013;p43"/>
          <p:cNvSpPr txBox="1">
            <a:spLocks noGrp="1"/>
          </p:cNvSpPr>
          <p:nvPr>
            <p:ph type="subTitle" idx="4294967295"/>
          </p:nvPr>
        </p:nvSpPr>
        <p:spPr>
          <a:xfrm>
            <a:off x="7054850" y="3987800"/>
            <a:ext cx="2089150" cy="39211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far away</a:t>
            </a:r>
            <a:endParaRPr/>
          </a:p>
        </p:txBody>
      </p:sp>
      <p:sp>
        <p:nvSpPr>
          <p:cNvPr id="1014" name="Google Shape;1014;p43"/>
          <p:cNvSpPr txBox="1">
            <a:spLocks noGrp="1"/>
          </p:cNvSpPr>
          <p:nvPr>
            <p:ph type="subTitle" idx="4294967295"/>
          </p:nvPr>
        </p:nvSpPr>
        <p:spPr>
          <a:xfrm>
            <a:off x="7177088" y="2185988"/>
            <a:ext cx="1966912" cy="39211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It is actually cold</a:t>
            </a:r>
            <a:endParaRPr/>
          </a:p>
        </p:txBody>
      </p:sp>
      <p:sp>
        <p:nvSpPr>
          <p:cNvPr id="1015" name="Google Shape;1015;p43"/>
          <p:cNvSpPr txBox="1">
            <a:spLocks noGrp="1"/>
          </p:cNvSpPr>
          <p:nvPr>
            <p:ph type="subTitle" idx="4294967295"/>
          </p:nvPr>
        </p:nvSpPr>
        <p:spPr>
          <a:xfrm>
            <a:off x="7177088" y="3086100"/>
            <a:ext cx="1966912" cy="39211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really hot</a:t>
            </a:r>
            <a:endParaRPr/>
          </a:p>
        </p:txBody>
      </p:sp>
      <p:sp>
        <p:nvSpPr>
          <p:cNvPr id="1019" name="Google Shape;1019;p43"/>
          <p:cNvSpPr txBox="1">
            <a:spLocks noGrp="1"/>
          </p:cNvSpPr>
          <p:nvPr>
            <p:ph type="subTitle" idx="4294967295"/>
          </p:nvPr>
        </p:nvSpPr>
        <p:spPr>
          <a:xfrm>
            <a:off x="0" y="4238625"/>
            <a:ext cx="1477963" cy="3905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 is actually a cold place</a:t>
            </a:r>
            <a:endParaRPr/>
          </a:p>
        </p:txBody>
      </p:sp>
      <p:sp>
        <p:nvSpPr>
          <p:cNvPr id="1020" name="Google Shape;1020;p43"/>
          <p:cNvSpPr txBox="1">
            <a:spLocks noGrp="1"/>
          </p:cNvSpPr>
          <p:nvPr>
            <p:ph type="subTitle" idx="4294967295"/>
          </p:nvPr>
        </p:nvSpPr>
        <p:spPr>
          <a:xfrm>
            <a:off x="0" y="3751263"/>
            <a:ext cx="1477963" cy="392112"/>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60%</a:t>
            </a:r>
            <a:endParaRPr sz="2000">
              <a:solidFill>
                <a:srgbClr val="FFFFFF"/>
              </a:solidFill>
              <a:latin typeface="Alfa Slab One"/>
              <a:ea typeface="Alfa Slab One"/>
              <a:cs typeface="Alfa Slab One"/>
              <a:sym typeface="Alfa Slab One"/>
            </a:endParaRPr>
          </a:p>
        </p:txBody>
      </p:sp>
      <p:sp>
        <p:nvSpPr>
          <p:cNvPr id="1022" name="Google Shape;1022;p43"/>
          <p:cNvSpPr txBox="1">
            <a:spLocks noGrp="1"/>
          </p:cNvSpPr>
          <p:nvPr>
            <p:ph type="subTitle" idx="4294967295"/>
          </p:nvPr>
        </p:nvSpPr>
        <p:spPr>
          <a:xfrm>
            <a:off x="0" y="4238625"/>
            <a:ext cx="1476375" cy="390525"/>
          </a:xfrm>
          <a:prstGeom prst="rect">
            <a:avLst/>
          </a:prstGeom>
        </p:spPr>
        <p:txBody>
          <a:bodyPr spcFirstLastPara="1" wrap="square" lIns="36000" tIns="91425" rIns="36000" bIns="91425" anchor="ctr" anchorCtr="0">
            <a:noAutofit/>
          </a:bodyPr>
          <a:lstStyle/>
          <a:p>
            <a:pPr marL="0" lvl="0" indent="0" algn="ctr" rtl="0">
              <a:spcBef>
                <a:spcPts val="0"/>
              </a:spcBef>
              <a:spcAft>
                <a:spcPts val="0"/>
              </a:spcAft>
              <a:buNone/>
            </a:pPr>
            <a:r>
              <a:rPr lang="en"/>
              <a:t>It is the closest planet</a:t>
            </a:r>
            <a:endParaRPr/>
          </a:p>
        </p:txBody>
      </p:sp>
      <p:sp>
        <p:nvSpPr>
          <p:cNvPr id="1023" name="Google Shape;1023;p43"/>
          <p:cNvSpPr txBox="1">
            <a:spLocks noGrp="1"/>
          </p:cNvSpPr>
          <p:nvPr>
            <p:ph type="subTitle" idx="4294967295"/>
          </p:nvPr>
        </p:nvSpPr>
        <p:spPr>
          <a:xfrm>
            <a:off x="0" y="3751263"/>
            <a:ext cx="1476375" cy="392112"/>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rgbClr val="FFFFFF"/>
                </a:solidFill>
                <a:latin typeface="Alfa Slab One"/>
                <a:ea typeface="Alfa Slab One"/>
                <a:cs typeface="Alfa Slab One"/>
                <a:sym typeface="Alfa Slab One"/>
              </a:rPr>
              <a:t>40%</a:t>
            </a:r>
            <a:endParaRPr sz="2000">
              <a:solidFill>
                <a:srgbClr val="FFFFFF"/>
              </a:solidFill>
              <a:latin typeface="Alfa Slab One"/>
              <a:ea typeface="Alfa Slab One"/>
              <a:cs typeface="Alfa Slab One"/>
              <a:sym typeface="Alfa Slab One"/>
            </a:endParaRPr>
          </a:p>
        </p:txBody>
      </p:sp>
      <p:grpSp>
        <p:nvGrpSpPr>
          <p:cNvPr id="914" name="Google Shape;914;p43"/>
          <p:cNvGrpSpPr/>
          <p:nvPr/>
        </p:nvGrpSpPr>
        <p:grpSpPr>
          <a:xfrm>
            <a:off x="1256598" y="2508084"/>
            <a:ext cx="568091" cy="676602"/>
            <a:chOff x="2230067" y="1588071"/>
            <a:chExt cx="304819" cy="363042"/>
          </a:xfrm>
        </p:grpSpPr>
        <p:sp>
          <p:nvSpPr>
            <p:cNvPr id="915" name="Google Shape;915;p43"/>
            <p:cNvSpPr/>
            <p:nvPr/>
          </p:nvSpPr>
          <p:spPr>
            <a:xfrm>
              <a:off x="2293916" y="1588071"/>
              <a:ext cx="177425" cy="102931"/>
            </a:xfrm>
            <a:custGeom>
              <a:avLst/>
              <a:gdLst/>
              <a:ahLst/>
              <a:cxnLst/>
              <a:rect l="l" t="t" r="r" b="b"/>
              <a:pathLst>
                <a:path w="5266" h="3055" extrusionOk="0">
                  <a:moveTo>
                    <a:pt x="1995" y="0"/>
                  </a:moveTo>
                  <a:cubicBezTo>
                    <a:pt x="895" y="0"/>
                    <a:pt x="1" y="894"/>
                    <a:pt x="1" y="2004"/>
                  </a:cubicBezTo>
                  <a:lnTo>
                    <a:pt x="1" y="2741"/>
                  </a:lnTo>
                  <a:cubicBezTo>
                    <a:pt x="1" y="2917"/>
                    <a:pt x="138" y="3055"/>
                    <a:pt x="315" y="3055"/>
                  </a:cubicBezTo>
                  <a:lnTo>
                    <a:pt x="4942" y="3055"/>
                  </a:lnTo>
                  <a:cubicBezTo>
                    <a:pt x="5118" y="3055"/>
                    <a:pt x="5265" y="2917"/>
                    <a:pt x="5265" y="2741"/>
                  </a:cubicBezTo>
                  <a:lnTo>
                    <a:pt x="5265" y="2004"/>
                  </a:lnTo>
                  <a:cubicBezTo>
                    <a:pt x="5265" y="894"/>
                    <a:pt x="4362" y="0"/>
                    <a:pt x="3262"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a:off x="2382630" y="1588071"/>
              <a:ext cx="88712" cy="102931"/>
            </a:xfrm>
            <a:custGeom>
              <a:avLst/>
              <a:gdLst/>
              <a:ahLst/>
              <a:cxnLst/>
              <a:rect l="l" t="t" r="r" b="b"/>
              <a:pathLst>
                <a:path w="2633" h="3055" extrusionOk="0">
                  <a:moveTo>
                    <a:pt x="0" y="0"/>
                  </a:moveTo>
                  <a:lnTo>
                    <a:pt x="0" y="3055"/>
                  </a:lnTo>
                  <a:lnTo>
                    <a:pt x="2309" y="3055"/>
                  </a:lnTo>
                  <a:cubicBezTo>
                    <a:pt x="2485" y="3055"/>
                    <a:pt x="2632" y="2917"/>
                    <a:pt x="2632" y="2741"/>
                  </a:cubicBezTo>
                  <a:lnTo>
                    <a:pt x="2632" y="2004"/>
                  </a:lnTo>
                  <a:cubicBezTo>
                    <a:pt x="2632" y="894"/>
                    <a:pt x="1729" y="0"/>
                    <a:pt x="62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3"/>
            <p:cNvSpPr/>
            <p:nvPr/>
          </p:nvSpPr>
          <p:spPr>
            <a:xfrm>
              <a:off x="2230067" y="1843533"/>
              <a:ext cx="304816" cy="107580"/>
            </a:xfrm>
            <a:custGeom>
              <a:avLst/>
              <a:gdLst/>
              <a:ahLst/>
              <a:cxnLst/>
              <a:rect l="l" t="t" r="r" b="b"/>
              <a:pathLst>
                <a:path w="9047" h="3193" extrusionOk="0">
                  <a:moveTo>
                    <a:pt x="2417" y="0"/>
                  </a:moveTo>
                  <a:cubicBezTo>
                    <a:pt x="1090" y="0"/>
                    <a:pt x="1" y="1081"/>
                    <a:pt x="1" y="2417"/>
                  </a:cubicBezTo>
                  <a:lnTo>
                    <a:pt x="1" y="2879"/>
                  </a:lnTo>
                  <a:cubicBezTo>
                    <a:pt x="1" y="3055"/>
                    <a:pt x="138" y="3193"/>
                    <a:pt x="315" y="3193"/>
                  </a:cubicBezTo>
                  <a:lnTo>
                    <a:pt x="8732" y="3193"/>
                  </a:lnTo>
                  <a:cubicBezTo>
                    <a:pt x="8909" y="3193"/>
                    <a:pt x="9046" y="3055"/>
                    <a:pt x="9046" y="2879"/>
                  </a:cubicBezTo>
                  <a:lnTo>
                    <a:pt x="9046" y="2417"/>
                  </a:lnTo>
                  <a:cubicBezTo>
                    <a:pt x="9046" y="1081"/>
                    <a:pt x="7966" y="0"/>
                    <a:pt x="6630" y="0"/>
                  </a:cubicBezTo>
                  <a:lnTo>
                    <a:pt x="6100" y="0"/>
                  </a:lnTo>
                  <a:lnTo>
                    <a:pt x="4528" y="423"/>
                  </a:lnTo>
                  <a:lnTo>
                    <a:pt x="294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3"/>
            <p:cNvSpPr/>
            <p:nvPr/>
          </p:nvSpPr>
          <p:spPr>
            <a:xfrm>
              <a:off x="2382630" y="1843533"/>
              <a:ext cx="152256" cy="107580"/>
            </a:xfrm>
            <a:custGeom>
              <a:avLst/>
              <a:gdLst/>
              <a:ahLst/>
              <a:cxnLst/>
              <a:rect l="l" t="t" r="r" b="b"/>
              <a:pathLst>
                <a:path w="4519" h="3193" extrusionOk="0">
                  <a:moveTo>
                    <a:pt x="1572" y="0"/>
                  </a:moveTo>
                  <a:lnTo>
                    <a:pt x="0" y="423"/>
                  </a:lnTo>
                  <a:lnTo>
                    <a:pt x="0" y="3193"/>
                  </a:lnTo>
                  <a:lnTo>
                    <a:pt x="4204" y="3193"/>
                  </a:lnTo>
                  <a:cubicBezTo>
                    <a:pt x="4381" y="3193"/>
                    <a:pt x="4518" y="3055"/>
                    <a:pt x="4518" y="2879"/>
                  </a:cubicBezTo>
                  <a:lnTo>
                    <a:pt x="4518" y="2417"/>
                  </a:lnTo>
                  <a:cubicBezTo>
                    <a:pt x="4518" y="1081"/>
                    <a:pt x="3438" y="0"/>
                    <a:pt x="2102"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3"/>
            <p:cNvSpPr/>
            <p:nvPr/>
          </p:nvSpPr>
          <p:spPr>
            <a:xfrm>
              <a:off x="2329361" y="1809773"/>
              <a:ext cx="106232" cy="97675"/>
            </a:xfrm>
            <a:custGeom>
              <a:avLst/>
              <a:gdLst/>
              <a:ahLst/>
              <a:cxnLst/>
              <a:rect l="l" t="t" r="r" b="b"/>
              <a:pathLst>
                <a:path w="3153" h="2899" extrusionOk="0">
                  <a:moveTo>
                    <a:pt x="629" y="1"/>
                  </a:moveTo>
                  <a:lnTo>
                    <a:pt x="629" y="1002"/>
                  </a:lnTo>
                  <a:lnTo>
                    <a:pt x="0" y="1002"/>
                  </a:lnTo>
                  <a:lnTo>
                    <a:pt x="0" y="1317"/>
                  </a:lnTo>
                  <a:cubicBezTo>
                    <a:pt x="0" y="2191"/>
                    <a:pt x="707" y="2898"/>
                    <a:pt x="1581" y="2898"/>
                  </a:cubicBezTo>
                  <a:cubicBezTo>
                    <a:pt x="2445" y="2898"/>
                    <a:pt x="3153" y="2191"/>
                    <a:pt x="3153" y="1317"/>
                  </a:cubicBezTo>
                  <a:lnTo>
                    <a:pt x="3153" y="1002"/>
                  </a:lnTo>
                  <a:lnTo>
                    <a:pt x="2524" y="1002"/>
                  </a:lnTo>
                  <a:lnTo>
                    <a:pt x="252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a:off x="2382630" y="1809773"/>
              <a:ext cx="52965" cy="97675"/>
            </a:xfrm>
            <a:custGeom>
              <a:avLst/>
              <a:gdLst/>
              <a:ahLst/>
              <a:cxnLst/>
              <a:rect l="l" t="t" r="r" b="b"/>
              <a:pathLst>
                <a:path w="1572" h="2899" extrusionOk="0">
                  <a:moveTo>
                    <a:pt x="0" y="1"/>
                  </a:moveTo>
                  <a:lnTo>
                    <a:pt x="0" y="2898"/>
                  </a:lnTo>
                  <a:cubicBezTo>
                    <a:pt x="864" y="2898"/>
                    <a:pt x="1572" y="2191"/>
                    <a:pt x="1572" y="1317"/>
                  </a:cubicBezTo>
                  <a:lnTo>
                    <a:pt x="1572" y="1002"/>
                  </a:lnTo>
                  <a:lnTo>
                    <a:pt x="943" y="1002"/>
                  </a:lnTo>
                  <a:lnTo>
                    <a:pt x="94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a:off x="2449814" y="1694609"/>
              <a:ext cx="56940" cy="56637"/>
            </a:xfrm>
            <a:custGeom>
              <a:avLst/>
              <a:gdLst/>
              <a:ahLst/>
              <a:cxnLst/>
              <a:rect l="l" t="t" r="r" b="b"/>
              <a:pathLst>
                <a:path w="1690" h="1681" extrusionOk="0">
                  <a:moveTo>
                    <a:pt x="0" y="1"/>
                  </a:moveTo>
                  <a:lnTo>
                    <a:pt x="0" y="1681"/>
                  </a:lnTo>
                  <a:lnTo>
                    <a:pt x="845" y="1681"/>
                  </a:lnTo>
                  <a:cubicBezTo>
                    <a:pt x="1306" y="1681"/>
                    <a:pt x="1690" y="1307"/>
                    <a:pt x="1690" y="836"/>
                  </a:cubicBezTo>
                  <a:cubicBezTo>
                    <a:pt x="1690" y="374"/>
                    <a:pt x="1306" y="1"/>
                    <a:pt x="84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a:off x="2258538" y="1694609"/>
              <a:ext cx="56603" cy="56637"/>
            </a:xfrm>
            <a:custGeom>
              <a:avLst/>
              <a:gdLst/>
              <a:ahLst/>
              <a:cxnLst/>
              <a:rect l="l" t="t" r="r" b="b"/>
              <a:pathLst>
                <a:path w="1680" h="1681" extrusionOk="0">
                  <a:moveTo>
                    <a:pt x="835" y="1"/>
                  </a:moveTo>
                  <a:cubicBezTo>
                    <a:pt x="374" y="1"/>
                    <a:pt x="0" y="374"/>
                    <a:pt x="0" y="836"/>
                  </a:cubicBezTo>
                  <a:cubicBezTo>
                    <a:pt x="0" y="1307"/>
                    <a:pt x="374" y="1681"/>
                    <a:pt x="835" y="1681"/>
                  </a:cubicBezTo>
                  <a:lnTo>
                    <a:pt x="1679" y="1681"/>
                  </a:lnTo>
                  <a:lnTo>
                    <a:pt x="1679"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a:off x="2293916" y="1660613"/>
              <a:ext cx="177425" cy="175673"/>
            </a:xfrm>
            <a:custGeom>
              <a:avLst/>
              <a:gdLst/>
              <a:ahLst/>
              <a:cxnLst/>
              <a:rect l="l" t="t" r="r" b="b"/>
              <a:pathLst>
                <a:path w="5266" h="5214" extrusionOk="0">
                  <a:moveTo>
                    <a:pt x="2632" y="1"/>
                  </a:moveTo>
                  <a:cubicBezTo>
                    <a:pt x="2564" y="1"/>
                    <a:pt x="2496" y="23"/>
                    <a:pt x="2437" y="67"/>
                  </a:cubicBezTo>
                  <a:cubicBezTo>
                    <a:pt x="2015" y="401"/>
                    <a:pt x="1494" y="588"/>
                    <a:pt x="944" y="588"/>
                  </a:cubicBezTo>
                  <a:lnTo>
                    <a:pt x="1" y="588"/>
                  </a:lnTo>
                  <a:lnTo>
                    <a:pt x="1" y="2561"/>
                  </a:lnTo>
                  <a:cubicBezTo>
                    <a:pt x="1" y="4006"/>
                    <a:pt x="1160" y="5204"/>
                    <a:pt x="2613" y="5213"/>
                  </a:cubicBezTo>
                  <a:cubicBezTo>
                    <a:pt x="2620" y="5213"/>
                    <a:pt x="2626" y="5213"/>
                    <a:pt x="2632" y="5213"/>
                  </a:cubicBezTo>
                  <a:cubicBezTo>
                    <a:pt x="4088" y="5213"/>
                    <a:pt x="5265" y="4039"/>
                    <a:pt x="5265" y="2581"/>
                  </a:cubicBezTo>
                  <a:lnTo>
                    <a:pt x="5265" y="588"/>
                  </a:lnTo>
                  <a:lnTo>
                    <a:pt x="4313" y="588"/>
                  </a:lnTo>
                  <a:cubicBezTo>
                    <a:pt x="3772" y="588"/>
                    <a:pt x="3242" y="401"/>
                    <a:pt x="2820" y="67"/>
                  </a:cubicBezTo>
                  <a:cubicBezTo>
                    <a:pt x="2766" y="23"/>
                    <a:pt x="2700" y="1"/>
                    <a:pt x="2632"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3"/>
            <p:cNvSpPr/>
            <p:nvPr/>
          </p:nvSpPr>
          <p:spPr>
            <a:xfrm>
              <a:off x="2382630" y="1660849"/>
              <a:ext cx="88712" cy="175437"/>
            </a:xfrm>
            <a:custGeom>
              <a:avLst/>
              <a:gdLst/>
              <a:ahLst/>
              <a:cxnLst/>
              <a:rect l="l" t="t" r="r" b="b"/>
              <a:pathLst>
                <a:path w="2633" h="5207" extrusionOk="0">
                  <a:moveTo>
                    <a:pt x="0" y="1"/>
                  </a:moveTo>
                  <a:lnTo>
                    <a:pt x="0" y="5206"/>
                  </a:lnTo>
                  <a:cubicBezTo>
                    <a:pt x="1444" y="5206"/>
                    <a:pt x="2632" y="4028"/>
                    <a:pt x="2632" y="2574"/>
                  </a:cubicBezTo>
                  <a:lnTo>
                    <a:pt x="2632" y="581"/>
                  </a:lnTo>
                  <a:lnTo>
                    <a:pt x="1680" y="581"/>
                  </a:lnTo>
                  <a:cubicBezTo>
                    <a:pt x="1139" y="581"/>
                    <a:pt x="609" y="394"/>
                    <a:pt x="187" y="60"/>
                  </a:cubicBezTo>
                  <a:cubicBezTo>
                    <a:pt x="138" y="20"/>
                    <a:pt x="69" y="1"/>
                    <a:pt x="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3"/>
            <p:cNvSpPr/>
            <p:nvPr/>
          </p:nvSpPr>
          <p:spPr>
            <a:xfrm>
              <a:off x="2357798" y="1712163"/>
              <a:ext cx="49696" cy="21530"/>
            </a:xfrm>
            <a:custGeom>
              <a:avLst/>
              <a:gdLst/>
              <a:ahLst/>
              <a:cxnLst/>
              <a:rect l="l" t="t" r="r" b="b"/>
              <a:pathLst>
                <a:path w="1475" h="639" extrusionOk="0">
                  <a:moveTo>
                    <a:pt x="315" y="1"/>
                  </a:moveTo>
                  <a:cubicBezTo>
                    <a:pt x="138" y="1"/>
                    <a:pt x="1" y="148"/>
                    <a:pt x="1" y="315"/>
                  </a:cubicBezTo>
                  <a:cubicBezTo>
                    <a:pt x="1" y="492"/>
                    <a:pt x="138" y="639"/>
                    <a:pt x="315" y="639"/>
                  </a:cubicBezTo>
                  <a:lnTo>
                    <a:pt x="1160" y="639"/>
                  </a:lnTo>
                  <a:cubicBezTo>
                    <a:pt x="1326" y="639"/>
                    <a:pt x="1474" y="492"/>
                    <a:pt x="1474" y="315"/>
                  </a:cubicBezTo>
                  <a:cubicBezTo>
                    <a:pt x="1474" y="148"/>
                    <a:pt x="1326" y="1"/>
                    <a:pt x="1160"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3"/>
            <p:cNvSpPr/>
            <p:nvPr/>
          </p:nvSpPr>
          <p:spPr>
            <a:xfrm>
              <a:off x="2382630" y="1712163"/>
              <a:ext cx="24865" cy="21530"/>
            </a:xfrm>
            <a:custGeom>
              <a:avLst/>
              <a:gdLst/>
              <a:ahLst/>
              <a:cxnLst/>
              <a:rect l="l" t="t" r="r" b="b"/>
              <a:pathLst>
                <a:path w="738" h="639" extrusionOk="0">
                  <a:moveTo>
                    <a:pt x="0" y="1"/>
                  </a:moveTo>
                  <a:lnTo>
                    <a:pt x="0" y="639"/>
                  </a:lnTo>
                  <a:lnTo>
                    <a:pt x="423" y="639"/>
                  </a:lnTo>
                  <a:cubicBezTo>
                    <a:pt x="589" y="639"/>
                    <a:pt x="737" y="492"/>
                    <a:pt x="737" y="315"/>
                  </a:cubicBezTo>
                  <a:cubicBezTo>
                    <a:pt x="737" y="148"/>
                    <a:pt x="589" y="1"/>
                    <a:pt x="42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a:off x="2393209" y="1690970"/>
              <a:ext cx="63915" cy="63915"/>
            </a:xfrm>
            <a:custGeom>
              <a:avLst/>
              <a:gdLst/>
              <a:ahLst/>
              <a:cxnLst/>
              <a:rect l="l" t="t" r="r" b="b"/>
              <a:pathLst>
                <a:path w="1897" h="1897" extrusionOk="0">
                  <a:moveTo>
                    <a:pt x="943" y="1"/>
                  </a:moveTo>
                  <a:cubicBezTo>
                    <a:pt x="423" y="1"/>
                    <a:pt x="0" y="423"/>
                    <a:pt x="0" y="944"/>
                  </a:cubicBezTo>
                  <a:cubicBezTo>
                    <a:pt x="0" y="1474"/>
                    <a:pt x="423" y="1896"/>
                    <a:pt x="943" y="1896"/>
                  </a:cubicBezTo>
                  <a:cubicBezTo>
                    <a:pt x="1474" y="1896"/>
                    <a:pt x="1896" y="1474"/>
                    <a:pt x="1896" y="944"/>
                  </a:cubicBezTo>
                  <a:cubicBezTo>
                    <a:pt x="1896" y="423"/>
                    <a:pt x="1474" y="1"/>
                    <a:pt x="94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a:off x="2308168" y="1690970"/>
              <a:ext cx="63881" cy="63915"/>
            </a:xfrm>
            <a:custGeom>
              <a:avLst/>
              <a:gdLst/>
              <a:ahLst/>
              <a:cxnLst/>
              <a:rect l="l" t="t" r="r" b="b"/>
              <a:pathLst>
                <a:path w="1896" h="1897" extrusionOk="0">
                  <a:moveTo>
                    <a:pt x="943" y="1"/>
                  </a:moveTo>
                  <a:cubicBezTo>
                    <a:pt x="423" y="1"/>
                    <a:pt x="1" y="423"/>
                    <a:pt x="1" y="944"/>
                  </a:cubicBezTo>
                  <a:cubicBezTo>
                    <a:pt x="1" y="1474"/>
                    <a:pt x="423" y="1896"/>
                    <a:pt x="943" y="1896"/>
                  </a:cubicBezTo>
                  <a:cubicBezTo>
                    <a:pt x="1464" y="1896"/>
                    <a:pt x="1896" y="1474"/>
                    <a:pt x="1896" y="944"/>
                  </a:cubicBezTo>
                  <a:cubicBezTo>
                    <a:pt x="1896" y="423"/>
                    <a:pt x="1464" y="1"/>
                    <a:pt x="943"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43"/>
          <p:cNvGrpSpPr/>
          <p:nvPr/>
        </p:nvGrpSpPr>
        <p:grpSpPr>
          <a:xfrm>
            <a:off x="3102337" y="2508044"/>
            <a:ext cx="568089" cy="676773"/>
            <a:chOff x="4113714" y="3555419"/>
            <a:chExt cx="304785" cy="363076"/>
          </a:xfrm>
        </p:grpSpPr>
        <p:sp>
          <p:nvSpPr>
            <p:cNvPr id="930" name="Google Shape;930;p43"/>
            <p:cNvSpPr/>
            <p:nvPr/>
          </p:nvSpPr>
          <p:spPr>
            <a:xfrm>
              <a:off x="4134873" y="3555419"/>
              <a:ext cx="262465" cy="296865"/>
            </a:xfrm>
            <a:custGeom>
              <a:avLst/>
              <a:gdLst/>
              <a:ahLst/>
              <a:cxnLst/>
              <a:rect l="l" t="t" r="r" b="b"/>
              <a:pathLst>
                <a:path w="7790" h="8811" extrusionOk="0">
                  <a:moveTo>
                    <a:pt x="3890" y="1"/>
                  </a:moveTo>
                  <a:cubicBezTo>
                    <a:pt x="1749" y="1"/>
                    <a:pt x="1" y="1749"/>
                    <a:pt x="1" y="3890"/>
                  </a:cubicBezTo>
                  <a:lnTo>
                    <a:pt x="1" y="8496"/>
                  </a:lnTo>
                  <a:cubicBezTo>
                    <a:pt x="1" y="8673"/>
                    <a:pt x="138" y="8811"/>
                    <a:pt x="315" y="8811"/>
                  </a:cubicBezTo>
                  <a:lnTo>
                    <a:pt x="7475" y="8811"/>
                  </a:lnTo>
                  <a:cubicBezTo>
                    <a:pt x="7642" y="8811"/>
                    <a:pt x="7789" y="8673"/>
                    <a:pt x="7789" y="8496"/>
                  </a:cubicBezTo>
                  <a:lnTo>
                    <a:pt x="7789" y="3890"/>
                  </a:lnTo>
                  <a:cubicBezTo>
                    <a:pt x="7789" y="1749"/>
                    <a:pt x="6041" y="1"/>
                    <a:pt x="3890"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3"/>
            <p:cNvSpPr/>
            <p:nvPr/>
          </p:nvSpPr>
          <p:spPr>
            <a:xfrm>
              <a:off x="4265939" y="3555419"/>
              <a:ext cx="131401" cy="296865"/>
            </a:xfrm>
            <a:custGeom>
              <a:avLst/>
              <a:gdLst/>
              <a:ahLst/>
              <a:cxnLst/>
              <a:rect l="l" t="t" r="r" b="b"/>
              <a:pathLst>
                <a:path w="3900" h="8811" extrusionOk="0">
                  <a:moveTo>
                    <a:pt x="0" y="1"/>
                  </a:moveTo>
                  <a:lnTo>
                    <a:pt x="0" y="8811"/>
                  </a:lnTo>
                  <a:lnTo>
                    <a:pt x="3585" y="8811"/>
                  </a:lnTo>
                  <a:cubicBezTo>
                    <a:pt x="3752" y="8811"/>
                    <a:pt x="3899" y="8673"/>
                    <a:pt x="3899" y="8496"/>
                  </a:cubicBezTo>
                  <a:lnTo>
                    <a:pt x="3899" y="3890"/>
                  </a:lnTo>
                  <a:cubicBezTo>
                    <a:pt x="3899" y="1749"/>
                    <a:pt x="2151" y="1"/>
                    <a:pt x="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3"/>
            <p:cNvSpPr/>
            <p:nvPr/>
          </p:nvSpPr>
          <p:spPr>
            <a:xfrm>
              <a:off x="4113714" y="3810577"/>
              <a:ext cx="304782" cy="107917"/>
            </a:xfrm>
            <a:custGeom>
              <a:avLst/>
              <a:gdLst/>
              <a:ahLst/>
              <a:cxnLst/>
              <a:rect l="l" t="t" r="r" b="b"/>
              <a:pathLst>
                <a:path w="9046" h="3203" extrusionOk="0">
                  <a:moveTo>
                    <a:pt x="2416" y="0"/>
                  </a:moveTo>
                  <a:cubicBezTo>
                    <a:pt x="1081" y="0"/>
                    <a:pt x="0" y="1091"/>
                    <a:pt x="0" y="2427"/>
                  </a:cubicBezTo>
                  <a:lnTo>
                    <a:pt x="0" y="2888"/>
                  </a:lnTo>
                  <a:cubicBezTo>
                    <a:pt x="0" y="3065"/>
                    <a:pt x="138" y="3202"/>
                    <a:pt x="315" y="3202"/>
                  </a:cubicBezTo>
                  <a:lnTo>
                    <a:pt x="8732" y="3202"/>
                  </a:lnTo>
                  <a:cubicBezTo>
                    <a:pt x="8908" y="3202"/>
                    <a:pt x="9046" y="3065"/>
                    <a:pt x="9046" y="2888"/>
                  </a:cubicBezTo>
                  <a:lnTo>
                    <a:pt x="9046" y="2427"/>
                  </a:lnTo>
                  <a:cubicBezTo>
                    <a:pt x="9046" y="1091"/>
                    <a:pt x="7956" y="0"/>
                    <a:pt x="6630" y="0"/>
                  </a:cubicBezTo>
                  <a:lnTo>
                    <a:pt x="6099" y="0"/>
                  </a:lnTo>
                  <a:lnTo>
                    <a:pt x="4518" y="423"/>
                  </a:lnTo>
                  <a:lnTo>
                    <a:pt x="2947"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3"/>
            <p:cNvSpPr/>
            <p:nvPr/>
          </p:nvSpPr>
          <p:spPr>
            <a:xfrm>
              <a:off x="4265939" y="3810577"/>
              <a:ext cx="152560" cy="107917"/>
            </a:xfrm>
            <a:custGeom>
              <a:avLst/>
              <a:gdLst/>
              <a:ahLst/>
              <a:cxnLst/>
              <a:rect l="l" t="t" r="r" b="b"/>
              <a:pathLst>
                <a:path w="4528" h="3203" extrusionOk="0">
                  <a:moveTo>
                    <a:pt x="1581" y="0"/>
                  </a:moveTo>
                  <a:lnTo>
                    <a:pt x="0" y="423"/>
                  </a:lnTo>
                  <a:lnTo>
                    <a:pt x="0" y="3202"/>
                  </a:lnTo>
                  <a:lnTo>
                    <a:pt x="4214" y="3202"/>
                  </a:lnTo>
                  <a:cubicBezTo>
                    <a:pt x="4390" y="3202"/>
                    <a:pt x="4528" y="3065"/>
                    <a:pt x="4528" y="2888"/>
                  </a:cubicBezTo>
                  <a:lnTo>
                    <a:pt x="4528" y="2427"/>
                  </a:lnTo>
                  <a:cubicBezTo>
                    <a:pt x="4528" y="1091"/>
                    <a:pt x="3438" y="0"/>
                    <a:pt x="2112"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3"/>
            <p:cNvSpPr/>
            <p:nvPr/>
          </p:nvSpPr>
          <p:spPr>
            <a:xfrm>
              <a:off x="4212973" y="3777154"/>
              <a:ext cx="106266" cy="97338"/>
            </a:xfrm>
            <a:custGeom>
              <a:avLst/>
              <a:gdLst/>
              <a:ahLst/>
              <a:cxnLst/>
              <a:rect l="l" t="t" r="r" b="b"/>
              <a:pathLst>
                <a:path w="3154" h="2889" extrusionOk="0">
                  <a:moveTo>
                    <a:pt x="629" y="1"/>
                  </a:moveTo>
                  <a:lnTo>
                    <a:pt x="629" y="992"/>
                  </a:lnTo>
                  <a:lnTo>
                    <a:pt x="1" y="992"/>
                  </a:lnTo>
                  <a:lnTo>
                    <a:pt x="1" y="1306"/>
                  </a:lnTo>
                  <a:cubicBezTo>
                    <a:pt x="1" y="2181"/>
                    <a:pt x="708" y="2888"/>
                    <a:pt x="1572" y="2888"/>
                  </a:cubicBezTo>
                  <a:cubicBezTo>
                    <a:pt x="2446" y="2888"/>
                    <a:pt x="3153" y="2181"/>
                    <a:pt x="3153" y="1306"/>
                  </a:cubicBezTo>
                  <a:lnTo>
                    <a:pt x="3153" y="992"/>
                  </a:lnTo>
                  <a:lnTo>
                    <a:pt x="2525" y="992"/>
                  </a:lnTo>
                  <a:lnTo>
                    <a:pt x="252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3"/>
            <p:cNvSpPr/>
            <p:nvPr/>
          </p:nvSpPr>
          <p:spPr>
            <a:xfrm>
              <a:off x="4265939" y="3777154"/>
              <a:ext cx="53302" cy="97338"/>
            </a:xfrm>
            <a:custGeom>
              <a:avLst/>
              <a:gdLst/>
              <a:ahLst/>
              <a:cxnLst/>
              <a:rect l="l" t="t" r="r" b="b"/>
              <a:pathLst>
                <a:path w="1582" h="2889" extrusionOk="0">
                  <a:moveTo>
                    <a:pt x="0" y="1"/>
                  </a:moveTo>
                  <a:lnTo>
                    <a:pt x="0" y="2888"/>
                  </a:lnTo>
                  <a:cubicBezTo>
                    <a:pt x="874" y="2888"/>
                    <a:pt x="1581" y="2181"/>
                    <a:pt x="1581" y="1306"/>
                  </a:cubicBezTo>
                  <a:lnTo>
                    <a:pt x="1581" y="992"/>
                  </a:lnTo>
                  <a:lnTo>
                    <a:pt x="953" y="992"/>
                  </a:lnTo>
                  <a:lnTo>
                    <a:pt x="953"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3"/>
            <p:cNvSpPr/>
            <p:nvPr/>
          </p:nvSpPr>
          <p:spPr>
            <a:xfrm>
              <a:off x="4177259" y="3627994"/>
              <a:ext cx="177391" cy="175673"/>
            </a:xfrm>
            <a:custGeom>
              <a:avLst/>
              <a:gdLst/>
              <a:ahLst/>
              <a:cxnLst/>
              <a:rect l="l" t="t" r="r" b="b"/>
              <a:pathLst>
                <a:path w="5265" h="5214" extrusionOk="0">
                  <a:moveTo>
                    <a:pt x="2634" y="0"/>
                  </a:moveTo>
                  <a:cubicBezTo>
                    <a:pt x="2566" y="0"/>
                    <a:pt x="2500" y="22"/>
                    <a:pt x="2445" y="67"/>
                  </a:cubicBezTo>
                  <a:cubicBezTo>
                    <a:pt x="2023" y="401"/>
                    <a:pt x="1493" y="577"/>
                    <a:pt x="952" y="577"/>
                  </a:cubicBezTo>
                  <a:lnTo>
                    <a:pt x="324" y="577"/>
                  </a:lnTo>
                  <a:cubicBezTo>
                    <a:pt x="147" y="577"/>
                    <a:pt x="0" y="724"/>
                    <a:pt x="0" y="901"/>
                  </a:cubicBezTo>
                  <a:lnTo>
                    <a:pt x="0" y="2551"/>
                  </a:lnTo>
                  <a:cubicBezTo>
                    <a:pt x="0" y="4005"/>
                    <a:pt x="1169" y="5203"/>
                    <a:pt x="2622" y="5213"/>
                  </a:cubicBezTo>
                  <a:cubicBezTo>
                    <a:pt x="2628" y="5213"/>
                    <a:pt x="2634" y="5213"/>
                    <a:pt x="2639" y="5213"/>
                  </a:cubicBezTo>
                  <a:cubicBezTo>
                    <a:pt x="4085" y="5213"/>
                    <a:pt x="5265" y="4029"/>
                    <a:pt x="5265" y="2581"/>
                  </a:cubicBezTo>
                  <a:lnTo>
                    <a:pt x="5265" y="901"/>
                  </a:lnTo>
                  <a:cubicBezTo>
                    <a:pt x="5265" y="724"/>
                    <a:pt x="5127" y="577"/>
                    <a:pt x="4950" y="577"/>
                  </a:cubicBezTo>
                  <a:lnTo>
                    <a:pt x="4322" y="577"/>
                  </a:lnTo>
                  <a:cubicBezTo>
                    <a:pt x="3772" y="577"/>
                    <a:pt x="3251" y="401"/>
                    <a:pt x="2829" y="67"/>
                  </a:cubicBezTo>
                  <a:cubicBezTo>
                    <a:pt x="2770" y="22"/>
                    <a:pt x="2701" y="0"/>
                    <a:pt x="2634"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3"/>
            <p:cNvSpPr/>
            <p:nvPr/>
          </p:nvSpPr>
          <p:spPr>
            <a:xfrm>
              <a:off x="4265939" y="3627893"/>
              <a:ext cx="88712" cy="175774"/>
            </a:xfrm>
            <a:custGeom>
              <a:avLst/>
              <a:gdLst/>
              <a:ahLst/>
              <a:cxnLst/>
              <a:rect l="l" t="t" r="r" b="b"/>
              <a:pathLst>
                <a:path w="2633" h="5217" extrusionOk="0">
                  <a:moveTo>
                    <a:pt x="0" y="1"/>
                  </a:moveTo>
                  <a:lnTo>
                    <a:pt x="0" y="5216"/>
                  </a:lnTo>
                  <a:cubicBezTo>
                    <a:pt x="1454" y="5216"/>
                    <a:pt x="2633" y="4038"/>
                    <a:pt x="2633" y="2584"/>
                  </a:cubicBezTo>
                  <a:lnTo>
                    <a:pt x="2633" y="904"/>
                  </a:lnTo>
                  <a:cubicBezTo>
                    <a:pt x="2633" y="727"/>
                    <a:pt x="2495" y="580"/>
                    <a:pt x="2318" y="580"/>
                  </a:cubicBezTo>
                  <a:lnTo>
                    <a:pt x="1690" y="580"/>
                  </a:lnTo>
                  <a:cubicBezTo>
                    <a:pt x="1140" y="580"/>
                    <a:pt x="619" y="404"/>
                    <a:pt x="197" y="70"/>
                  </a:cubicBezTo>
                  <a:cubicBezTo>
                    <a:pt x="138" y="30"/>
                    <a:pt x="69" y="1"/>
                    <a:pt x="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3"/>
            <p:cNvSpPr/>
            <p:nvPr/>
          </p:nvSpPr>
          <p:spPr>
            <a:xfrm>
              <a:off x="4241107" y="3688136"/>
              <a:ext cx="49663" cy="21193"/>
            </a:xfrm>
            <a:custGeom>
              <a:avLst/>
              <a:gdLst/>
              <a:ahLst/>
              <a:cxnLst/>
              <a:rect l="l" t="t" r="r" b="b"/>
              <a:pathLst>
                <a:path w="1474" h="629" extrusionOk="0">
                  <a:moveTo>
                    <a:pt x="315" y="0"/>
                  </a:moveTo>
                  <a:cubicBezTo>
                    <a:pt x="148" y="0"/>
                    <a:pt x="0" y="138"/>
                    <a:pt x="0" y="314"/>
                  </a:cubicBezTo>
                  <a:cubicBezTo>
                    <a:pt x="0" y="491"/>
                    <a:pt x="148" y="629"/>
                    <a:pt x="315" y="629"/>
                  </a:cubicBezTo>
                  <a:lnTo>
                    <a:pt x="1159" y="629"/>
                  </a:lnTo>
                  <a:cubicBezTo>
                    <a:pt x="1336" y="629"/>
                    <a:pt x="1474" y="491"/>
                    <a:pt x="1474" y="314"/>
                  </a:cubicBezTo>
                  <a:cubicBezTo>
                    <a:pt x="1474" y="138"/>
                    <a:pt x="1336" y="0"/>
                    <a:pt x="11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3"/>
            <p:cNvSpPr/>
            <p:nvPr/>
          </p:nvSpPr>
          <p:spPr>
            <a:xfrm>
              <a:off x="4265939" y="3688136"/>
              <a:ext cx="24831" cy="21193"/>
            </a:xfrm>
            <a:custGeom>
              <a:avLst/>
              <a:gdLst/>
              <a:ahLst/>
              <a:cxnLst/>
              <a:rect l="l" t="t" r="r" b="b"/>
              <a:pathLst>
                <a:path w="737" h="629" extrusionOk="0">
                  <a:moveTo>
                    <a:pt x="0" y="0"/>
                  </a:moveTo>
                  <a:lnTo>
                    <a:pt x="0" y="629"/>
                  </a:lnTo>
                  <a:lnTo>
                    <a:pt x="422" y="629"/>
                  </a:lnTo>
                  <a:cubicBezTo>
                    <a:pt x="599" y="629"/>
                    <a:pt x="737" y="491"/>
                    <a:pt x="737" y="314"/>
                  </a:cubicBezTo>
                  <a:cubicBezTo>
                    <a:pt x="737" y="138"/>
                    <a:pt x="599" y="0"/>
                    <a:pt x="42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3"/>
            <p:cNvSpPr/>
            <p:nvPr/>
          </p:nvSpPr>
          <p:spPr>
            <a:xfrm>
              <a:off x="4276519" y="3666640"/>
              <a:ext cx="63881" cy="63881"/>
            </a:xfrm>
            <a:custGeom>
              <a:avLst/>
              <a:gdLst/>
              <a:ahLst/>
              <a:cxnLst/>
              <a:rect l="l" t="t" r="r" b="b"/>
              <a:pathLst>
                <a:path w="1896" h="1896" extrusionOk="0">
                  <a:moveTo>
                    <a:pt x="953" y="0"/>
                  </a:moveTo>
                  <a:cubicBezTo>
                    <a:pt x="433" y="0"/>
                    <a:pt x="1" y="432"/>
                    <a:pt x="1" y="952"/>
                  </a:cubicBezTo>
                  <a:cubicBezTo>
                    <a:pt x="1" y="1473"/>
                    <a:pt x="433" y="1895"/>
                    <a:pt x="953" y="1895"/>
                  </a:cubicBezTo>
                  <a:cubicBezTo>
                    <a:pt x="1474" y="1895"/>
                    <a:pt x="1896" y="1473"/>
                    <a:pt x="1896" y="952"/>
                  </a:cubicBezTo>
                  <a:cubicBezTo>
                    <a:pt x="1896" y="432"/>
                    <a:pt x="1474" y="0"/>
                    <a:pt x="953"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3"/>
            <p:cNvSpPr/>
            <p:nvPr/>
          </p:nvSpPr>
          <p:spPr>
            <a:xfrm>
              <a:off x="4191477" y="3666640"/>
              <a:ext cx="63915" cy="63881"/>
            </a:xfrm>
            <a:custGeom>
              <a:avLst/>
              <a:gdLst/>
              <a:ahLst/>
              <a:cxnLst/>
              <a:rect l="l" t="t" r="r" b="b"/>
              <a:pathLst>
                <a:path w="1897" h="1896" extrusionOk="0">
                  <a:moveTo>
                    <a:pt x="953" y="0"/>
                  </a:moveTo>
                  <a:cubicBezTo>
                    <a:pt x="423" y="0"/>
                    <a:pt x="0" y="432"/>
                    <a:pt x="0" y="952"/>
                  </a:cubicBezTo>
                  <a:cubicBezTo>
                    <a:pt x="0" y="1473"/>
                    <a:pt x="423" y="1895"/>
                    <a:pt x="953" y="1895"/>
                  </a:cubicBezTo>
                  <a:cubicBezTo>
                    <a:pt x="1473" y="1895"/>
                    <a:pt x="1896" y="1473"/>
                    <a:pt x="1896" y="952"/>
                  </a:cubicBezTo>
                  <a:cubicBezTo>
                    <a:pt x="1896" y="432"/>
                    <a:pt x="1473" y="0"/>
                    <a:pt x="953"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3"/>
          <p:cNvGrpSpPr/>
          <p:nvPr/>
        </p:nvGrpSpPr>
        <p:grpSpPr>
          <a:xfrm>
            <a:off x="4869967" y="2230991"/>
            <a:ext cx="539984" cy="541965"/>
            <a:chOff x="3457473" y="2243944"/>
            <a:chExt cx="361726" cy="363077"/>
          </a:xfrm>
        </p:grpSpPr>
        <p:sp>
          <p:nvSpPr>
            <p:cNvPr id="943" name="Google Shape;943;p43"/>
            <p:cNvSpPr/>
            <p:nvPr/>
          </p:nvSpPr>
          <p:spPr>
            <a:xfrm>
              <a:off x="3627556" y="2272414"/>
              <a:ext cx="21226" cy="65229"/>
            </a:xfrm>
            <a:custGeom>
              <a:avLst/>
              <a:gdLst/>
              <a:ahLst/>
              <a:cxnLst/>
              <a:rect l="l" t="t" r="r" b="b"/>
              <a:pathLst>
                <a:path w="630" h="1936" extrusionOk="0">
                  <a:moveTo>
                    <a:pt x="315" y="0"/>
                  </a:moveTo>
                  <a:cubicBezTo>
                    <a:pt x="138" y="0"/>
                    <a:pt x="1" y="561"/>
                    <a:pt x="1" y="738"/>
                  </a:cubicBezTo>
                  <a:lnTo>
                    <a:pt x="1" y="1621"/>
                  </a:lnTo>
                  <a:cubicBezTo>
                    <a:pt x="1" y="1788"/>
                    <a:pt x="138" y="1936"/>
                    <a:pt x="315" y="1936"/>
                  </a:cubicBezTo>
                  <a:cubicBezTo>
                    <a:pt x="492" y="1936"/>
                    <a:pt x="629" y="1788"/>
                    <a:pt x="629" y="1621"/>
                  </a:cubicBezTo>
                  <a:lnTo>
                    <a:pt x="629" y="315"/>
                  </a:lnTo>
                  <a:cubicBezTo>
                    <a:pt x="629" y="138"/>
                    <a:pt x="492" y="0"/>
                    <a:pt x="315"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p:nvPr/>
          </p:nvSpPr>
          <p:spPr>
            <a:xfrm>
              <a:off x="3638169" y="2272414"/>
              <a:ext cx="10613" cy="65229"/>
            </a:xfrm>
            <a:custGeom>
              <a:avLst/>
              <a:gdLst/>
              <a:ahLst/>
              <a:cxnLst/>
              <a:rect l="l" t="t" r="r" b="b"/>
              <a:pathLst>
                <a:path w="315" h="1936" extrusionOk="0">
                  <a:moveTo>
                    <a:pt x="0" y="0"/>
                  </a:moveTo>
                  <a:lnTo>
                    <a:pt x="0" y="1936"/>
                  </a:lnTo>
                  <a:cubicBezTo>
                    <a:pt x="177" y="1936"/>
                    <a:pt x="314" y="1788"/>
                    <a:pt x="314" y="1621"/>
                  </a:cubicBezTo>
                  <a:lnTo>
                    <a:pt x="314" y="315"/>
                  </a:lnTo>
                  <a:cubicBezTo>
                    <a:pt x="314" y="138"/>
                    <a:pt x="177" y="0"/>
                    <a:pt x="0"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3"/>
            <p:cNvSpPr/>
            <p:nvPr/>
          </p:nvSpPr>
          <p:spPr>
            <a:xfrm>
              <a:off x="3627556" y="2243944"/>
              <a:ext cx="78133" cy="53335"/>
            </a:xfrm>
            <a:custGeom>
              <a:avLst/>
              <a:gdLst/>
              <a:ahLst/>
              <a:cxnLst/>
              <a:rect l="l" t="t" r="r" b="b"/>
              <a:pathLst>
                <a:path w="2319" h="1583" extrusionOk="0">
                  <a:moveTo>
                    <a:pt x="315" y="1"/>
                  </a:moveTo>
                  <a:cubicBezTo>
                    <a:pt x="138" y="1"/>
                    <a:pt x="1" y="138"/>
                    <a:pt x="1" y="315"/>
                  </a:cubicBezTo>
                  <a:lnTo>
                    <a:pt x="1" y="1583"/>
                  </a:lnTo>
                  <a:lnTo>
                    <a:pt x="1052" y="1583"/>
                  </a:lnTo>
                  <a:cubicBezTo>
                    <a:pt x="1749" y="1583"/>
                    <a:pt x="2319" y="1013"/>
                    <a:pt x="2319" y="315"/>
                  </a:cubicBezTo>
                  <a:cubicBezTo>
                    <a:pt x="2319" y="138"/>
                    <a:pt x="2172" y="1"/>
                    <a:pt x="2004"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3"/>
            <p:cNvSpPr/>
            <p:nvPr/>
          </p:nvSpPr>
          <p:spPr>
            <a:xfrm>
              <a:off x="3478632" y="2458064"/>
              <a:ext cx="319068" cy="148955"/>
            </a:xfrm>
            <a:custGeom>
              <a:avLst/>
              <a:gdLst/>
              <a:ahLst/>
              <a:cxnLst/>
              <a:rect l="l" t="t" r="r" b="b"/>
              <a:pathLst>
                <a:path w="9470" h="4421" extrusionOk="0">
                  <a:moveTo>
                    <a:pt x="1" y="1"/>
                  </a:moveTo>
                  <a:lnTo>
                    <a:pt x="1" y="4106"/>
                  </a:lnTo>
                  <a:cubicBezTo>
                    <a:pt x="1" y="4283"/>
                    <a:pt x="138" y="4421"/>
                    <a:pt x="315" y="4421"/>
                  </a:cubicBezTo>
                  <a:lnTo>
                    <a:pt x="2525" y="4421"/>
                  </a:lnTo>
                  <a:lnTo>
                    <a:pt x="4735" y="3792"/>
                  </a:lnTo>
                  <a:lnTo>
                    <a:pt x="6945" y="4421"/>
                  </a:lnTo>
                  <a:lnTo>
                    <a:pt x="9155" y="4421"/>
                  </a:lnTo>
                  <a:cubicBezTo>
                    <a:pt x="9332" y="4421"/>
                    <a:pt x="9469" y="4283"/>
                    <a:pt x="9469" y="4106"/>
                  </a:cubicBezTo>
                  <a:lnTo>
                    <a:pt x="9469"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3"/>
            <p:cNvSpPr/>
            <p:nvPr/>
          </p:nvSpPr>
          <p:spPr>
            <a:xfrm>
              <a:off x="3638169" y="2458064"/>
              <a:ext cx="159534" cy="148955"/>
            </a:xfrm>
            <a:custGeom>
              <a:avLst/>
              <a:gdLst/>
              <a:ahLst/>
              <a:cxnLst/>
              <a:rect l="l" t="t" r="r" b="b"/>
              <a:pathLst>
                <a:path w="4735" h="4421" extrusionOk="0">
                  <a:moveTo>
                    <a:pt x="0" y="1"/>
                  </a:moveTo>
                  <a:lnTo>
                    <a:pt x="0" y="3792"/>
                  </a:lnTo>
                  <a:lnTo>
                    <a:pt x="2210" y="4421"/>
                  </a:lnTo>
                  <a:lnTo>
                    <a:pt x="4420" y="4421"/>
                  </a:lnTo>
                  <a:cubicBezTo>
                    <a:pt x="4597" y="4421"/>
                    <a:pt x="4734" y="4283"/>
                    <a:pt x="4734" y="4106"/>
                  </a:cubicBezTo>
                  <a:lnTo>
                    <a:pt x="4734"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3"/>
            <p:cNvSpPr/>
            <p:nvPr/>
          </p:nvSpPr>
          <p:spPr>
            <a:xfrm>
              <a:off x="3457473" y="2426325"/>
              <a:ext cx="361723" cy="42385"/>
            </a:xfrm>
            <a:custGeom>
              <a:avLst/>
              <a:gdLst/>
              <a:ahLst/>
              <a:cxnLst/>
              <a:rect l="l" t="t" r="r" b="b"/>
              <a:pathLst>
                <a:path w="10736" h="1258" extrusionOk="0">
                  <a:moveTo>
                    <a:pt x="315" y="0"/>
                  </a:moveTo>
                  <a:cubicBezTo>
                    <a:pt x="138" y="0"/>
                    <a:pt x="0" y="138"/>
                    <a:pt x="0" y="314"/>
                  </a:cubicBezTo>
                  <a:lnTo>
                    <a:pt x="0" y="943"/>
                  </a:lnTo>
                  <a:cubicBezTo>
                    <a:pt x="0" y="1120"/>
                    <a:pt x="138" y="1257"/>
                    <a:pt x="315" y="1257"/>
                  </a:cubicBezTo>
                  <a:lnTo>
                    <a:pt x="10411" y="1257"/>
                  </a:lnTo>
                  <a:cubicBezTo>
                    <a:pt x="10588" y="1257"/>
                    <a:pt x="10736" y="1120"/>
                    <a:pt x="10736" y="943"/>
                  </a:cubicBezTo>
                  <a:lnTo>
                    <a:pt x="10736" y="314"/>
                  </a:lnTo>
                  <a:cubicBezTo>
                    <a:pt x="10736" y="138"/>
                    <a:pt x="10588" y="0"/>
                    <a:pt x="1041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3"/>
            <p:cNvSpPr/>
            <p:nvPr/>
          </p:nvSpPr>
          <p:spPr>
            <a:xfrm>
              <a:off x="3638169" y="2426325"/>
              <a:ext cx="181030" cy="42385"/>
            </a:xfrm>
            <a:custGeom>
              <a:avLst/>
              <a:gdLst/>
              <a:ahLst/>
              <a:cxnLst/>
              <a:rect l="l" t="t" r="r" b="b"/>
              <a:pathLst>
                <a:path w="5373" h="1258" extrusionOk="0">
                  <a:moveTo>
                    <a:pt x="0" y="0"/>
                  </a:moveTo>
                  <a:lnTo>
                    <a:pt x="0" y="1257"/>
                  </a:lnTo>
                  <a:lnTo>
                    <a:pt x="5048" y="1257"/>
                  </a:lnTo>
                  <a:cubicBezTo>
                    <a:pt x="5225" y="1257"/>
                    <a:pt x="5373" y="1120"/>
                    <a:pt x="5373" y="943"/>
                  </a:cubicBezTo>
                  <a:lnTo>
                    <a:pt x="5373" y="314"/>
                  </a:lnTo>
                  <a:cubicBezTo>
                    <a:pt x="5373" y="138"/>
                    <a:pt x="5225" y="0"/>
                    <a:pt x="5048"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3"/>
            <p:cNvSpPr/>
            <p:nvPr/>
          </p:nvSpPr>
          <p:spPr>
            <a:xfrm>
              <a:off x="3563707" y="2316350"/>
              <a:ext cx="148955" cy="290665"/>
            </a:xfrm>
            <a:custGeom>
              <a:avLst/>
              <a:gdLst/>
              <a:ahLst/>
              <a:cxnLst/>
              <a:rect l="l" t="t" r="r" b="b"/>
              <a:pathLst>
                <a:path w="4421" h="8627" extrusionOk="0">
                  <a:moveTo>
                    <a:pt x="2210" y="0"/>
                  </a:moveTo>
                  <a:cubicBezTo>
                    <a:pt x="2137" y="0"/>
                    <a:pt x="2063" y="28"/>
                    <a:pt x="2004" y="82"/>
                  </a:cubicBezTo>
                  <a:lnTo>
                    <a:pt x="108" y="1761"/>
                  </a:lnTo>
                  <a:cubicBezTo>
                    <a:pt x="40" y="1820"/>
                    <a:pt x="0" y="1909"/>
                    <a:pt x="0" y="1997"/>
                  </a:cubicBezTo>
                  <a:lnTo>
                    <a:pt x="0" y="8627"/>
                  </a:lnTo>
                  <a:lnTo>
                    <a:pt x="1267" y="8627"/>
                  </a:lnTo>
                  <a:lnTo>
                    <a:pt x="2210" y="7998"/>
                  </a:lnTo>
                  <a:lnTo>
                    <a:pt x="3163" y="8627"/>
                  </a:lnTo>
                  <a:lnTo>
                    <a:pt x="4420" y="8627"/>
                  </a:lnTo>
                  <a:lnTo>
                    <a:pt x="4420" y="1997"/>
                  </a:lnTo>
                  <a:cubicBezTo>
                    <a:pt x="4420" y="1909"/>
                    <a:pt x="4381" y="1820"/>
                    <a:pt x="4312" y="1761"/>
                  </a:cubicBezTo>
                  <a:lnTo>
                    <a:pt x="2417" y="82"/>
                  </a:lnTo>
                  <a:cubicBezTo>
                    <a:pt x="2358" y="28"/>
                    <a:pt x="2284" y="0"/>
                    <a:pt x="2210"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3"/>
            <p:cNvSpPr/>
            <p:nvPr/>
          </p:nvSpPr>
          <p:spPr>
            <a:xfrm>
              <a:off x="3638169" y="2316081"/>
              <a:ext cx="74494" cy="290935"/>
            </a:xfrm>
            <a:custGeom>
              <a:avLst/>
              <a:gdLst/>
              <a:ahLst/>
              <a:cxnLst/>
              <a:rect l="l" t="t" r="r" b="b"/>
              <a:pathLst>
                <a:path w="2211" h="8635" extrusionOk="0">
                  <a:moveTo>
                    <a:pt x="0" y="1"/>
                  </a:moveTo>
                  <a:lnTo>
                    <a:pt x="0" y="8006"/>
                  </a:lnTo>
                  <a:lnTo>
                    <a:pt x="953" y="8635"/>
                  </a:lnTo>
                  <a:lnTo>
                    <a:pt x="2210" y="8635"/>
                  </a:lnTo>
                  <a:lnTo>
                    <a:pt x="2210" y="2005"/>
                  </a:lnTo>
                  <a:cubicBezTo>
                    <a:pt x="2210" y="1917"/>
                    <a:pt x="2171" y="1828"/>
                    <a:pt x="2102" y="1769"/>
                  </a:cubicBezTo>
                  <a:lnTo>
                    <a:pt x="207" y="90"/>
                  </a:lnTo>
                  <a:cubicBezTo>
                    <a:pt x="148" y="31"/>
                    <a:pt x="79" y="1"/>
                    <a:pt x="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3"/>
            <p:cNvSpPr/>
            <p:nvPr/>
          </p:nvSpPr>
          <p:spPr>
            <a:xfrm>
              <a:off x="3744707" y="2500753"/>
              <a:ext cx="21226" cy="21226"/>
            </a:xfrm>
            <a:custGeom>
              <a:avLst/>
              <a:gdLst/>
              <a:ahLst/>
              <a:cxnLst/>
              <a:rect l="l" t="t" r="r" b="b"/>
              <a:pathLst>
                <a:path w="630" h="630" extrusionOk="0">
                  <a:moveTo>
                    <a:pt x="315" y="1"/>
                  </a:moveTo>
                  <a:cubicBezTo>
                    <a:pt x="138" y="1"/>
                    <a:pt x="1" y="138"/>
                    <a:pt x="1" y="315"/>
                  </a:cubicBezTo>
                  <a:cubicBezTo>
                    <a:pt x="1" y="482"/>
                    <a:pt x="138" y="629"/>
                    <a:pt x="315" y="629"/>
                  </a:cubicBezTo>
                  <a:cubicBezTo>
                    <a:pt x="482" y="629"/>
                    <a:pt x="629" y="482"/>
                    <a:pt x="629" y="315"/>
                  </a:cubicBezTo>
                  <a:cubicBezTo>
                    <a:pt x="629" y="138"/>
                    <a:pt x="48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3"/>
            <p:cNvSpPr/>
            <p:nvPr/>
          </p:nvSpPr>
          <p:spPr>
            <a:xfrm>
              <a:off x="3654039" y="2489837"/>
              <a:ext cx="21563" cy="21530"/>
            </a:xfrm>
            <a:custGeom>
              <a:avLst/>
              <a:gdLst/>
              <a:ahLst/>
              <a:cxnLst/>
              <a:rect l="l" t="t" r="r" b="b"/>
              <a:pathLst>
                <a:path w="640" h="639" extrusionOk="0">
                  <a:moveTo>
                    <a:pt x="315" y="1"/>
                  </a:moveTo>
                  <a:cubicBezTo>
                    <a:pt x="148" y="1"/>
                    <a:pt x="0" y="148"/>
                    <a:pt x="0" y="325"/>
                  </a:cubicBezTo>
                  <a:cubicBezTo>
                    <a:pt x="0" y="492"/>
                    <a:pt x="148" y="639"/>
                    <a:pt x="315" y="639"/>
                  </a:cubicBezTo>
                  <a:cubicBezTo>
                    <a:pt x="492" y="639"/>
                    <a:pt x="639" y="492"/>
                    <a:pt x="639" y="325"/>
                  </a:cubicBezTo>
                  <a:cubicBezTo>
                    <a:pt x="639" y="148"/>
                    <a:pt x="49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3"/>
            <p:cNvSpPr/>
            <p:nvPr/>
          </p:nvSpPr>
          <p:spPr>
            <a:xfrm>
              <a:off x="3601073" y="2489837"/>
              <a:ext cx="21226" cy="21530"/>
            </a:xfrm>
            <a:custGeom>
              <a:avLst/>
              <a:gdLst/>
              <a:ahLst/>
              <a:cxnLst/>
              <a:rect l="l" t="t" r="r" b="b"/>
              <a:pathLst>
                <a:path w="630" h="639" extrusionOk="0">
                  <a:moveTo>
                    <a:pt x="315" y="1"/>
                  </a:moveTo>
                  <a:cubicBezTo>
                    <a:pt x="138" y="1"/>
                    <a:pt x="1" y="148"/>
                    <a:pt x="1" y="325"/>
                  </a:cubicBezTo>
                  <a:cubicBezTo>
                    <a:pt x="1" y="492"/>
                    <a:pt x="138" y="639"/>
                    <a:pt x="315" y="639"/>
                  </a:cubicBezTo>
                  <a:cubicBezTo>
                    <a:pt x="483" y="639"/>
                    <a:pt x="630" y="492"/>
                    <a:pt x="630" y="325"/>
                  </a:cubicBezTo>
                  <a:cubicBezTo>
                    <a:pt x="630" y="148"/>
                    <a:pt x="483"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3"/>
            <p:cNvSpPr/>
            <p:nvPr/>
          </p:nvSpPr>
          <p:spPr>
            <a:xfrm>
              <a:off x="3654039" y="2447484"/>
              <a:ext cx="21563" cy="21226"/>
            </a:xfrm>
            <a:custGeom>
              <a:avLst/>
              <a:gdLst/>
              <a:ahLst/>
              <a:cxnLst/>
              <a:rect l="l" t="t" r="r" b="b"/>
              <a:pathLst>
                <a:path w="640" h="630" extrusionOk="0">
                  <a:moveTo>
                    <a:pt x="315" y="1"/>
                  </a:moveTo>
                  <a:cubicBezTo>
                    <a:pt x="148" y="1"/>
                    <a:pt x="0" y="138"/>
                    <a:pt x="0" y="315"/>
                  </a:cubicBezTo>
                  <a:cubicBezTo>
                    <a:pt x="0" y="492"/>
                    <a:pt x="148" y="629"/>
                    <a:pt x="315" y="629"/>
                  </a:cubicBezTo>
                  <a:cubicBezTo>
                    <a:pt x="492" y="629"/>
                    <a:pt x="639" y="492"/>
                    <a:pt x="639" y="315"/>
                  </a:cubicBezTo>
                  <a:cubicBezTo>
                    <a:pt x="639" y="138"/>
                    <a:pt x="49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3"/>
            <p:cNvSpPr/>
            <p:nvPr/>
          </p:nvSpPr>
          <p:spPr>
            <a:xfrm>
              <a:off x="3601073" y="2447484"/>
              <a:ext cx="21226" cy="21226"/>
            </a:xfrm>
            <a:custGeom>
              <a:avLst/>
              <a:gdLst/>
              <a:ahLst/>
              <a:cxnLst/>
              <a:rect l="l" t="t" r="r" b="b"/>
              <a:pathLst>
                <a:path w="630" h="630" extrusionOk="0">
                  <a:moveTo>
                    <a:pt x="315" y="1"/>
                  </a:moveTo>
                  <a:cubicBezTo>
                    <a:pt x="138" y="1"/>
                    <a:pt x="1" y="138"/>
                    <a:pt x="1" y="315"/>
                  </a:cubicBezTo>
                  <a:cubicBezTo>
                    <a:pt x="1" y="492"/>
                    <a:pt x="138" y="629"/>
                    <a:pt x="315" y="629"/>
                  </a:cubicBezTo>
                  <a:cubicBezTo>
                    <a:pt x="483" y="629"/>
                    <a:pt x="630" y="492"/>
                    <a:pt x="630" y="315"/>
                  </a:cubicBezTo>
                  <a:cubicBezTo>
                    <a:pt x="630" y="138"/>
                    <a:pt x="483"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3"/>
            <p:cNvSpPr/>
            <p:nvPr/>
          </p:nvSpPr>
          <p:spPr>
            <a:xfrm>
              <a:off x="3654039" y="2404795"/>
              <a:ext cx="21563" cy="21563"/>
            </a:xfrm>
            <a:custGeom>
              <a:avLst/>
              <a:gdLst/>
              <a:ahLst/>
              <a:cxnLst/>
              <a:rect l="l" t="t" r="r" b="b"/>
              <a:pathLst>
                <a:path w="640" h="640" extrusionOk="0">
                  <a:moveTo>
                    <a:pt x="315" y="0"/>
                  </a:moveTo>
                  <a:cubicBezTo>
                    <a:pt x="148" y="0"/>
                    <a:pt x="0" y="148"/>
                    <a:pt x="0" y="314"/>
                  </a:cubicBezTo>
                  <a:cubicBezTo>
                    <a:pt x="0" y="491"/>
                    <a:pt x="148" y="639"/>
                    <a:pt x="315" y="639"/>
                  </a:cubicBezTo>
                  <a:cubicBezTo>
                    <a:pt x="492" y="639"/>
                    <a:pt x="639" y="491"/>
                    <a:pt x="639" y="314"/>
                  </a:cubicBezTo>
                  <a:cubicBezTo>
                    <a:pt x="639" y="148"/>
                    <a:pt x="492" y="0"/>
                    <a:pt x="315"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3"/>
            <p:cNvSpPr/>
            <p:nvPr/>
          </p:nvSpPr>
          <p:spPr>
            <a:xfrm>
              <a:off x="3627556" y="2365745"/>
              <a:ext cx="21226" cy="21563"/>
            </a:xfrm>
            <a:custGeom>
              <a:avLst/>
              <a:gdLst/>
              <a:ahLst/>
              <a:cxnLst/>
              <a:rect l="l" t="t" r="r" b="b"/>
              <a:pathLst>
                <a:path w="630" h="640" extrusionOk="0">
                  <a:moveTo>
                    <a:pt x="315" y="0"/>
                  </a:moveTo>
                  <a:cubicBezTo>
                    <a:pt x="138" y="0"/>
                    <a:pt x="1" y="148"/>
                    <a:pt x="1" y="325"/>
                  </a:cubicBezTo>
                  <a:cubicBezTo>
                    <a:pt x="1" y="491"/>
                    <a:pt x="138" y="639"/>
                    <a:pt x="315" y="639"/>
                  </a:cubicBezTo>
                  <a:cubicBezTo>
                    <a:pt x="492" y="639"/>
                    <a:pt x="629" y="491"/>
                    <a:pt x="629" y="325"/>
                  </a:cubicBezTo>
                  <a:cubicBezTo>
                    <a:pt x="629" y="148"/>
                    <a:pt x="492" y="0"/>
                    <a:pt x="315"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3"/>
            <p:cNvSpPr/>
            <p:nvPr/>
          </p:nvSpPr>
          <p:spPr>
            <a:xfrm>
              <a:off x="3601073" y="2404795"/>
              <a:ext cx="21226" cy="21563"/>
            </a:xfrm>
            <a:custGeom>
              <a:avLst/>
              <a:gdLst/>
              <a:ahLst/>
              <a:cxnLst/>
              <a:rect l="l" t="t" r="r" b="b"/>
              <a:pathLst>
                <a:path w="630" h="640" extrusionOk="0">
                  <a:moveTo>
                    <a:pt x="315" y="0"/>
                  </a:moveTo>
                  <a:cubicBezTo>
                    <a:pt x="138" y="0"/>
                    <a:pt x="1" y="148"/>
                    <a:pt x="1" y="314"/>
                  </a:cubicBezTo>
                  <a:cubicBezTo>
                    <a:pt x="1" y="491"/>
                    <a:pt x="138" y="639"/>
                    <a:pt x="315" y="639"/>
                  </a:cubicBezTo>
                  <a:cubicBezTo>
                    <a:pt x="483" y="639"/>
                    <a:pt x="630" y="491"/>
                    <a:pt x="630" y="314"/>
                  </a:cubicBezTo>
                  <a:cubicBezTo>
                    <a:pt x="630" y="148"/>
                    <a:pt x="483" y="0"/>
                    <a:pt x="315"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3"/>
            <p:cNvSpPr/>
            <p:nvPr/>
          </p:nvSpPr>
          <p:spPr>
            <a:xfrm>
              <a:off x="3744707" y="2543106"/>
              <a:ext cx="21226" cy="21226"/>
            </a:xfrm>
            <a:custGeom>
              <a:avLst/>
              <a:gdLst/>
              <a:ahLst/>
              <a:cxnLst/>
              <a:rect l="l" t="t" r="r" b="b"/>
              <a:pathLst>
                <a:path w="630" h="630" extrusionOk="0">
                  <a:moveTo>
                    <a:pt x="315" y="1"/>
                  </a:moveTo>
                  <a:cubicBezTo>
                    <a:pt x="138" y="1"/>
                    <a:pt x="1" y="148"/>
                    <a:pt x="1" y="315"/>
                  </a:cubicBezTo>
                  <a:cubicBezTo>
                    <a:pt x="1" y="492"/>
                    <a:pt x="138" y="629"/>
                    <a:pt x="315" y="629"/>
                  </a:cubicBezTo>
                  <a:cubicBezTo>
                    <a:pt x="482" y="629"/>
                    <a:pt x="629" y="492"/>
                    <a:pt x="629" y="315"/>
                  </a:cubicBezTo>
                  <a:cubicBezTo>
                    <a:pt x="629" y="148"/>
                    <a:pt x="48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3"/>
            <p:cNvSpPr/>
            <p:nvPr/>
          </p:nvSpPr>
          <p:spPr>
            <a:xfrm>
              <a:off x="3510405" y="2500753"/>
              <a:ext cx="21563" cy="21226"/>
            </a:xfrm>
            <a:custGeom>
              <a:avLst/>
              <a:gdLst/>
              <a:ahLst/>
              <a:cxnLst/>
              <a:rect l="l" t="t" r="r" b="b"/>
              <a:pathLst>
                <a:path w="640" h="630" extrusionOk="0">
                  <a:moveTo>
                    <a:pt x="315" y="1"/>
                  </a:moveTo>
                  <a:cubicBezTo>
                    <a:pt x="149" y="1"/>
                    <a:pt x="1" y="138"/>
                    <a:pt x="1" y="315"/>
                  </a:cubicBezTo>
                  <a:cubicBezTo>
                    <a:pt x="1" y="482"/>
                    <a:pt x="149" y="629"/>
                    <a:pt x="315" y="629"/>
                  </a:cubicBezTo>
                  <a:cubicBezTo>
                    <a:pt x="492" y="629"/>
                    <a:pt x="640" y="482"/>
                    <a:pt x="640" y="315"/>
                  </a:cubicBezTo>
                  <a:cubicBezTo>
                    <a:pt x="640" y="138"/>
                    <a:pt x="492"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3"/>
            <p:cNvSpPr/>
            <p:nvPr/>
          </p:nvSpPr>
          <p:spPr>
            <a:xfrm>
              <a:off x="3510405" y="2543106"/>
              <a:ext cx="21563" cy="21226"/>
            </a:xfrm>
            <a:custGeom>
              <a:avLst/>
              <a:gdLst/>
              <a:ahLst/>
              <a:cxnLst/>
              <a:rect l="l" t="t" r="r" b="b"/>
              <a:pathLst>
                <a:path w="640" h="630" extrusionOk="0">
                  <a:moveTo>
                    <a:pt x="315" y="1"/>
                  </a:moveTo>
                  <a:cubicBezTo>
                    <a:pt x="149" y="1"/>
                    <a:pt x="1" y="148"/>
                    <a:pt x="1" y="315"/>
                  </a:cubicBezTo>
                  <a:cubicBezTo>
                    <a:pt x="1" y="492"/>
                    <a:pt x="149" y="629"/>
                    <a:pt x="315" y="629"/>
                  </a:cubicBezTo>
                  <a:cubicBezTo>
                    <a:pt x="492" y="629"/>
                    <a:pt x="640" y="492"/>
                    <a:pt x="640" y="315"/>
                  </a:cubicBezTo>
                  <a:cubicBezTo>
                    <a:pt x="640" y="148"/>
                    <a:pt x="492"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3"/>
            <p:cNvSpPr/>
            <p:nvPr/>
          </p:nvSpPr>
          <p:spPr>
            <a:xfrm>
              <a:off x="3616976" y="2539501"/>
              <a:ext cx="42385" cy="67520"/>
            </a:xfrm>
            <a:custGeom>
              <a:avLst/>
              <a:gdLst/>
              <a:ahLst/>
              <a:cxnLst/>
              <a:rect l="l" t="t" r="r" b="b"/>
              <a:pathLst>
                <a:path w="1258" h="2004" extrusionOk="0">
                  <a:moveTo>
                    <a:pt x="629" y="0"/>
                  </a:moveTo>
                  <a:cubicBezTo>
                    <a:pt x="286" y="0"/>
                    <a:pt x="0" y="284"/>
                    <a:pt x="0" y="638"/>
                  </a:cubicBezTo>
                  <a:lnTo>
                    <a:pt x="0" y="1375"/>
                  </a:lnTo>
                  <a:lnTo>
                    <a:pt x="315" y="2004"/>
                  </a:lnTo>
                  <a:lnTo>
                    <a:pt x="943" y="2004"/>
                  </a:lnTo>
                  <a:lnTo>
                    <a:pt x="1258" y="1375"/>
                  </a:lnTo>
                  <a:lnTo>
                    <a:pt x="1258" y="638"/>
                  </a:lnTo>
                  <a:cubicBezTo>
                    <a:pt x="1258" y="284"/>
                    <a:pt x="983" y="0"/>
                    <a:pt x="62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3"/>
            <p:cNvSpPr/>
            <p:nvPr/>
          </p:nvSpPr>
          <p:spPr>
            <a:xfrm>
              <a:off x="3638169" y="2539501"/>
              <a:ext cx="21193" cy="67520"/>
            </a:xfrm>
            <a:custGeom>
              <a:avLst/>
              <a:gdLst/>
              <a:ahLst/>
              <a:cxnLst/>
              <a:rect l="l" t="t" r="r" b="b"/>
              <a:pathLst>
                <a:path w="629" h="2004" extrusionOk="0">
                  <a:moveTo>
                    <a:pt x="0" y="0"/>
                  </a:moveTo>
                  <a:lnTo>
                    <a:pt x="0" y="2004"/>
                  </a:lnTo>
                  <a:lnTo>
                    <a:pt x="314" y="2004"/>
                  </a:lnTo>
                  <a:lnTo>
                    <a:pt x="629" y="1375"/>
                  </a:lnTo>
                  <a:lnTo>
                    <a:pt x="629" y="638"/>
                  </a:lnTo>
                  <a:cubicBezTo>
                    <a:pt x="629" y="284"/>
                    <a:pt x="354" y="0"/>
                    <a:pt x="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3"/>
            <p:cNvSpPr/>
            <p:nvPr/>
          </p:nvSpPr>
          <p:spPr>
            <a:xfrm>
              <a:off x="3606397" y="2528887"/>
              <a:ext cx="63915" cy="78133"/>
            </a:xfrm>
            <a:custGeom>
              <a:avLst/>
              <a:gdLst/>
              <a:ahLst/>
              <a:cxnLst/>
              <a:rect l="l" t="t" r="r" b="b"/>
              <a:pathLst>
                <a:path w="1897" h="2319" extrusionOk="0">
                  <a:moveTo>
                    <a:pt x="943" y="1"/>
                  </a:moveTo>
                  <a:cubicBezTo>
                    <a:pt x="423" y="1"/>
                    <a:pt x="0" y="423"/>
                    <a:pt x="0" y="953"/>
                  </a:cubicBezTo>
                  <a:lnTo>
                    <a:pt x="0" y="2319"/>
                  </a:lnTo>
                  <a:lnTo>
                    <a:pt x="629" y="2319"/>
                  </a:lnTo>
                  <a:lnTo>
                    <a:pt x="629" y="953"/>
                  </a:lnTo>
                  <a:cubicBezTo>
                    <a:pt x="629" y="776"/>
                    <a:pt x="766" y="639"/>
                    <a:pt x="943" y="639"/>
                  </a:cubicBezTo>
                  <a:cubicBezTo>
                    <a:pt x="1120" y="639"/>
                    <a:pt x="1257" y="776"/>
                    <a:pt x="1257" y="953"/>
                  </a:cubicBezTo>
                  <a:lnTo>
                    <a:pt x="1257" y="2319"/>
                  </a:lnTo>
                  <a:lnTo>
                    <a:pt x="1896" y="2319"/>
                  </a:lnTo>
                  <a:lnTo>
                    <a:pt x="1896" y="953"/>
                  </a:lnTo>
                  <a:cubicBezTo>
                    <a:pt x="1896" y="423"/>
                    <a:pt x="1464" y="1"/>
                    <a:pt x="94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3"/>
            <p:cNvSpPr/>
            <p:nvPr/>
          </p:nvSpPr>
          <p:spPr>
            <a:xfrm>
              <a:off x="3638169" y="2365745"/>
              <a:ext cx="10613" cy="21563"/>
            </a:xfrm>
            <a:custGeom>
              <a:avLst/>
              <a:gdLst/>
              <a:ahLst/>
              <a:cxnLst/>
              <a:rect l="l" t="t" r="r" b="b"/>
              <a:pathLst>
                <a:path w="315" h="640" extrusionOk="0">
                  <a:moveTo>
                    <a:pt x="0" y="0"/>
                  </a:moveTo>
                  <a:lnTo>
                    <a:pt x="0" y="639"/>
                  </a:lnTo>
                  <a:cubicBezTo>
                    <a:pt x="177" y="639"/>
                    <a:pt x="314" y="491"/>
                    <a:pt x="314" y="325"/>
                  </a:cubicBezTo>
                  <a:cubicBezTo>
                    <a:pt x="314" y="148"/>
                    <a:pt x="177" y="0"/>
                    <a:pt x="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3"/>
            <p:cNvSpPr/>
            <p:nvPr/>
          </p:nvSpPr>
          <p:spPr>
            <a:xfrm>
              <a:off x="3627556" y="2243944"/>
              <a:ext cx="78133" cy="53335"/>
            </a:xfrm>
            <a:custGeom>
              <a:avLst/>
              <a:gdLst/>
              <a:ahLst/>
              <a:cxnLst/>
              <a:rect l="l" t="t" r="r" b="b"/>
              <a:pathLst>
                <a:path w="2319" h="1583" extrusionOk="0">
                  <a:moveTo>
                    <a:pt x="315" y="1"/>
                  </a:moveTo>
                  <a:cubicBezTo>
                    <a:pt x="138" y="1"/>
                    <a:pt x="1" y="138"/>
                    <a:pt x="1" y="315"/>
                  </a:cubicBezTo>
                  <a:lnTo>
                    <a:pt x="1" y="1583"/>
                  </a:lnTo>
                  <a:lnTo>
                    <a:pt x="1052" y="1583"/>
                  </a:lnTo>
                  <a:cubicBezTo>
                    <a:pt x="1749" y="1583"/>
                    <a:pt x="2319" y="1013"/>
                    <a:pt x="2319" y="315"/>
                  </a:cubicBezTo>
                  <a:cubicBezTo>
                    <a:pt x="2319" y="138"/>
                    <a:pt x="2172" y="1"/>
                    <a:pt x="2004"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3"/>
            <p:cNvSpPr/>
            <p:nvPr/>
          </p:nvSpPr>
          <p:spPr>
            <a:xfrm>
              <a:off x="3638169" y="2243944"/>
              <a:ext cx="67520" cy="53335"/>
            </a:xfrm>
            <a:custGeom>
              <a:avLst/>
              <a:gdLst/>
              <a:ahLst/>
              <a:cxnLst/>
              <a:rect l="l" t="t" r="r" b="b"/>
              <a:pathLst>
                <a:path w="2004" h="1583" extrusionOk="0">
                  <a:moveTo>
                    <a:pt x="0" y="1"/>
                  </a:moveTo>
                  <a:lnTo>
                    <a:pt x="0" y="1583"/>
                  </a:lnTo>
                  <a:lnTo>
                    <a:pt x="737" y="1583"/>
                  </a:lnTo>
                  <a:cubicBezTo>
                    <a:pt x="1434" y="1583"/>
                    <a:pt x="2004" y="1013"/>
                    <a:pt x="2004" y="315"/>
                  </a:cubicBezTo>
                  <a:cubicBezTo>
                    <a:pt x="2004" y="138"/>
                    <a:pt x="1857" y="1"/>
                    <a:pt x="1689"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3"/>
            <p:cNvSpPr/>
            <p:nvPr/>
          </p:nvSpPr>
          <p:spPr>
            <a:xfrm>
              <a:off x="3638169" y="2528887"/>
              <a:ext cx="32143" cy="78133"/>
            </a:xfrm>
            <a:custGeom>
              <a:avLst/>
              <a:gdLst/>
              <a:ahLst/>
              <a:cxnLst/>
              <a:rect l="l" t="t" r="r" b="b"/>
              <a:pathLst>
                <a:path w="954" h="2319" extrusionOk="0">
                  <a:moveTo>
                    <a:pt x="0" y="1"/>
                  </a:moveTo>
                  <a:lnTo>
                    <a:pt x="0" y="639"/>
                  </a:lnTo>
                  <a:cubicBezTo>
                    <a:pt x="177" y="639"/>
                    <a:pt x="314" y="776"/>
                    <a:pt x="314" y="953"/>
                  </a:cubicBezTo>
                  <a:lnTo>
                    <a:pt x="314" y="2319"/>
                  </a:lnTo>
                  <a:lnTo>
                    <a:pt x="953" y="2319"/>
                  </a:lnTo>
                  <a:lnTo>
                    <a:pt x="953" y="953"/>
                  </a:lnTo>
                  <a:cubicBezTo>
                    <a:pt x="953" y="423"/>
                    <a:pt x="521" y="1"/>
                    <a:pt x="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 name="Google Shape;970;p43"/>
          <p:cNvGrpSpPr/>
          <p:nvPr/>
        </p:nvGrpSpPr>
        <p:grpSpPr>
          <a:xfrm>
            <a:off x="4866269" y="4035795"/>
            <a:ext cx="547378" cy="539698"/>
            <a:chOff x="5967878" y="2900355"/>
            <a:chExt cx="366679" cy="361558"/>
          </a:xfrm>
        </p:grpSpPr>
        <p:sp>
          <p:nvSpPr>
            <p:cNvPr id="971" name="Google Shape;971;p43"/>
            <p:cNvSpPr/>
            <p:nvPr/>
          </p:nvSpPr>
          <p:spPr>
            <a:xfrm>
              <a:off x="5967878" y="2900523"/>
              <a:ext cx="276683" cy="361386"/>
            </a:xfrm>
            <a:custGeom>
              <a:avLst/>
              <a:gdLst/>
              <a:ahLst/>
              <a:cxnLst/>
              <a:rect l="l" t="t" r="r" b="b"/>
              <a:pathLst>
                <a:path w="8212" h="10726" extrusionOk="0">
                  <a:moveTo>
                    <a:pt x="4106" y="0"/>
                  </a:moveTo>
                  <a:cubicBezTo>
                    <a:pt x="2996" y="0"/>
                    <a:pt x="1955" y="570"/>
                    <a:pt x="1179" y="1602"/>
                  </a:cubicBezTo>
                  <a:cubicBezTo>
                    <a:pt x="423" y="2613"/>
                    <a:pt x="0" y="3949"/>
                    <a:pt x="0" y="5363"/>
                  </a:cubicBezTo>
                  <a:cubicBezTo>
                    <a:pt x="0" y="6777"/>
                    <a:pt x="423" y="8113"/>
                    <a:pt x="1179" y="9125"/>
                  </a:cubicBezTo>
                  <a:cubicBezTo>
                    <a:pt x="1955" y="10156"/>
                    <a:pt x="2996" y="10726"/>
                    <a:pt x="4106" y="10726"/>
                  </a:cubicBezTo>
                  <a:cubicBezTo>
                    <a:pt x="5226" y="10726"/>
                    <a:pt x="6267" y="10156"/>
                    <a:pt x="7043" y="9125"/>
                  </a:cubicBezTo>
                  <a:cubicBezTo>
                    <a:pt x="7799" y="8113"/>
                    <a:pt x="8211" y="6777"/>
                    <a:pt x="8211" y="5363"/>
                  </a:cubicBezTo>
                  <a:cubicBezTo>
                    <a:pt x="8211" y="4892"/>
                    <a:pt x="8006" y="4450"/>
                    <a:pt x="7642" y="4145"/>
                  </a:cubicBezTo>
                  <a:cubicBezTo>
                    <a:pt x="7613" y="4125"/>
                    <a:pt x="7573" y="4096"/>
                    <a:pt x="7534" y="4086"/>
                  </a:cubicBezTo>
                  <a:lnTo>
                    <a:pt x="6061" y="3654"/>
                  </a:lnTo>
                  <a:cubicBezTo>
                    <a:pt x="5579" y="3438"/>
                    <a:pt x="5265" y="2947"/>
                    <a:pt x="5265" y="2416"/>
                  </a:cubicBezTo>
                  <a:lnTo>
                    <a:pt x="5265" y="1150"/>
                  </a:lnTo>
                  <a:cubicBezTo>
                    <a:pt x="5265" y="511"/>
                    <a:pt x="4745" y="0"/>
                    <a:pt x="4106"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3"/>
            <p:cNvSpPr/>
            <p:nvPr/>
          </p:nvSpPr>
          <p:spPr>
            <a:xfrm>
              <a:off x="5967878" y="3081187"/>
              <a:ext cx="276683" cy="180727"/>
            </a:xfrm>
            <a:custGeom>
              <a:avLst/>
              <a:gdLst/>
              <a:ahLst/>
              <a:cxnLst/>
              <a:rect l="l" t="t" r="r" b="b"/>
              <a:pathLst>
                <a:path w="8212" h="5364" extrusionOk="0">
                  <a:moveTo>
                    <a:pt x="0" y="1"/>
                  </a:moveTo>
                  <a:cubicBezTo>
                    <a:pt x="0" y="1415"/>
                    <a:pt x="423" y="2751"/>
                    <a:pt x="1179" y="3763"/>
                  </a:cubicBezTo>
                  <a:cubicBezTo>
                    <a:pt x="1955" y="4794"/>
                    <a:pt x="2996" y="5364"/>
                    <a:pt x="4106" y="5364"/>
                  </a:cubicBezTo>
                  <a:cubicBezTo>
                    <a:pt x="5226" y="5364"/>
                    <a:pt x="6267" y="4794"/>
                    <a:pt x="7043" y="3763"/>
                  </a:cubicBezTo>
                  <a:cubicBezTo>
                    <a:pt x="7799" y="2751"/>
                    <a:pt x="8211" y="1415"/>
                    <a:pt x="821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3"/>
            <p:cNvSpPr/>
            <p:nvPr/>
          </p:nvSpPr>
          <p:spPr>
            <a:xfrm>
              <a:off x="6095609" y="3159287"/>
              <a:ext cx="63915" cy="63915"/>
            </a:xfrm>
            <a:custGeom>
              <a:avLst/>
              <a:gdLst/>
              <a:ahLst/>
              <a:cxnLst/>
              <a:rect l="l" t="t" r="r" b="b"/>
              <a:pathLst>
                <a:path w="1897" h="1897" extrusionOk="0">
                  <a:moveTo>
                    <a:pt x="944" y="1"/>
                  </a:moveTo>
                  <a:cubicBezTo>
                    <a:pt x="423" y="1"/>
                    <a:pt x="1" y="424"/>
                    <a:pt x="1" y="944"/>
                  </a:cubicBezTo>
                  <a:cubicBezTo>
                    <a:pt x="1" y="1465"/>
                    <a:pt x="423" y="1897"/>
                    <a:pt x="944" y="1897"/>
                  </a:cubicBezTo>
                  <a:cubicBezTo>
                    <a:pt x="1474" y="1897"/>
                    <a:pt x="1897" y="1465"/>
                    <a:pt x="1897" y="944"/>
                  </a:cubicBezTo>
                  <a:cubicBezTo>
                    <a:pt x="1897" y="424"/>
                    <a:pt x="1474" y="1"/>
                    <a:pt x="944"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3"/>
            <p:cNvSpPr/>
            <p:nvPr/>
          </p:nvSpPr>
          <p:spPr>
            <a:xfrm>
              <a:off x="6014206" y="3109657"/>
              <a:ext cx="63578" cy="63915"/>
            </a:xfrm>
            <a:custGeom>
              <a:avLst/>
              <a:gdLst/>
              <a:ahLst/>
              <a:cxnLst/>
              <a:rect l="l" t="t" r="r" b="b"/>
              <a:pathLst>
                <a:path w="1887" h="1897" extrusionOk="0">
                  <a:moveTo>
                    <a:pt x="943" y="1"/>
                  </a:moveTo>
                  <a:cubicBezTo>
                    <a:pt x="423" y="1"/>
                    <a:pt x="1" y="423"/>
                    <a:pt x="1" y="944"/>
                  </a:cubicBezTo>
                  <a:cubicBezTo>
                    <a:pt x="1" y="1464"/>
                    <a:pt x="423" y="1897"/>
                    <a:pt x="943" y="1897"/>
                  </a:cubicBezTo>
                  <a:cubicBezTo>
                    <a:pt x="1464" y="1897"/>
                    <a:pt x="1886" y="1464"/>
                    <a:pt x="1886" y="944"/>
                  </a:cubicBezTo>
                  <a:cubicBezTo>
                    <a:pt x="1886" y="423"/>
                    <a:pt x="1464" y="1"/>
                    <a:pt x="94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3"/>
            <p:cNvSpPr/>
            <p:nvPr/>
          </p:nvSpPr>
          <p:spPr>
            <a:xfrm>
              <a:off x="6006928" y="3017338"/>
              <a:ext cx="63915" cy="63881"/>
            </a:xfrm>
            <a:custGeom>
              <a:avLst/>
              <a:gdLst/>
              <a:ahLst/>
              <a:cxnLst/>
              <a:rect l="l" t="t" r="r" b="b"/>
              <a:pathLst>
                <a:path w="1897" h="1896" extrusionOk="0">
                  <a:moveTo>
                    <a:pt x="954" y="1"/>
                  </a:moveTo>
                  <a:cubicBezTo>
                    <a:pt x="423" y="1"/>
                    <a:pt x="0" y="423"/>
                    <a:pt x="0" y="953"/>
                  </a:cubicBezTo>
                  <a:cubicBezTo>
                    <a:pt x="0" y="1474"/>
                    <a:pt x="423" y="1896"/>
                    <a:pt x="954" y="1896"/>
                  </a:cubicBezTo>
                  <a:cubicBezTo>
                    <a:pt x="1474" y="1896"/>
                    <a:pt x="1896" y="1474"/>
                    <a:pt x="1896" y="953"/>
                  </a:cubicBezTo>
                  <a:cubicBezTo>
                    <a:pt x="1896" y="423"/>
                    <a:pt x="1474" y="1"/>
                    <a:pt x="954"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3"/>
            <p:cNvSpPr/>
            <p:nvPr/>
          </p:nvSpPr>
          <p:spPr>
            <a:xfrm>
              <a:off x="6045979" y="2932296"/>
              <a:ext cx="63915" cy="63915"/>
            </a:xfrm>
            <a:custGeom>
              <a:avLst/>
              <a:gdLst/>
              <a:ahLst/>
              <a:cxnLst/>
              <a:rect l="l" t="t" r="r" b="b"/>
              <a:pathLst>
                <a:path w="1897" h="1897" extrusionOk="0">
                  <a:moveTo>
                    <a:pt x="943" y="0"/>
                  </a:moveTo>
                  <a:cubicBezTo>
                    <a:pt x="423" y="0"/>
                    <a:pt x="0" y="423"/>
                    <a:pt x="0" y="943"/>
                  </a:cubicBezTo>
                  <a:cubicBezTo>
                    <a:pt x="0" y="1473"/>
                    <a:pt x="423" y="1896"/>
                    <a:pt x="943" y="1896"/>
                  </a:cubicBezTo>
                  <a:cubicBezTo>
                    <a:pt x="1474" y="1896"/>
                    <a:pt x="1896" y="1473"/>
                    <a:pt x="1896" y="943"/>
                  </a:cubicBezTo>
                  <a:cubicBezTo>
                    <a:pt x="1896" y="423"/>
                    <a:pt x="1474" y="0"/>
                    <a:pt x="943"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3"/>
            <p:cNvSpPr/>
            <p:nvPr/>
          </p:nvSpPr>
          <p:spPr>
            <a:xfrm>
              <a:off x="6156492" y="2900355"/>
              <a:ext cx="178065" cy="174392"/>
            </a:xfrm>
            <a:custGeom>
              <a:avLst/>
              <a:gdLst/>
              <a:ahLst/>
              <a:cxnLst/>
              <a:rect l="l" t="t" r="r" b="b"/>
              <a:pathLst>
                <a:path w="5285" h="5176" extrusionOk="0">
                  <a:moveTo>
                    <a:pt x="4735" y="1"/>
                  </a:moveTo>
                  <a:cubicBezTo>
                    <a:pt x="4495" y="1"/>
                    <a:pt x="4165" y="125"/>
                    <a:pt x="3753" y="369"/>
                  </a:cubicBezTo>
                  <a:cubicBezTo>
                    <a:pt x="3351" y="614"/>
                    <a:pt x="2888" y="958"/>
                    <a:pt x="2437" y="1371"/>
                  </a:cubicBezTo>
                  <a:lnTo>
                    <a:pt x="1926" y="2373"/>
                  </a:lnTo>
                  <a:lnTo>
                    <a:pt x="993" y="2873"/>
                  </a:lnTo>
                  <a:cubicBezTo>
                    <a:pt x="492" y="3473"/>
                    <a:pt x="149" y="4042"/>
                    <a:pt x="11" y="4464"/>
                  </a:cubicBezTo>
                  <a:cubicBezTo>
                    <a:pt x="1" y="4514"/>
                    <a:pt x="11" y="4573"/>
                    <a:pt x="50" y="4621"/>
                  </a:cubicBezTo>
                  <a:lnTo>
                    <a:pt x="561" y="5132"/>
                  </a:lnTo>
                  <a:cubicBezTo>
                    <a:pt x="598" y="5162"/>
                    <a:pt x="641" y="5175"/>
                    <a:pt x="682" y="5175"/>
                  </a:cubicBezTo>
                  <a:cubicBezTo>
                    <a:pt x="694" y="5175"/>
                    <a:pt x="706" y="5174"/>
                    <a:pt x="718" y="5172"/>
                  </a:cubicBezTo>
                  <a:cubicBezTo>
                    <a:pt x="1140" y="5034"/>
                    <a:pt x="1710" y="4691"/>
                    <a:pt x="2309" y="4189"/>
                  </a:cubicBezTo>
                  <a:lnTo>
                    <a:pt x="2810" y="3257"/>
                  </a:lnTo>
                  <a:lnTo>
                    <a:pt x="3812" y="2746"/>
                  </a:lnTo>
                  <a:cubicBezTo>
                    <a:pt x="4224" y="2294"/>
                    <a:pt x="4568" y="1832"/>
                    <a:pt x="4814" y="1430"/>
                  </a:cubicBezTo>
                  <a:cubicBezTo>
                    <a:pt x="5197" y="782"/>
                    <a:pt x="5285" y="339"/>
                    <a:pt x="5059" y="123"/>
                  </a:cubicBezTo>
                  <a:cubicBezTo>
                    <a:pt x="4981" y="41"/>
                    <a:pt x="4873" y="1"/>
                    <a:pt x="4735"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3"/>
            <p:cNvSpPr/>
            <p:nvPr/>
          </p:nvSpPr>
          <p:spPr>
            <a:xfrm>
              <a:off x="6166768" y="2904499"/>
              <a:ext cx="167789" cy="170248"/>
            </a:xfrm>
            <a:custGeom>
              <a:avLst/>
              <a:gdLst/>
              <a:ahLst/>
              <a:cxnLst/>
              <a:rect l="l" t="t" r="r" b="b"/>
              <a:pathLst>
                <a:path w="4980" h="5053" extrusionOk="0">
                  <a:moveTo>
                    <a:pt x="4754" y="0"/>
                  </a:moveTo>
                  <a:lnTo>
                    <a:pt x="1" y="4754"/>
                  </a:lnTo>
                  <a:lnTo>
                    <a:pt x="256" y="5009"/>
                  </a:lnTo>
                  <a:cubicBezTo>
                    <a:pt x="293" y="5039"/>
                    <a:pt x="336" y="5052"/>
                    <a:pt x="377" y="5052"/>
                  </a:cubicBezTo>
                  <a:cubicBezTo>
                    <a:pt x="389" y="5052"/>
                    <a:pt x="401" y="5051"/>
                    <a:pt x="413" y="5049"/>
                  </a:cubicBezTo>
                  <a:cubicBezTo>
                    <a:pt x="835" y="4911"/>
                    <a:pt x="1405" y="4568"/>
                    <a:pt x="2004" y="4066"/>
                  </a:cubicBezTo>
                  <a:lnTo>
                    <a:pt x="2505" y="3134"/>
                  </a:lnTo>
                  <a:lnTo>
                    <a:pt x="3507" y="2623"/>
                  </a:lnTo>
                  <a:cubicBezTo>
                    <a:pt x="3919" y="2171"/>
                    <a:pt x="4263" y="1709"/>
                    <a:pt x="4509" y="1307"/>
                  </a:cubicBezTo>
                  <a:cubicBezTo>
                    <a:pt x="4892" y="659"/>
                    <a:pt x="4980" y="216"/>
                    <a:pt x="4754"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3"/>
            <p:cNvSpPr/>
            <p:nvPr/>
          </p:nvSpPr>
          <p:spPr>
            <a:xfrm>
              <a:off x="6189949" y="2946515"/>
              <a:ext cx="94979" cy="95013"/>
            </a:xfrm>
            <a:custGeom>
              <a:avLst/>
              <a:gdLst/>
              <a:ahLst/>
              <a:cxnLst/>
              <a:rect l="l" t="t" r="r" b="b"/>
              <a:pathLst>
                <a:path w="2819" h="2820" extrusionOk="0">
                  <a:moveTo>
                    <a:pt x="1444" y="1"/>
                  </a:moveTo>
                  <a:cubicBezTo>
                    <a:pt x="1247" y="167"/>
                    <a:pt x="1061" y="344"/>
                    <a:pt x="865" y="541"/>
                  </a:cubicBezTo>
                  <a:cubicBezTo>
                    <a:pt x="550" y="855"/>
                    <a:pt x="256" y="1189"/>
                    <a:pt x="0" y="1503"/>
                  </a:cubicBezTo>
                  <a:lnTo>
                    <a:pt x="422" y="1533"/>
                  </a:lnTo>
                  <a:cubicBezTo>
                    <a:pt x="884" y="1572"/>
                    <a:pt x="1247" y="1935"/>
                    <a:pt x="1287" y="2397"/>
                  </a:cubicBezTo>
                  <a:lnTo>
                    <a:pt x="1316" y="2819"/>
                  </a:lnTo>
                  <a:cubicBezTo>
                    <a:pt x="1631" y="2564"/>
                    <a:pt x="1965" y="2269"/>
                    <a:pt x="2279" y="1955"/>
                  </a:cubicBezTo>
                  <a:cubicBezTo>
                    <a:pt x="2475" y="1759"/>
                    <a:pt x="2652" y="1572"/>
                    <a:pt x="2819" y="1376"/>
                  </a:cubicBezTo>
                  <a:cubicBezTo>
                    <a:pt x="2770" y="1032"/>
                    <a:pt x="2603" y="708"/>
                    <a:pt x="2358" y="462"/>
                  </a:cubicBezTo>
                  <a:cubicBezTo>
                    <a:pt x="2112" y="217"/>
                    <a:pt x="1788" y="50"/>
                    <a:pt x="144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3"/>
            <p:cNvSpPr/>
            <p:nvPr/>
          </p:nvSpPr>
          <p:spPr>
            <a:xfrm>
              <a:off x="6224013" y="2962081"/>
              <a:ext cx="60916" cy="79447"/>
            </a:xfrm>
            <a:custGeom>
              <a:avLst/>
              <a:gdLst/>
              <a:ahLst/>
              <a:cxnLst/>
              <a:rect l="l" t="t" r="r" b="b"/>
              <a:pathLst>
                <a:path w="1808" h="2358" extrusionOk="0">
                  <a:moveTo>
                    <a:pt x="1347" y="0"/>
                  </a:moveTo>
                  <a:lnTo>
                    <a:pt x="1" y="1346"/>
                  </a:lnTo>
                  <a:cubicBezTo>
                    <a:pt x="158" y="1493"/>
                    <a:pt x="256" y="1700"/>
                    <a:pt x="276" y="1935"/>
                  </a:cubicBezTo>
                  <a:lnTo>
                    <a:pt x="305" y="2357"/>
                  </a:lnTo>
                  <a:cubicBezTo>
                    <a:pt x="620" y="2102"/>
                    <a:pt x="954" y="1807"/>
                    <a:pt x="1268" y="1493"/>
                  </a:cubicBezTo>
                  <a:cubicBezTo>
                    <a:pt x="1464" y="1297"/>
                    <a:pt x="1641" y="1110"/>
                    <a:pt x="1808" y="914"/>
                  </a:cubicBezTo>
                  <a:cubicBezTo>
                    <a:pt x="1759" y="570"/>
                    <a:pt x="1592" y="246"/>
                    <a:pt x="134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3"/>
            <p:cNvSpPr/>
            <p:nvPr/>
          </p:nvSpPr>
          <p:spPr>
            <a:xfrm>
              <a:off x="6111175" y="3046617"/>
              <a:ext cx="76819" cy="73416"/>
            </a:xfrm>
            <a:custGeom>
              <a:avLst/>
              <a:gdLst/>
              <a:ahLst/>
              <a:cxnLst/>
              <a:rect l="l" t="t" r="r" b="b"/>
              <a:pathLst>
                <a:path w="2280" h="2179" extrusionOk="0">
                  <a:moveTo>
                    <a:pt x="1199" y="1"/>
                  </a:moveTo>
                  <a:cubicBezTo>
                    <a:pt x="939" y="1"/>
                    <a:pt x="678" y="94"/>
                    <a:pt x="492" y="280"/>
                  </a:cubicBezTo>
                  <a:cubicBezTo>
                    <a:pt x="226" y="546"/>
                    <a:pt x="79" y="1410"/>
                    <a:pt x="10" y="1901"/>
                  </a:cubicBezTo>
                  <a:cubicBezTo>
                    <a:pt x="1" y="1980"/>
                    <a:pt x="30" y="2048"/>
                    <a:pt x="79" y="2107"/>
                  </a:cubicBezTo>
                  <a:cubicBezTo>
                    <a:pt x="131" y="2151"/>
                    <a:pt x="189" y="2178"/>
                    <a:pt x="256" y="2178"/>
                  </a:cubicBezTo>
                  <a:cubicBezTo>
                    <a:pt x="265" y="2178"/>
                    <a:pt x="275" y="2178"/>
                    <a:pt x="285" y="2176"/>
                  </a:cubicBezTo>
                  <a:cubicBezTo>
                    <a:pt x="776" y="2107"/>
                    <a:pt x="1641" y="1960"/>
                    <a:pt x="1906" y="1695"/>
                  </a:cubicBezTo>
                  <a:cubicBezTo>
                    <a:pt x="2279" y="1322"/>
                    <a:pt x="2279" y="654"/>
                    <a:pt x="1906" y="280"/>
                  </a:cubicBezTo>
                  <a:cubicBezTo>
                    <a:pt x="1719" y="94"/>
                    <a:pt x="1459" y="1"/>
                    <a:pt x="1199"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3"/>
            <p:cNvSpPr/>
            <p:nvPr/>
          </p:nvSpPr>
          <p:spPr>
            <a:xfrm>
              <a:off x="6113837" y="3056051"/>
              <a:ext cx="74157" cy="63982"/>
            </a:xfrm>
            <a:custGeom>
              <a:avLst/>
              <a:gdLst/>
              <a:ahLst/>
              <a:cxnLst/>
              <a:rect l="l" t="t" r="r" b="b"/>
              <a:pathLst>
                <a:path w="2201" h="1899" extrusionOk="0">
                  <a:moveTo>
                    <a:pt x="1827" y="0"/>
                  </a:moveTo>
                  <a:lnTo>
                    <a:pt x="0" y="1827"/>
                  </a:lnTo>
                  <a:cubicBezTo>
                    <a:pt x="52" y="1871"/>
                    <a:pt x="110" y="1898"/>
                    <a:pt x="177" y="1898"/>
                  </a:cubicBezTo>
                  <a:cubicBezTo>
                    <a:pt x="186" y="1898"/>
                    <a:pt x="196" y="1898"/>
                    <a:pt x="206" y="1896"/>
                  </a:cubicBezTo>
                  <a:cubicBezTo>
                    <a:pt x="697" y="1827"/>
                    <a:pt x="1562" y="1680"/>
                    <a:pt x="1827" y="1415"/>
                  </a:cubicBezTo>
                  <a:cubicBezTo>
                    <a:pt x="2200" y="1042"/>
                    <a:pt x="2200" y="374"/>
                    <a:pt x="1827"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43"/>
          <p:cNvGrpSpPr/>
          <p:nvPr/>
        </p:nvGrpSpPr>
        <p:grpSpPr>
          <a:xfrm>
            <a:off x="4866206" y="3114800"/>
            <a:ext cx="547381" cy="542417"/>
            <a:chOff x="1571199" y="2899546"/>
            <a:chExt cx="366680" cy="363380"/>
          </a:xfrm>
        </p:grpSpPr>
        <p:sp>
          <p:nvSpPr>
            <p:cNvPr id="984" name="Google Shape;984;p43"/>
            <p:cNvSpPr/>
            <p:nvPr/>
          </p:nvSpPr>
          <p:spPr>
            <a:xfrm>
              <a:off x="1700917" y="2899546"/>
              <a:ext cx="63544" cy="63881"/>
            </a:xfrm>
            <a:custGeom>
              <a:avLst/>
              <a:gdLst/>
              <a:ahLst/>
              <a:cxnLst/>
              <a:rect l="l" t="t" r="r" b="b"/>
              <a:pathLst>
                <a:path w="1886" h="1896" extrusionOk="0">
                  <a:moveTo>
                    <a:pt x="943" y="0"/>
                  </a:moveTo>
                  <a:cubicBezTo>
                    <a:pt x="766" y="0"/>
                    <a:pt x="629" y="147"/>
                    <a:pt x="629" y="324"/>
                  </a:cubicBezTo>
                  <a:lnTo>
                    <a:pt x="629" y="638"/>
                  </a:lnTo>
                  <a:lnTo>
                    <a:pt x="315" y="638"/>
                  </a:lnTo>
                  <a:cubicBezTo>
                    <a:pt x="138" y="638"/>
                    <a:pt x="0" y="776"/>
                    <a:pt x="0" y="952"/>
                  </a:cubicBezTo>
                  <a:cubicBezTo>
                    <a:pt x="0" y="1129"/>
                    <a:pt x="138" y="1267"/>
                    <a:pt x="315" y="1267"/>
                  </a:cubicBezTo>
                  <a:lnTo>
                    <a:pt x="629" y="1267"/>
                  </a:lnTo>
                  <a:lnTo>
                    <a:pt x="629" y="1581"/>
                  </a:lnTo>
                  <a:cubicBezTo>
                    <a:pt x="629" y="1758"/>
                    <a:pt x="766" y="1895"/>
                    <a:pt x="943" y="1895"/>
                  </a:cubicBezTo>
                  <a:cubicBezTo>
                    <a:pt x="1120" y="1895"/>
                    <a:pt x="1257" y="1758"/>
                    <a:pt x="1257" y="1581"/>
                  </a:cubicBezTo>
                  <a:lnTo>
                    <a:pt x="1257" y="1267"/>
                  </a:lnTo>
                  <a:lnTo>
                    <a:pt x="1572" y="1267"/>
                  </a:lnTo>
                  <a:cubicBezTo>
                    <a:pt x="1748" y="1267"/>
                    <a:pt x="1886" y="1129"/>
                    <a:pt x="1886" y="952"/>
                  </a:cubicBezTo>
                  <a:cubicBezTo>
                    <a:pt x="1886" y="776"/>
                    <a:pt x="1748" y="638"/>
                    <a:pt x="1572" y="638"/>
                  </a:cubicBezTo>
                  <a:lnTo>
                    <a:pt x="1257" y="638"/>
                  </a:lnTo>
                  <a:lnTo>
                    <a:pt x="1257" y="324"/>
                  </a:lnTo>
                  <a:cubicBezTo>
                    <a:pt x="1257" y="147"/>
                    <a:pt x="1120" y="0"/>
                    <a:pt x="943"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3"/>
            <p:cNvSpPr/>
            <p:nvPr/>
          </p:nvSpPr>
          <p:spPr>
            <a:xfrm>
              <a:off x="1573187" y="2970673"/>
              <a:ext cx="63881" cy="63915"/>
            </a:xfrm>
            <a:custGeom>
              <a:avLst/>
              <a:gdLst/>
              <a:ahLst/>
              <a:cxnLst/>
              <a:rect l="l" t="t" r="r" b="b"/>
              <a:pathLst>
                <a:path w="1896" h="1897" extrusionOk="0">
                  <a:moveTo>
                    <a:pt x="943" y="0"/>
                  </a:moveTo>
                  <a:cubicBezTo>
                    <a:pt x="776" y="0"/>
                    <a:pt x="629" y="138"/>
                    <a:pt x="629" y="315"/>
                  </a:cubicBezTo>
                  <a:lnTo>
                    <a:pt x="629" y="629"/>
                  </a:lnTo>
                  <a:lnTo>
                    <a:pt x="314" y="629"/>
                  </a:lnTo>
                  <a:cubicBezTo>
                    <a:pt x="138" y="629"/>
                    <a:pt x="0" y="767"/>
                    <a:pt x="0" y="943"/>
                  </a:cubicBezTo>
                  <a:cubicBezTo>
                    <a:pt x="0" y="1120"/>
                    <a:pt x="138" y="1258"/>
                    <a:pt x="314" y="1258"/>
                  </a:cubicBezTo>
                  <a:lnTo>
                    <a:pt x="629" y="1258"/>
                  </a:lnTo>
                  <a:lnTo>
                    <a:pt x="629" y="1572"/>
                  </a:lnTo>
                  <a:cubicBezTo>
                    <a:pt x="629" y="1749"/>
                    <a:pt x="776" y="1896"/>
                    <a:pt x="943" y="1896"/>
                  </a:cubicBezTo>
                  <a:cubicBezTo>
                    <a:pt x="1120" y="1896"/>
                    <a:pt x="1257" y="1749"/>
                    <a:pt x="1257" y="1572"/>
                  </a:cubicBezTo>
                  <a:lnTo>
                    <a:pt x="1257" y="1258"/>
                  </a:lnTo>
                  <a:lnTo>
                    <a:pt x="1582" y="1258"/>
                  </a:lnTo>
                  <a:cubicBezTo>
                    <a:pt x="1748" y="1258"/>
                    <a:pt x="1896" y="1120"/>
                    <a:pt x="1896" y="943"/>
                  </a:cubicBezTo>
                  <a:cubicBezTo>
                    <a:pt x="1896" y="767"/>
                    <a:pt x="1748" y="629"/>
                    <a:pt x="1582" y="629"/>
                  </a:cubicBezTo>
                  <a:lnTo>
                    <a:pt x="1257" y="629"/>
                  </a:lnTo>
                  <a:lnTo>
                    <a:pt x="1257" y="315"/>
                  </a:lnTo>
                  <a:cubicBezTo>
                    <a:pt x="1257" y="138"/>
                    <a:pt x="1120" y="0"/>
                    <a:pt x="943"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3"/>
            <p:cNvSpPr/>
            <p:nvPr/>
          </p:nvSpPr>
          <p:spPr>
            <a:xfrm>
              <a:off x="1572513" y="3006421"/>
              <a:ext cx="263442" cy="256231"/>
            </a:xfrm>
            <a:custGeom>
              <a:avLst/>
              <a:gdLst/>
              <a:ahLst/>
              <a:cxnLst/>
              <a:rect l="l" t="t" r="r" b="b"/>
              <a:pathLst>
                <a:path w="7819" h="7605" extrusionOk="0">
                  <a:moveTo>
                    <a:pt x="4731" y="0"/>
                  </a:moveTo>
                  <a:cubicBezTo>
                    <a:pt x="4219" y="0"/>
                    <a:pt x="3708" y="197"/>
                    <a:pt x="3320" y="590"/>
                  </a:cubicBezTo>
                  <a:lnTo>
                    <a:pt x="2868" y="1032"/>
                  </a:lnTo>
                  <a:cubicBezTo>
                    <a:pt x="2800" y="1110"/>
                    <a:pt x="2770" y="1218"/>
                    <a:pt x="2790" y="1316"/>
                  </a:cubicBezTo>
                  <a:lnTo>
                    <a:pt x="2859" y="1700"/>
                  </a:lnTo>
                  <a:cubicBezTo>
                    <a:pt x="2888" y="1818"/>
                    <a:pt x="2849" y="1955"/>
                    <a:pt x="2761" y="2043"/>
                  </a:cubicBezTo>
                  <a:cubicBezTo>
                    <a:pt x="2689" y="2115"/>
                    <a:pt x="2592" y="2152"/>
                    <a:pt x="2492" y="2152"/>
                  </a:cubicBezTo>
                  <a:cubicBezTo>
                    <a:pt x="2441" y="2152"/>
                    <a:pt x="2388" y="2142"/>
                    <a:pt x="2338" y="2122"/>
                  </a:cubicBezTo>
                  <a:lnTo>
                    <a:pt x="1729" y="1857"/>
                  </a:lnTo>
                  <a:cubicBezTo>
                    <a:pt x="1691" y="1841"/>
                    <a:pt x="1650" y="1833"/>
                    <a:pt x="1610" y="1833"/>
                  </a:cubicBezTo>
                  <a:cubicBezTo>
                    <a:pt x="1527" y="1833"/>
                    <a:pt x="1445" y="1866"/>
                    <a:pt x="1386" y="1925"/>
                  </a:cubicBezTo>
                  <a:lnTo>
                    <a:pt x="786" y="2525"/>
                  </a:lnTo>
                  <a:cubicBezTo>
                    <a:pt x="315" y="2996"/>
                    <a:pt x="40" y="3625"/>
                    <a:pt x="20" y="4293"/>
                  </a:cubicBezTo>
                  <a:cubicBezTo>
                    <a:pt x="0" y="4961"/>
                    <a:pt x="227" y="5599"/>
                    <a:pt x="659" y="6100"/>
                  </a:cubicBezTo>
                  <a:cubicBezTo>
                    <a:pt x="668" y="6109"/>
                    <a:pt x="668" y="6120"/>
                    <a:pt x="678" y="6120"/>
                  </a:cubicBezTo>
                  <a:lnTo>
                    <a:pt x="1503" y="6954"/>
                  </a:lnTo>
                  <a:cubicBezTo>
                    <a:pt x="1513" y="6954"/>
                    <a:pt x="1513" y="6964"/>
                    <a:pt x="1523" y="6964"/>
                  </a:cubicBezTo>
                  <a:cubicBezTo>
                    <a:pt x="1995" y="7372"/>
                    <a:pt x="2599" y="7605"/>
                    <a:pt x="3219" y="7605"/>
                  </a:cubicBezTo>
                  <a:cubicBezTo>
                    <a:pt x="3256" y="7605"/>
                    <a:pt x="3293" y="7604"/>
                    <a:pt x="3330" y="7602"/>
                  </a:cubicBezTo>
                  <a:cubicBezTo>
                    <a:pt x="3998" y="7583"/>
                    <a:pt x="4636" y="7308"/>
                    <a:pt x="5108" y="6836"/>
                  </a:cubicBezTo>
                  <a:lnTo>
                    <a:pt x="5697" y="6237"/>
                  </a:lnTo>
                  <a:cubicBezTo>
                    <a:pt x="5795" y="6149"/>
                    <a:pt x="5815" y="6011"/>
                    <a:pt x="5766" y="5893"/>
                  </a:cubicBezTo>
                  <a:lnTo>
                    <a:pt x="5511" y="5284"/>
                  </a:lnTo>
                  <a:cubicBezTo>
                    <a:pt x="5442" y="5137"/>
                    <a:pt x="5481" y="4980"/>
                    <a:pt x="5589" y="4872"/>
                  </a:cubicBezTo>
                  <a:cubicBezTo>
                    <a:pt x="5658" y="4795"/>
                    <a:pt x="5751" y="4754"/>
                    <a:pt x="5849" y="4754"/>
                  </a:cubicBezTo>
                  <a:cubicBezTo>
                    <a:pt x="5877" y="4754"/>
                    <a:pt x="5905" y="4758"/>
                    <a:pt x="5933" y="4764"/>
                  </a:cubicBezTo>
                  <a:lnTo>
                    <a:pt x="6306" y="4843"/>
                  </a:lnTo>
                  <a:cubicBezTo>
                    <a:pt x="6327" y="4847"/>
                    <a:pt x="6349" y="4849"/>
                    <a:pt x="6370" y="4849"/>
                  </a:cubicBezTo>
                  <a:cubicBezTo>
                    <a:pt x="6456" y="4849"/>
                    <a:pt x="6536" y="4817"/>
                    <a:pt x="6591" y="4754"/>
                  </a:cubicBezTo>
                  <a:lnTo>
                    <a:pt x="7043" y="4302"/>
                  </a:lnTo>
                  <a:cubicBezTo>
                    <a:pt x="7819" y="3527"/>
                    <a:pt x="7819" y="2259"/>
                    <a:pt x="7043" y="1484"/>
                  </a:cubicBezTo>
                  <a:lnTo>
                    <a:pt x="6149" y="590"/>
                  </a:lnTo>
                  <a:cubicBezTo>
                    <a:pt x="5756" y="197"/>
                    <a:pt x="5243" y="0"/>
                    <a:pt x="473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3"/>
            <p:cNvSpPr/>
            <p:nvPr/>
          </p:nvSpPr>
          <p:spPr>
            <a:xfrm>
              <a:off x="1609238" y="3041159"/>
              <a:ext cx="226717" cy="221494"/>
            </a:xfrm>
            <a:custGeom>
              <a:avLst/>
              <a:gdLst/>
              <a:ahLst/>
              <a:cxnLst/>
              <a:rect l="l" t="t" r="r" b="b"/>
              <a:pathLst>
                <a:path w="6729" h="6574" extrusionOk="0">
                  <a:moveTo>
                    <a:pt x="5501" y="1"/>
                  </a:moveTo>
                  <a:lnTo>
                    <a:pt x="1" y="5501"/>
                  </a:lnTo>
                  <a:lnTo>
                    <a:pt x="413" y="5923"/>
                  </a:lnTo>
                  <a:cubicBezTo>
                    <a:pt x="423" y="5923"/>
                    <a:pt x="423" y="5933"/>
                    <a:pt x="433" y="5933"/>
                  </a:cubicBezTo>
                  <a:cubicBezTo>
                    <a:pt x="905" y="6341"/>
                    <a:pt x="1509" y="6574"/>
                    <a:pt x="2129" y="6574"/>
                  </a:cubicBezTo>
                  <a:cubicBezTo>
                    <a:pt x="2166" y="6574"/>
                    <a:pt x="2203" y="6573"/>
                    <a:pt x="2240" y="6571"/>
                  </a:cubicBezTo>
                  <a:cubicBezTo>
                    <a:pt x="2908" y="6552"/>
                    <a:pt x="3546" y="6277"/>
                    <a:pt x="4018" y="5805"/>
                  </a:cubicBezTo>
                  <a:lnTo>
                    <a:pt x="4607" y="5206"/>
                  </a:lnTo>
                  <a:cubicBezTo>
                    <a:pt x="4705" y="5118"/>
                    <a:pt x="4725" y="4980"/>
                    <a:pt x="4676" y="4862"/>
                  </a:cubicBezTo>
                  <a:lnTo>
                    <a:pt x="4421" y="4253"/>
                  </a:lnTo>
                  <a:cubicBezTo>
                    <a:pt x="4352" y="4106"/>
                    <a:pt x="4391" y="3949"/>
                    <a:pt x="4499" y="3841"/>
                  </a:cubicBezTo>
                  <a:cubicBezTo>
                    <a:pt x="4568" y="3764"/>
                    <a:pt x="4661" y="3723"/>
                    <a:pt x="4759" y="3723"/>
                  </a:cubicBezTo>
                  <a:cubicBezTo>
                    <a:pt x="4787" y="3723"/>
                    <a:pt x="4815" y="3727"/>
                    <a:pt x="4843" y="3733"/>
                  </a:cubicBezTo>
                  <a:lnTo>
                    <a:pt x="5216" y="3812"/>
                  </a:lnTo>
                  <a:cubicBezTo>
                    <a:pt x="5237" y="3816"/>
                    <a:pt x="5259" y="3818"/>
                    <a:pt x="5280" y="3818"/>
                  </a:cubicBezTo>
                  <a:cubicBezTo>
                    <a:pt x="5366" y="3818"/>
                    <a:pt x="5446" y="3786"/>
                    <a:pt x="5501" y="3723"/>
                  </a:cubicBezTo>
                  <a:lnTo>
                    <a:pt x="5953" y="3271"/>
                  </a:lnTo>
                  <a:cubicBezTo>
                    <a:pt x="6729" y="2496"/>
                    <a:pt x="6729" y="1228"/>
                    <a:pt x="5953" y="453"/>
                  </a:cubicBezTo>
                  <a:lnTo>
                    <a:pt x="5501"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3"/>
            <p:cNvSpPr/>
            <p:nvPr/>
          </p:nvSpPr>
          <p:spPr>
            <a:xfrm>
              <a:off x="1682049" y="3151100"/>
              <a:ext cx="39420" cy="66475"/>
            </a:xfrm>
            <a:custGeom>
              <a:avLst/>
              <a:gdLst/>
              <a:ahLst/>
              <a:cxnLst/>
              <a:rect l="l" t="t" r="r" b="b"/>
              <a:pathLst>
                <a:path w="1170" h="1973" extrusionOk="0">
                  <a:moveTo>
                    <a:pt x="657" y="1"/>
                  </a:moveTo>
                  <a:cubicBezTo>
                    <a:pt x="578" y="1"/>
                    <a:pt x="497" y="33"/>
                    <a:pt x="433" y="97"/>
                  </a:cubicBezTo>
                  <a:cubicBezTo>
                    <a:pt x="305" y="215"/>
                    <a:pt x="305" y="421"/>
                    <a:pt x="433" y="539"/>
                  </a:cubicBezTo>
                  <a:cubicBezTo>
                    <a:pt x="472" y="588"/>
                    <a:pt x="472" y="647"/>
                    <a:pt x="433" y="696"/>
                  </a:cubicBezTo>
                  <a:lnTo>
                    <a:pt x="285" y="843"/>
                  </a:lnTo>
                  <a:cubicBezTo>
                    <a:pt x="1" y="1128"/>
                    <a:pt x="1" y="1599"/>
                    <a:pt x="285" y="1885"/>
                  </a:cubicBezTo>
                  <a:cubicBezTo>
                    <a:pt x="344" y="1943"/>
                    <a:pt x="425" y="1973"/>
                    <a:pt x="506" y="1973"/>
                  </a:cubicBezTo>
                  <a:cubicBezTo>
                    <a:pt x="588" y="1973"/>
                    <a:pt x="669" y="1943"/>
                    <a:pt x="728" y="1885"/>
                  </a:cubicBezTo>
                  <a:cubicBezTo>
                    <a:pt x="855" y="1756"/>
                    <a:pt x="855" y="1560"/>
                    <a:pt x="728" y="1433"/>
                  </a:cubicBezTo>
                  <a:cubicBezTo>
                    <a:pt x="688" y="1393"/>
                    <a:pt x="688" y="1324"/>
                    <a:pt x="728" y="1285"/>
                  </a:cubicBezTo>
                  <a:lnTo>
                    <a:pt x="875" y="1138"/>
                  </a:lnTo>
                  <a:cubicBezTo>
                    <a:pt x="1169" y="853"/>
                    <a:pt x="1169" y="381"/>
                    <a:pt x="875" y="97"/>
                  </a:cubicBezTo>
                  <a:cubicBezTo>
                    <a:pt x="816" y="33"/>
                    <a:pt x="737" y="1"/>
                    <a:pt x="657"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3"/>
            <p:cNvSpPr/>
            <p:nvPr/>
          </p:nvSpPr>
          <p:spPr>
            <a:xfrm>
              <a:off x="1617190" y="3117036"/>
              <a:ext cx="68531" cy="34602"/>
            </a:xfrm>
            <a:custGeom>
              <a:avLst/>
              <a:gdLst/>
              <a:ahLst/>
              <a:cxnLst/>
              <a:rect l="l" t="t" r="r" b="b"/>
              <a:pathLst>
                <a:path w="2034" h="1027" extrusionOk="0">
                  <a:moveTo>
                    <a:pt x="1390" y="0"/>
                  </a:moveTo>
                  <a:cubicBezTo>
                    <a:pt x="1201" y="0"/>
                    <a:pt x="1012" y="72"/>
                    <a:pt x="865" y="214"/>
                  </a:cubicBezTo>
                  <a:lnTo>
                    <a:pt x="717" y="362"/>
                  </a:lnTo>
                  <a:cubicBezTo>
                    <a:pt x="698" y="381"/>
                    <a:pt x="671" y="391"/>
                    <a:pt x="644" y="391"/>
                  </a:cubicBezTo>
                  <a:cubicBezTo>
                    <a:pt x="617" y="391"/>
                    <a:pt x="590" y="381"/>
                    <a:pt x="570" y="362"/>
                  </a:cubicBezTo>
                  <a:cubicBezTo>
                    <a:pt x="511" y="303"/>
                    <a:pt x="430" y="273"/>
                    <a:pt x="349" y="273"/>
                  </a:cubicBezTo>
                  <a:cubicBezTo>
                    <a:pt x="268" y="273"/>
                    <a:pt x="187" y="303"/>
                    <a:pt x="128" y="362"/>
                  </a:cubicBezTo>
                  <a:cubicBezTo>
                    <a:pt x="1" y="489"/>
                    <a:pt x="1" y="685"/>
                    <a:pt x="128" y="813"/>
                  </a:cubicBezTo>
                  <a:cubicBezTo>
                    <a:pt x="271" y="956"/>
                    <a:pt x="460" y="1027"/>
                    <a:pt x="649" y="1027"/>
                  </a:cubicBezTo>
                  <a:cubicBezTo>
                    <a:pt x="838" y="1027"/>
                    <a:pt x="1027" y="956"/>
                    <a:pt x="1169" y="813"/>
                  </a:cubicBezTo>
                  <a:lnTo>
                    <a:pt x="1317" y="656"/>
                  </a:lnTo>
                  <a:cubicBezTo>
                    <a:pt x="1336" y="637"/>
                    <a:pt x="1363" y="627"/>
                    <a:pt x="1390" y="627"/>
                  </a:cubicBezTo>
                  <a:cubicBezTo>
                    <a:pt x="1417" y="627"/>
                    <a:pt x="1444" y="637"/>
                    <a:pt x="1464" y="656"/>
                  </a:cubicBezTo>
                  <a:cubicBezTo>
                    <a:pt x="1528" y="720"/>
                    <a:pt x="1609" y="752"/>
                    <a:pt x="1690" y="752"/>
                  </a:cubicBezTo>
                  <a:cubicBezTo>
                    <a:pt x="1771" y="752"/>
                    <a:pt x="1852" y="720"/>
                    <a:pt x="1916" y="656"/>
                  </a:cubicBezTo>
                  <a:cubicBezTo>
                    <a:pt x="2033" y="538"/>
                    <a:pt x="2033" y="342"/>
                    <a:pt x="1916" y="214"/>
                  </a:cubicBezTo>
                  <a:cubicBezTo>
                    <a:pt x="1768" y="72"/>
                    <a:pt x="1579" y="0"/>
                    <a:pt x="1390"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3"/>
            <p:cNvSpPr/>
            <p:nvPr/>
          </p:nvSpPr>
          <p:spPr>
            <a:xfrm>
              <a:off x="1903784" y="2939641"/>
              <a:ext cx="33423" cy="31401"/>
            </a:xfrm>
            <a:custGeom>
              <a:avLst/>
              <a:gdLst/>
              <a:ahLst/>
              <a:cxnLst/>
              <a:rect l="l" t="t" r="r" b="b"/>
              <a:pathLst>
                <a:path w="992" h="932" extrusionOk="0">
                  <a:moveTo>
                    <a:pt x="349" y="1"/>
                  </a:moveTo>
                  <a:cubicBezTo>
                    <a:pt x="268" y="1"/>
                    <a:pt x="187" y="33"/>
                    <a:pt x="128" y="96"/>
                  </a:cubicBezTo>
                  <a:cubicBezTo>
                    <a:pt x="0" y="225"/>
                    <a:pt x="0" y="421"/>
                    <a:pt x="128" y="539"/>
                  </a:cubicBezTo>
                  <a:lnTo>
                    <a:pt x="422" y="843"/>
                  </a:lnTo>
                  <a:cubicBezTo>
                    <a:pt x="481" y="902"/>
                    <a:pt x="570" y="932"/>
                    <a:pt x="649" y="932"/>
                  </a:cubicBezTo>
                  <a:cubicBezTo>
                    <a:pt x="727" y="932"/>
                    <a:pt x="806" y="902"/>
                    <a:pt x="874" y="843"/>
                  </a:cubicBezTo>
                  <a:cubicBezTo>
                    <a:pt x="992" y="716"/>
                    <a:pt x="992" y="519"/>
                    <a:pt x="874" y="391"/>
                  </a:cubicBezTo>
                  <a:lnTo>
                    <a:pt x="570" y="96"/>
                  </a:lnTo>
                  <a:cubicBezTo>
                    <a:pt x="511" y="33"/>
                    <a:pt x="430" y="1"/>
                    <a:pt x="349"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3"/>
            <p:cNvSpPr/>
            <p:nvPr/>
          </p:nvSpPr>
          <p:spPr>
            <a:xfrm>
              <a:off x="1863722" y="2899614"/>
              <a:ext cx="33457" cy="31368"/>
            </a:xfrm>
            <a:custGeom>
              <a:avLst/>
              <a:gdLst/>
              <a:ahLst/>
              <a:cxnLst/>
              <a:rect l="l" t="t" r="r" b="b"/>
              <a:pathLst>
                <a:path w="993" h="931" extrusionOk="0">
                  <a:moveTo>
                    <a:pt x="349" y="0"/>
                  </a:moveTo>
                  <a:cubicBezTo>
                    <a:pt x="268" y="0"/>
                    <a:pt x="188" y="32"/>
                    <a:pt x="129" y="96"/>
                  </a:cubicBezTo>
                  <a:cubicBezTo>
                    <a:pt x="1" y="214"/>
                    <a:pt x="1" y="420"/>
                    <a:pt x="129" y="538"/>
                  </a:cubicBezTo>
                  <a:lnTo>
                    <a:pt x="423" y="843"/>
                  </a:lnTo>
                  <a:cubicBezTo>
                    <a:pt x="482" y="902"/>
                    <a:pt x="561" y="931"/>
                    <a:pt x="649" y="931"/>
                  </a:cubicBezTo>
                  <a:cubicBezTo>
                    <a:pt x="727" y="931"/>
                    <a:pt x="806" y="902"/>
                    <a:pt x="865" y="843"/>
                  </a:cubicBezTo>
                  <a:cubicBezTo>
                    <a:pt x="993" y="715"/>
                    <a:pt x="993" y="518"/>
                    <a:pt x="865" y="391"/>
                  </a:cubicBezTo>
                  <a:lnTo>
                    <a:pt x="570" y="96"/>
                  </a:lnTo>
                  <a:cubicBezTo>
                    <a:pt x="511" y="32"/>
                    <a:pt x="430" y="0"/>
                    <a:pt x="349"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3"/>
            <p:cNvSpPr/>
            <p:nvPr/>
          </p:nvSpPr>
          <p:spPr>
            <a:xfrm>
              <a:off x="1708195" y="2899614"/>
              <a:ext cx="229008" cy="226885"/>
            </a:xfrm>
            <a:custGeom>
              <a:avLst/>
              <a:gdLst/>
              <a:ahLst/>
              <a:cxnLst/>
              <a:rect l="l" t="t" r="r" b="b"/>
              <a:pathLst>
                <a:path w="6797" h="6734" extrusionOk="0">
                  <a:moveTo>
                    <a:pt x="6007" y="0"/>
                  </a:moveTo>
                  <a:cubicBezTo>
                    <a:pt x="5926" y="0"/>
                    <a:pt x="5845" y="32"/>
                    <a:pt x="5786" y="96"/>
                  </a:cubicBezTo>
                  <a:lnTo>
                    <a:pt x="128" y="5754"/>
                  </a:lnTo>
                  <a:cubicBezTo>
                    <a:pt x="0" y="5872"/>
                    <a:pt x="0" y="6068"/>
                    <a:pt x="128" y="6195"/>
                  </a:cubicBezTo>
                  <a:lnTo>
                    <a:pt x="570" y="6638"/>
                  </a:lnTo>
                  <a:cubicBezTo>
                    <a:pt x="634" y="6701"/>
                    <a:pt x="715" y="6733"/>
                    <a:pt x="796" y="6733"/>
                  </a:cubicBezTo>
                  <a:cubicBezTo>
                    <a:pt x="877" y="6733"/>
                    <a:pt x="958" y="6701"/>
                    <a:pt x="1022" y="6638"/>
                  </a:cubicBezTo>
                  <a:lnTo>
                    <a:pt x="6679" y="990"/>
                  </a:lnTo>
                  <a:cubicBezTo>
                    <a:pt x="6797" y="862"/>
                    <a:pt x="6797" y="666"/>
                    <a:pt x="6679" y="538"/>
                  </a:cubicBezTo>
                  <a:lnTo>
                    <a:pt x="6227" y="96"/>
                  </a:lnTo>
                  <a:cubicBezTo>
                    <a:pt x="6168" y="32"/>
                    <a:pt x="6087" y="0"/>
                    <a:pt x="600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3"/>
            <p:cNvSpPr/>
            <p:nvPr/>
          </p:nvSpPr>
          <p:spPr>
            <a:xfrm>
              <a:off x="1720089" y="2910429"/>
              <a:ext cx="217114" cy="216070"/>
            </a:xfrm>
            <a:custGeom>
              <a:avLst/>
              <a:gdLst/>
              <a:ahLst/>
              <a:cxnLst/>
              <a:rect l="l" t="t" r="r" b="b"/>
              <a:pathLst>
                <a:path w="6444" h="6413" extrusionOk="0">
                  <a:moveTo>
                    <a:pt x="6101" y="1"/>
                  </a:moveTo>
                  <a:lnTo>
                    <a:pt x="1" y="6101"/>
                  </a:lnTo>
                  <a:lnTo>
                    <a:pt x="217" y="6317"/>
                  </a:lnTo>
                  <a:cubicBezTo>
                    <a:pt x="281" y="6380"/>
                    <a:pt x="362" y="6412"/>
                    <a:pt x="443" y="6412"/>
                  </a:cubicBezTo>
                  <a:cubicBezTo>
                    <a:pt x="524" y="6412"/>
                    <a:pt x="605" y="6380"/>
                    <a:pt x="669" y="6317"/>
                  </a:cubicBezTo>
                  <a:lnTo>
                    <a:pt x="6326" y="669"/>
                  </a:lnTo>
                  <a:cubicBezTo>
                    <a:pt x="6444" y="541"/>
                    <a:pt x="6444" y="345"/>
                    <a:pt x="6326" y="217"/>
                  </a:cubicBezTo>
                  <a:lnTo>
                    <a:pt x="6101"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3"/>
            <p:cNvSpPr/>
            <p:nvPr/>
          </p:nvSpPr>
          <p:spPr>
            <a:xfrm>
              <a:off x="1833634" y="2929735"/>
              <a:ext cx="73483" cy="71428"/>
            </a:xfrm>
            <a:custGeom>
              <a:avLst/>
              <a:gdLst/>
              <a:ahLst/>
              <a:cxnLst/>
              <a:rect l="l" t="t" r="r" b="b"/>
              <a:pathLst>
                <a:path w="2181" h="2120" extrusionOk="0">
                  <a:moveTo>
                    <a:pt x="349" y="0"/>
                  </a:moveTo>
                  <a:cubicBezTo>
                    <a:pt x="267" y="0"/>
                    <a:pt x="186" y="32"/>
                    <a:pt x="127" y="96"/>
                  </a:cubicBezTo>
                  <a:cubicBezTo>
                    <a:pt x="0" y="214"/>
                    <a:pt x="0" y="420"/>
                    <a:pt x="127" y="538"/>
                  </a:cubicBezTo>
                  <a:lnTo>
                    <a:pt x="1611" y="2031"/>
                  </a:lnTo>
                  <a:cubicBezTo>
                    <a:pt x="1679" y="2090"/>
                    <a:pt x="1758" y="2119"/>
                    <a:pt x="1836" y="2119"/>
                  </a:cubicBezTo>
                  <a:cubicBezTo>
                    <a:pt x="1915" y="2119"/>
                    <a:pt x="1994" y="2090"/>
                    <a:pt x="2063" y="2031"/>
                  </a:cubicBezTo>
                  <a:cubicBezTo>
                    <a:pt x="2181" y="1903"/>
                    <a:pt x="2181" y="1707"/>
                    <a:pt x="2063" y="1579"/>
                  </a:cubicBezTo>
                  <a:lnTo>
                    <a:pt x="570" y="96"/>
                  </a:lnTo>
                  <a:cubicBezTo>
                    <a:pt x="511" y="32"/>
                    <a:pt x="430" y="0"/>
                    <a:pt x="349"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3"/>
            <p:cNvSpPr/>
            <p:nvPr/>
          </p:nvSpPr>
          <p:spPr>
            <a:xfrm>
              <a:off x="1571199" y="3171619"/>
              <a:ext cx="94676" cy="91307"/>
            </a:xfrm>
            <a:custGeom>
              <a:avLst/>
              <a:gdLst/>
              <a:ahLst/>
              <a:cxnLst/>
              <a:rect l="l" t="t" r="r" b="b"/>
              <a:pathLst>
                <a:path w="2810" h="2710" extrusionOk="0">
                  <a:moveTo>
                    <a:pt x="1527" y="1"/>
                  </a:moveTo>
                  <a:cubicBezTo>
                    <a:pt x="1427" y="1"/>
                    <a:pt x="1327" y="49"/>
                    <a:pt x="1267" y="136"/>
                  </a:cubicBezTo>
                  <a:lnTo>
                    <a:pt x="157" y="1806"/>
                  </a:lnTo>
                  <a:cubicBezTo>
                    <a:pt x="0" y="2042"/>
                    <a:pt x="29" y="2326"/>
                    <a:pt x="236" y="2533"/>
                  </a:cubicBezTo>
                  <a:cubicBezTo>
                    <a:pt x="344" y="2651"/>
                    <a:pt x="491" y="2710"/>
                    <a:pt x="639" y="2710"/>
                  </a:cubicBezTo>
                  <a:cubicBezTo>
                    <a:pt x="747" y="2710"/>
                    <a:pt x="864" y="2670"/>
                    <a:pt x="963" y="2601"/>
                  </a:cubicBezTo>
                  <a:lnTo>
                    <a:pt x="2623" y="1501"/>
                  </a:lnTo>
                  <a:cubicBezTo>
                    <a:pt x="2789" y="1383"/>
                    <a:pt x="2809" y="1147"/>
                    <a:pt x="2672" y="1010"/>
                  </a:cubicBezTo>
                  <a:lnTo>
                    <a:pt x="1748" y="97"/>
                  </a:lnTo>
                  <a:cubicBezTo>
                    <a:pt x="1687" y="31"/>
                    <a:pt x="1607" y="1"/>
                    <a:pt x="1527"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3"/>
            <p:cNvSpPr/>
            <p:nvPr/>
          </p:nvSpPr>
          <p:spPr>
            <a:xfrm>
              <a:off x="1863049" y="2957768"/>
              <a:ext cx="44070" cy="43396"/>
            </a:xfrm>
            <a:custGeom>
              <a:avLst/>
              <a:gdLst/>
              <a:ahLst/>
              <a:cxnLst/>
              <a:rect l="l" t="t" r="r" b="b"/>
              <a:pathLst>
                <a:path w="1308" h="1288" extrusionOk="0">
                  <a:moveTo>
                    <a:pt x="443" y="1"/>
                  </a:moveTo>
                  <a:lnTo>
                    <a:pt x="1" y="453"/>
                  </a:lnTo>
                  <a:lnTo>
                    <a:pt x="738" y="1199"/>
                  </a:lnTo>
                  <a:cubicBezTo>
                    <a:pt x="806" y="1258"/>
                    <a:pt x="885" y="1287"/>
                    <a:pt x="963" y="1287"/>
                  </a:cubicBezTo>
                  <a:cubicBezTo>
                    <a:pt x="1042" y="1287"/>
                    <a:pt x="1121" y="1258"/>
                    <a:pt x="1190" y="1199"/>
                  </a:cubicBezTo>
                  <a:cubicBezTo>
                    <a:pt x="1308" y="1071"/>
                    <a:pt x="1308" y="875"/>
                    <a:pt x="1190" y="747"/>
                  </a:cubicBezTo>
                  <a:lnTo>
                    <a:pt x="443"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3"/>
            <p:cNvSpPr/>
            <p:nvPr/>
          </p:nvSpPr>
          <p:spPr>
            <a:xfrm>
              <a:off x="1579117" y="3190083"/>
              <a:ext cx="86758" cy="72843"/>
            </a:xfrm>
            <a:custGeom>
              <a:avLst/>
              <a:gdLst/>
              <a:ahLst/>
              <a:cxnLst/>
              <a:rect l="l" t="t" r="r" b="b"/>
              <a:pathLst>
                <a:path w="2575" h="2162" extrusionOk="0">
                  <a:moveTo>
                    <a:pt x="1975" y="1"/>
                  </a:moveTo>
                  <a:lnTo>
                    <a:pt x="1" y="1985"/>
                  </a:lnTo>
                  <a:cubicBezTo>
                    <a:pt x="109" y="2103"/>
                    <a:pt x="256" y="2162"/>
                    <a:pt x="404" y="2162"/>
                  </a:cubicBezTo>
                  <a:cubicBezTo>
                    <a:pt x="512" y="2162"/>
                    <a:pt x="629" y="2122"/>
                    <a:pt x="728" y="2053"/>
                  </a:cubicBezTo>
                  <a:lnTo>
                    <a:pt x="2388" y="953"/>
                  </a:lnTo>
                  <a:cubicBezTo>
                    <a:pt x="2554" y="835"/>
                    <a:pt x="2574" y="599"/>
                    <a:pt x="2437" y="462"/>
                  </a:cubicBezTo>
                  <a:lnTo>
                    <a:pt x="197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3"/>
            <p:cNvSpPr/>
            <p:nvPr/>
          </p:nvSpPr>
          <p:spPr>
            <a:xfrm>
              <a:off x="1815743" y="3113802"/>
              <a:ext cx="122135" cy="149123"/>
            </a:xfrm>
            <a:custGeom>
              <a:avLst/>
              <a:gdLst/>
              <a:ahLst/>
              <a:cxnLst/>
              <a:rect l="l" t="t" r="r" b="b"/>
              <a:pathLst>
                <a:path w="3625" h="4426" extrusionOk="0">
                  <a:moveTo>
                    <a:pt x="1999" y="0"/>
                  </a:moveTo>
                  <a:cubicBezTo>
                    <a:pt x="1948" y="0"/>
                    <a:pt x="1897" y="12"/>
                    <a:pt x="1847" y="35"/>
                  </a:cubicBezTo>
                  <a:cubicBezTo>
                    <a:pt x="1749" y="94"/>
                    <a:pt x="1680" y="202"/>
                    <a:pt x="1680" y="320"/>
                  </a:cubicBezTo>
                  <a:lnTo>
                    <a:pt x="1680" y="2235"/>
                  </a:lnTo>
                  <a:cubicBezTo>
                    <a:pt x="1523" y="2156"/>
                    <a:pt x="1346" y="2108"/>
                    <a:pt x="1160" y="2108"/>
                  </a:cubicBezTo>
                  <a:cubicBezTo>
                    <a:pt x="521" y="2108"/>
                    <a:pt x="1" y="2628"/>
                    <a:pt x="1" y="3267"/>
                  </a:cubicBezTo>
                  <a:cubicBezTo>
                    <a:pt x="1" y="3905"/>
                    <a:pt x="521" y="4426"/>
                    <a:pt x="1160" y="4426"/>
                  </a:cubicBezTo>
                  <a:cubicBezTo>
                    <a:pt x="1798" y="4426"/>
                    <a:pt x="2309" y="3905"/>
                    <a:pt x="2309" y="3267"/>
                  </a:cubicBezTo>
                  <a:lnTo>
                    <a:pt x="2309" y="909"/>
                  </a:lnTo>
                  <a:lnTo>
                    <a:pt x="3085" y="1420"/>
                  </a:lnTo>
                  <a:cubicBezTo>
                    <a:pt x="3139" y="1457"/>
                    <a:pt x="3201" y="1474"/>
                    <a:pt x="3262" y="1474"/>
                  </a:cubicBezTo>
                  <a:cubicBezTo>
                    <a:pt x="3364" y="1474"/>
                    <a:pt x="3465" y="1424"/>
                    <a:pt x="3526" y="1331"/>
                  </a:cubicBezTo>
                  <a:cubicBezTo>
                    <a:pt x="3625" y="1184"/>
                    <a:pt x="3585" y="988"/>
                    <a:pt x="3438" y="899"/>
                  </a:cubicBezTo>
                  <a:lnTo>
                    <a:pt x="2171" y="54"/>
                  </a:lnTo>
                  <a:cubicBezTo>
                    <a:pt x="2118" y="17"/>
                    <a:pt x="2059" y="0"/>
                    <a:pt x="199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3"/>
            <p:cNvSpPr/>
            <p:nvPr/>
          </p:nvSpPr>
          <p:spPr>
            <a:xfrm>
              <a:off x="1854794" y="3113802"/>
              <a:ext cx="83086" cy="149123"/>
            </a:xfrm>
            <a:custGeom>
              <a:avLst/>
              <a:gdLst/>
              <a:ahLst/>
              <a:cxnLst/>
              <a:rect l="l" t="t" r="r" b="b"/>
              <a:pathLst>
                <a:path w="2466" h="4426" extrusionOk="0">
                  <a:moveTo>
                    <a:pt x="840" y="0"/>
                  </a:moveTo>
                  <a:cubicBezTo>
                    <a:pt x="789" y="0"/>
                    <a:pt x="738" y="12"/>
                    <a:pt x="688" y="35"/>
                  </a:cubicBezTo>
                  <a:cubicBezTo>
                    <a:pt x="590" y="94"/>
                    <a:pt x="521" y="202"/>
                    <a:pt x="521" y="320"/>
                  </a:cubicBezTo>
                  <a:lnTo>
                    <a:pt x="521" y="2235"/>
                  </a:lnTo>
                  <a:cubicBezTo>
                    <a:pt x="364" y="2156"/>
                    <a:pt x="187" y="2108"/>
                    <a:pt x="1" y="2108"/>
                  </a:cubicBezTo>
                  <a:lnTo>
                    <a:pt x="1" y="4426"/>
                  </a:lnTo>
                  <a:cubicBezTo>
                    <a:pt x="639" y="4426"/>
                    <a:pt x="1150" y="3905"/>
                    <a:pt x="1150" y="3267"/>
                  </a:cubicBezTo>
                  <a:lnTo>
                    <a:pt x="1150" y="909"/>
                  </a:lnTo>
                  <a:lnTo>
                    <a:pt x="1926" y="1420"/>
                  </a:lnTo>
                  <a:cubicBezTo>
                    <a:pt x="1980" y="1457"/>
                    <a:pt x="2042" y="1474"/>
                    <a:pt x="2103" y="1474"/>
                  </a:cubicBezTo>
                  <a:cubicBezTo>
                    <a:pt x="2205" y="1474"/>
                    <a:pt x="2306" y="1424"/>
                    <a:pt x="2367" y="1331"/>
                  </a:cubicBezTo>
                  <a:cubicBezTo>
                    <a:pt x="2466" y="1184"/>
                    <a:pt x="2426" y="988"/>
                    <a:pt x="2279" y="899"/>
                  </a:cubicBezTo>
                  <a:lnTo>
                    <a:pt x="1012" y="54"/>
                  </a:lnTo>
                  <a:cubicBezTo>
                    <a:pt x="959" y="17"/>
                    <a:pt x="900" y="0"/>
                    <a:pt x="84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 name="Google Shape;1000;p43"/>
          <p:cNvSpPr/>
          <p:nvPr/>
        </p:nvSpPr>
        <p:spPr>
          <a:xfrm>
            <a:off x="720000" y="155375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3"/>
          <p:cNvSpPr/>
          <p:nvPr/>
        </p:nvSpPr>
        <p:spPr>
          <a:xfrm>
            <a:off x="4869975" y="155375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3"/>
          <p:cNvSpPr/>
          <p:nvPr/>
        </p:nvSpPr>
        <p:spPr>
          <a:xfrm>
            <a:off x="5558500" y="2507650"/>
            <a:ext cx="2064600" cy="1773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3"/>
          <p:cNvSpPr/>
          <p:nvPr/>
        </p:nvSpPr>
        <p:spPr>
          <a:xfrm>
            <a:off x="5645175" y="2578075"/>
            <a:ext cx="1641300" cy="366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3"/>
          <p:cNvSpPr/>
          <p:nvPr/>
        </p:nvSpPr>
        <p:spPr>
          <a:xfrm>
            <a:off x="5558500" y="3413575"/>
            <a:ext cx="2064600" cy="1773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3"/>
          <p:cNvSpPr/>
          <p:nvPr/>
        </p:nvSpPr>
        <p:spPr>
          <a:xfrm>
            <a:off x="5645175" y="3484000"/>
            <a:ext cx="958800" cy="366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3"/>
          <p:cNvSpPr/>
          <p:nvPr/>
        </p:nvSpPr>
        <p:spPr>
          <a:xfrm>
            <a:off x="5558500" y="4308950"/>
            <a:ext cx="2064600" cy="1773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3"/>
          <p:cNvSpPr/>
          <p:nvPr/>
        </p:nvSpPr>
        <p:spPr>
          <a:xfrm>
            <a:off x="5645175" y="4370900"/>
            <a:ext cx="1289400" cy="366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3"/>
          <p:cNvSpPr/>
          <p:nvPr/>
        </p:nvSpPr>
        <p:spPr>
          <a:xfrm>
            <a:off x="940950" y="2246675"/>
            <a:ext cx="1199400" cy="1199400"/>
          </a:xfrm>
          <a:prstGeom prst="arc">
            <a:avLst>
              <a:gd name="adj1" fmla="val 16200000"/>
              <a:gd name="adj2" fmla="val 8151833"/>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3"/>
          <p:cNvSpPr/>
          <p:nvPr/>
        </p:nvSpPr>
        <p:spPr>
          <a:xfrm>
            <a:off x="2786675" y="2246675"/>
            <a:ext cx="1199400" cy="1199400"/>
          </a:xfrm>
          <a:prstGeom prst="arc">
            <a:avLst>
              <a:gd name="adj1" fmla="val 16200000"/>
              <a:gd name="adj2" fmla="val 2960688"/>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3"/>
          <p:cNvSpPr/>
          <p:nvPr/>
        </p:nvSpPr>
        <p:spPr>
          <a:xfrm>
            <a:off x="720000" y="3751025"/>
            <a:ext cx="16413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21" name="Google Shape;1021;p43"/>
          <p:cNvSpPr/>
          <p:nvPr/>
        </p:nvSpPr>
        <p:spPr>
          <a:xfrm>
            <a:off x="2565900" y="3751025"/>
            <a:ext cx="16413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27"/>
        <p:cNvGrpSpPr/>
        <p:nvPr/>
      </p:nvGrpSpPr>
      <p:grpSpPr>
        <a:xfrm>
          <a:off x="0" y="0"/>
          <a:ext cx="0" cy="0"/>
          <a:chOff x="0" y="0"/>
          <a:chExt cx="0" cy="0"/>
        </a:xfrm>
      </p:grpSpPr>
      <p:sp>
        <p:nvSpPr>
          <p:cNvPr id="1028" name="Google Shape;1028;p44"/>
          <p:cNvSpPr/>
          <p:nvPr/>
        </p:nvSpPr>
        <p:spPr>
          <a:xfrm>
            <a:off x="1702836" y="1865125"/>
            <a:ext cx="1413000" cy="1413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4"/>
          <p:cNvSpPr/>
          <p:nvPr/>
        </p:nvSpPr>
        <p:spPr>
          <a:xfrm>
            <a:off x="1792435" y="1954717"/>
            <a:ext cx="1234200" cy="12342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4"/>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150K</a:t>
            </a:r>
            <a:endParaRPr/>
          </a:p>
        </p:txBody>
      </p:sp>
      <p:sp>
        <p:nvSpPr>
          <p:cNvPr id="1031" name="Google Shape;1031;p44"/>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may help you catch your audience’s attention</a:t>
            </a:r>
            <a:endParaRPr/>
          </a:p>
        </p:txBody>
      </p:sp>
      <p:grpSp>
        <p:nvGrpSpPr>
          <p:cNvPr id="1032" name="Google Shape;1032;p44"/>
          <p:cNvGrpSpPr/>
          <p:nvPr/>
        </p:nvGrpSpPr>
        <p:grpSpPr>
          <a:xfrm>
            <a:off x="2159200" y="2343745"/>
            <a:ext cx="500450" cy="500919"/>
            <a:chOff x="2200957" y="4210988"/>
            <a:chExt cx="363040" cy="363380"/>
          </a:xfrm>
        </p:grpSpPr>
        <p:sp>
          <p:nvSpPr>
            <p:cNvPr id="1033" name="Google Shape;1033;p44"/>
            <p:cNvSpPr/>
            <p:nvPr/>
          </p:nvSpPr>
          <p:spPr>
            <a:xfrm>
              <a:off x="2222116" y="4239459"/>
              <a:ext cx="320685" cy="237633"/>
            </a:xfrm>
            <a:custGeom>
              <a:avLst/>
              <a:gdLst/>
              <a:ahLst/>
              <a:cxnLst/>
              <a:rect l="l" t="t" r="r" b="b"/>
              <a:pathLst>
                <a:path w="9518" h="7053" extrusionOk="0">
                  <a:moveTo>
                    <a:pt x="325" y="0"/>
                  </a:moveTo>
                  <a:cubicBezTo>
                    <a:pt x="148" y="0"/>
                    <a:pt x="1" y="148"/>
                    <a:pt x="1" y="315"/>
                  </a:cubicBezTo>
                  <a:lnTo>
                    <a:pt x="1" y="7052"/>
                  </a:lnTo>
                  <a:lnTo>
                    <a:pt x="9518" y="7052"/>
                  </a:lnTo>
                  <a:lnTo>
                    <a:pt x="9518" y="315"/>
                  </a:lnTo>
                  <a:cubicBezTo>
                    <a:pt x="9518" y="148"/>
                    <a:pt x="9380" y="0"/>
                    <a:pt x="9204"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4"/>
            <p:cNvSpPr/>
            <p:nvPr/>
          </p:nvSpPr>
          <p:spPr>
            <a:xfrm>
              <a:off x="2382630" y="4239459"/>
              <a:ext cx="160174" cy="237633"/>
            </a:xfrm>
            <a:custGeom>
              <a:avLst/>
              <a:gdLst/>
              <a:ahLst/>
              <a:cxnLst/>
              <a:rect l="l" t="t" r="r" b="b"/>
              <a:pathLst>
                <a:path w="4754" h="7053" extrusionOk="0">
                  <a:moveTo>
                    <a:pt x="0" y="0"/>
                  </a:moveTo>
                  <a:lnTo>
                    <a:pt x="0" y="7052"/>
                  </a:lnTo>
                  <a:lnTo>
                    <a:pt x="4754" y="7052"/>
                  </a:lnTo>
                  <a:lnTo>
                    <a:pt x="4754" y="315"/>
                  </a:lnTo>
                  <a:cubicBezTo>
                    <a:pt x="4754" y="148"/>
                    <a:pt x="4616" y="0"/>
                    <a:pt x="444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4"/>
            <p:cNvSpPr/>
            <p:nvPr/>
          </p:nvSpPr>
          <p:spPr>
            <a:xfrm>
              <a:off x="2372016" y="4477063"/>
              <a:ext cx="21226" cy="44036"/>
            </a:xfrm>
            <a:custGeom>
              <a:avLst/>
              <a:gdLst/>
              <a:ahLst/>
              <a:cxnLst/>
              <a:rect l="l" t="t" r="r" b="b"/>
              <a:pathLst>
                <a:path w="630" h="1307" extrusionOk="0">
                  <a:moveTo>
                    <a:pt x="1" y="0"/>
                  </a:moveTo>
                  <a:lnTo>
                    <a:pt x="1" y="1307"/>
                  </a:lnTo>
                  <a:lnTo>
                    <a:pt x="629" y="1307"/>
                  </a:lnTo>
                  <a:lnTo>
                    <a:pt x="629"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4"/>
            <p:cNvSpPr/>
            <p:nvPr/>
          </p:nvSpPr>
          <p:spPr>
            <a:xfrm>
              <a:off x="2382630" y="4477063"/>
              <a:ext cx="10613" cy="44036"/>
            </a:xfrm>
            <a:custGeom>
              <a:avLst/>
              <a:gdLst/>
              <a:ahLst/>
              <a:cxnLst/>
              <a:rect l="l" t="t" r="r" b="b"/>
              <a:pathLst>
                <a:path w="315" h="1307" extrusionOk="0">
                  <a:moveTo>
                    <a:pt x="0" y="0"/>
                  </a:moveTo>
                  <a:lnTo>
                    <a:pt x="0" y="1307"/>
                  </a:lnTo>
                  <a:lnTo>
                    <a:pt x="314" y="1307"/>
                  </a:lnTo>
                  <a:lnTo>
                    <a:pt x="314"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4"/>
            <p:cNvSpPr/>
            <p:nvPr/>
          </p:nvSpPr>
          <p:spPr>
            <a:xfrm>
              <a:off x="2200957" y="4466450"/>
              <a:ext cx="363037" cy="21226"/>
            </a:xfrm>
            <a:custGeom>
              <a:avLst/>
              <a:gdLst/>
              <a:ahLst/>
              <a:cxnLst/>
              <a:rect l="l" t="t" r="r" b="b"/>
              <a:pathLst>
                <a:path w="10775" h="630" extrusionOk="0">
                  <a:moveTo>
                    <a:pt x="315" y="1"/>
                  </a:moveTo>
                  <a:cubicBezTo>
                    <a:pt x="138" y="1"/>
                    <a:pt x="0" y="138"/>
                    <a:pt x="0" y="315"/>
                  </a:cubicBezTo>
                  <a:cubicBezTo>
                    <a:pt x="0" y="492"/>
                    <a:pt x="138" y="630"/>
                    <a:pt x="315" y="630"/>
                  </a:cubicBezTo>
                  <a:lnTo>
                    <a:pt x="10460" y="630"/>
                  </a:lnTo>
                  <a:cubicBezTo>
                    <a:pt x="10637" y="630"/>
                    <a:pt x="10774" y="492"/>
                    <a:pt x="10774" y="315"/>
                  </a:cubicBezTo>
                  <a:cubicBezTo>
                    <a:pt x="10774" y="138"/>
                    <a:pt x="10637" y="1"/>
                    <a:pt x="10460"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4"/>
            <p:cNvSpPr/>
            <p:nvPr/>
          </p:nvSpPr>
          <p:spPr>
            <a:xfrm>
              <a:off x="2382630" y="4466450"/>
              <a:ext cx="181367" cy="21226"/>
            </a:xfrm>
            <a:custGeom>
              <a:avLst/>
              <a:gdLst/>
              <a:ahLst/>
              <a:cxnLst/>
              <a:rect l="l" t="t" r="r" b="b"/>
              <a:pathLst>
                <a:path w="5383" h="630" extrusionOk="0">
                  <a:moveTo>
                    <a:pt x="0" y="1"/>
                  </a:moveTo>
                  <a:lnTo>
                    <a:pt x="0" y="630"/>
                  </a:lnTo>
                  <a:lnTo>
                    <a:pt x="5068" y="630"/>
                  </a:lnTo>
                  <a:cubicBezTo>
                    <a:pt x="5245" y="630"/>
                    <a:pt x="5382" y="492"/>
                    <a:pt x="5382" y="315"/>
                  </a:cubicBezTo>
                  <a:cubicBezTo>
                    <a:pt x="5382" y="138"/>
                    <a:pt x="5245" y="1"/>
                    <a:pt x="5068"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4"/>
            <p:cNvSpPr/>
            <p:nvPr/>
          </p:nvSpPr>
          <p:spPr>
            <a:xfrm>
              <a:off x="2200957" y="4210988"/>
              <a:ext cx="363037" cy="53335"/>
            </a:xfrm>
            <a:custGeom>
              <a:avLst/>
              <a:gdLst/>
              <a:ahLst/>
              <a:cxnLst/>
              <a:rect l="l" t="t" r="r" b="b"/>
              <a:pathLst>
                <a:path w="10775" h="1583" extrusionOk="0">
                  <a:moveTo>
                    <a:pt x="315" y="1"/>
                  </a:moveTo>
                  <a:cubicBezTo>
                    <a:pt x="138" y="1"/>
                    <a:pt x="0" y="148"/>
                    <a:pt x="0" y="325"/>
                  </a:cubicBezTo>
                  <a:lnTo>
                    <a:pt x="0" y="639"/>
                  </a:lnTo>
                  <a:cubicBezTo>
                    <a:pt x="0" y="1160"/>
                    <a:pt x="422" y="1582"/>
                    <a:pt x="953" y="1582"/>
                  </a:cubicBezTo>
                  <a:lnTo>
                    <a:pt x="9832" y="1582"/>
                  </a:lnTo>
                  <a:cubicBezTo>
                    <a:pt x="10353" y="1582"/>
                    <a:pt x="10774" y="1160"/>
                    <a:pt x="10774" y="639"/>
                  </a:cubicBezTo>
                  <a:lnTo>
                    <a:pt x="10774" y="325"/>
                  </a:lnTo>
                  <a:cubicBezTo>
                    <a:pt x="10774" y="148"/>
                    <a:pt x="10637" y="1"/>
                    <a:pt x="10460"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4"/>
            <p:cNvSpPr/>
            <p:nvPr/>
          </p:nvSpPr>
          <p:spPr>
            <a:xfrm>
              <a:off x="2254866" y="4289089"/>
              <a:ext cx="127796" cy="106603"/>
            </a:xfrm>
            <a:custGeom>
              <a:avLst/>
              <a:gdLst/>
              <a:ahLst/>
              <a:cxnLst/>
              <a:rect l="l" t="t" r="r" b="b"/>
              <a:pathLst>
                <a:path w="3793" h="3164" extrusionOk="0">
                  <a:moveTo>
                    <a:pt x="315" y="1"/>
                  </a:moveTo>
                  <a:cubicBezTo>
                    <a:pt x="138" y="1"/>
                    <a:pt x="1" y="148"/>
                    <a:pt x="1" y="315"/>
                  </a:cubicBezTo>
                  <a:lnTo>
                    <a:pt x="1" y="2839"/>
                  </a:lnTo>
                  <a:cubicBezTo>
                    <a:pt x="1" y="3016"/>
                    <a:pt x="138" y="3163"/>
                    <a:pt x="315" y="3163"/>
                  </a:cubicBezTo>
                  <a:lnTo>
                    <a:pt x="3478" y="3163"/>
                  </a:lnTo>
                  <a:cubicBezTo>
                    <a:pt x="3645" y="3163"/>
                    <a:pt x="3792" y="3016"/>
                    <a:pt x="3792" y="2839"/>
                  </a:cubicBezTo>
                  <a:lnTo>
                    <a:pt x="3792" y="315"/>
                  </a:lnTo>
                  <a:cubicBezTo>
                    <a:pt x="3792" y="148"/>
                    <a:pt x="3645" y="1"/>
                    <a:pt x="3478"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4"/>
            <p:cNvSpPr/>
            <p:nvPr/>
          </p:nvSpPr>
          <p:spPr>
            <a:xfrm>
              <a:off x="2425622" y="4289089"/>
              <a:ext cx="85410" cy="21226"/>
            </a:xfrm>
            <a:custGeom>
              <a:avLst/>
              <a:gdLst/>
              <a:ahLst/>
              <a:cxnLst/>
              <a:rect l="l" t="t" r="r" b="b"/>
              <a:pathLst>
                <a:path w="2535" h="630" extrusionOk="0">
                  <a:moveTo>
                    <a:pt x="325" y="1"/>
                  </a:moveTo>
                  <a:cubicBezTo>
                    <a:pt x="149" y="1"/>
                    <a:pt x="1" y="148"/>
                    <a:pt x="1" y="315"/>
                  </a:cubicBezTo>
                  <a:cubicBezTo>
                    <a:pt x="1" y="492"/>
                    <a:pt x="149" y="629"/>
                    <a:pt x="325" y="629"/>
                  </a:cubicBezTo>
                  <a:lnTo>
                    <a:pt x="2211" y="629"/>
                  </a:lnTo>
                  <a:cubicBezTo>
                    <a:pt x="2388" y="629"/>
                    <a:pt x="2535" y="492"/>
                    <a:pt x="2535" y="315"/>
                  </a:cubicBezTo>
                  <a:cubicBezTo>
                    <a:pt x="2535" y="148"/>
                    <a:pt x="2388" y="1"/>
                    <a:pt x="221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4"/>
            <p:cNvSpPr/>
            <p:nvPr/>
          </p:nvSpPr>
          <p:spPr>
            <a:xfrm>
              <a:off x="2425622" y="4331778"/>
              <a:ext cx="85410" cy="21226"/>
            </a:xfrm>
            <a:custGeom>
              <a:avLst/>
              <a:gdLst/>
              <a:ahLst/>
              <a:cxnLst/>
              <a:rect l="l" t="t" r="r" b="b"/>
              <a:pathLst>
                <a:path w="2535" h="630" extrusionOk="0">
                  <a:moveTo>
                    <a:pt x="325" y="1"/>
                  </a:moveTo>
                  <a:cubicBezTo>
                    <a:pt x="149" y="1"/>
                    <a:pt x="1" y="138"/>
                    <a:pt x="1" y="315"/>
                  </a:cubicBezTo>
                  <a:cubicBezTo>
                    <a:pt x="1" y="492"/>
                    <a:pt x="149" y="630"/>
                    <a:pt x="325" y="630"/>
                  </a:cubicBezTo>
                  <a:lnTo>
                    <a:pt x="2211" y="630"/>
                  </a:lnTo>
                  <a:cubicBezTo>
                    <a:pt x="2388" y="630"/>
                    <a:pt x="2535" y="492"/>
                    <a:pt x="2535" y="315"/>
                  </a:cubicBezTo>
                  <a:cubicBezTo>
                    <a:pt x="2535" y="138"/>
                    <a:pt x="2388" y="1"/>
                    <a:pt x="221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4"/>
            <p:cNvSpPr/>
            <p:nvPr/>
          </p:nvSpPr>
          <p:spPr>
            <a:xfrm>
              <a:off x="2425622" y="4374164"/>
              <a:ext cx="85410" cy="21530"/>
            </a:xfrm>
            <a:custGeom>
              <a:avLst/>
              <a:gdLst/>
              <a:ahLst/>
              <a:cxnLst/>
              <a:rect l="l" t="t" r="r" b="b"/>
              <a:pathLst>
                <a:path w="2535" h="639" extrusionOk="0">
                  <a:moveTo>
                    <a:pt x="325" y="0"/>
                  </a:moveTo>
                  <a:cubicBezTo>
                    <a:pt x="149" y="0"/>
                    <a:pt x="1" y="147"/>
                    <a:pt x="1" y="314"/>
                  </a:cubicBezTo>
                  <a:cubicBezTo>
                    <a:pt x="1" y="491"/>
                    <a:pt x="149" y="638"/>
                    <a:pt x="325" y="638"/>
                  </a:cubicBezTo>
                  <a:lnTo>
                    <a:pt x="2211" y="638"/>
                  </a:lnTo>
                  <a:cubicBezTo>
                    <a:pt x="2388" y="638"/>
                    <a:pt x="2535" y="491"/>
                    <a:pt x="2535" y="314"/>
                  </a:cubicBezTo>
                  <a:cubicBezTo>
                    <a:pt x="2535" y="147"/>
                    <a:pt x="2388" y="0"/>
                    <a:pt x="221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4"/>
            <p:cNvSpPr/>
            <p:nvPr/>
          </p:nvSpPr>
          <p:spPr>
            <a:xfrm>
              <a:off x="2254225" y="4423794"/>
              <a:ext cx="256804" cy="21530"/>
            </a:xfrm>
            <a:custGeom>
              <a:avLst/>
              <a:gdLst/>
              <a:ahLst/>
              <a:cxnLst/>
              <a:rect l="l" t="t" r="r" b="b"/>
              <a:pathLst>
                <a:path w="7622" h="639" extrusionOk="0">
                  <a:moveTo>
                    <a:pt x="315" y="0"/>
                  </a:moveTo>
                  <a:cubicBezTo>
                    <a:pt x="138" y="0"/>
                    <a:pt x="0" y="147"/>
                    <a:pt x="0" y="315"/>
                  </a:cubicBezTo>
                  <a:cubicBezTo>
                    <a:pt x="0" y="491"/>
                    <a:pt x="138" y="638"/>
                    <a:pt x="315" y="638"/>
                  </a:cubicBezTo>
                  <a:lnTo>
                    <a:pt x="7298" y="638"/>
                  </a:lnTo>
                  <a:cubicBezTo>
                    <a:pt x="7475" y="638"/>
                    <a:pt x="7622" y="491"/>
                    <a:pt x="7622" y="315"/>
                  </a:cubicBezTo>
                  <a:cubicBezTo>
                    <a:pt x="7622" y="147"/>
                    <a:pt x="7475" y="0"/>
                    <a:pt x="7298"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4"/>
            <p:cNvSpPr/>
            <p:nvPr/>
          </p:nvSpPr>
          <p:spPr>
            <a:xfrm>
              <a:off x="2350520" y="4510487"/>
              <a:ext cx="63915" cy="63881"/>
            </a:xfrm>
            <a:custGeom>
              <a:avLst/>
              <a:gdLst/>
              <a:ahLst/>
              <a:cxnLst/>
              <a:rect l="l" t="t" r="r" b="b"/>
              <a:pathLst>
                <a:path w="1897" h="1896" extrusionOk="0">
                  <a:moveTo>
                    <a:pt x="953" y="629"/>
                  </a:moveTo>
                  <a:cubicBezTo>
                    <a:pt x="1120" y="629"/>
                    <a:pt x="1267" y="767"/>
                    <a:pt x="1267" y="944"/>
                  </a:cubicBezTo>
                  <a:cubicBezTo>
                    <a:pt x="1267" y="1120"/>
                    <a:pt x="1120" y="1258"/>
                    <a:pt x="953" y="1258"/>
                  </a:cubicBezTo>
                  <a:cubicBezTo>
                    <a:pt x="776" y="1258"/>
                    <a:pt x="639" y="1120"/>
                    <a:pt x="639" y="944"/>
                  </a:cubicBezTo>
                  <a:cubicBezTo>
                    <a:pt x="639" y="767"/>
                    <a:pt x="776" y="629"/>
                    <a:pt x="953" y="629"/>
                  </a:cubicBezTo>
                  <a:close/>
                  <a:moveTo>
                    <a:pt x="953" y="1"/>
                  </a:moveTo>
                  <a:cubicBezTo>
                    <a:pt x="433" y="1"/>
                    <a:pt x="1" y="423"/>
                    <a:pt x="1" y="944"/>
                  </a:cubicBezTo>
                  <a:cubicBezTo>
                    <a:pt x="1" y="1464"/>
                    <a:pt x="433" y="1896"/>
                    <a:pt x="953" y="1896"/>
                  </a:cubicBezTo>
                  <a:cubicBezTo>
                    <a:pt x="1474" y="1896"/>
                    <a:pt x="1896" y="1464"/>
                    <a:pt x="1896" y="944"/>
                  </a:cubicBezTo>
                  <a:cubicBezTo>
                    <a:pt x="1896" y="423"/>
                    <a:pt x="1474" y="1"/>
                    <a:pt x="953"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4"/>
            <p:cNvSpPr/>
            <p:nvPr/>
          </p:nvSpPr>
          <p:spPr>
            <a:xfrm>
              <a:off x="2382630" y="4210988"/>
              <a:ext cx="181367" cy="53335"/>
            </a:xfrm>
            <a:custGeom>
              <a:avLst/>
              <a:gdLst/>
              <a:ahLst/>
              <a:cxnLst/>
              <a:rect l="l" t="t" r="r" b="b"/>
              <a:pathLst>
                <a:path w="5383" h="1583" extrusionOk="0">
                  <a:moveTo>
                    <a:pt x="0" y="1"/>
                  </a:moveTo>
                  <a:lnTo>
                    <a:pt x="0" y="1582"/>
                  </a:lnTo>
                  <a:lnTo>
                    <a:pt x="4440" y="1582"/>
                  </a:lnTo>
                  <a:cubicBezTo>
                    <a:pt x="4961" y="1582"/>
                    <a:pt x="5382" y="1160"/>
                    <a:pt x="5382" y="639"/>
                  </a:cubicBezTo>
                  <a:lnTo>
                    <a:pt x="5382" y="325"/>
                  </a:lnTo>
                  <a:cubicBezTo>
                    <a:pt x="5382" y="148"/>
                    <a:pt x="5245" y="1"/>
                    <a:pt x="5068"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4"/>
            <p:cNvSpPr/>
            <p:nvPr/>
          </p:nvSpPr>
          <p:spPr>
            <a:xfrm>
              <a:off x="2382630" y="4423794"/>
              <a:ext cx="128402" cy="21530"/>
            </a:xfrm>
            <a:custGeom>
              <a:avLst/>
              <a:gdLst/>
              <a:ahLst/>
              <a:cxnLst/>
              <a:rect l="l" t="t" r="r" b="b"/>
              <a:pathLst>
                <a:path w="3811" h="639" extrusionOk="0">
                  <a:moveTo>
                    <a:pt x="0" y="0"/>
                  </a:moveTo>
                  <a:lnTo>
                    <a:pt x="0" y="638"/>
                  </a:lnTo>
                  <a:lnTo>
                    <a:pt x="3487" y="638"/>
                  </a:lnTo>
                  <a:cubicBezTo>
                    <a:pt x="3664" y="638"/>
                    <a:pt x="3811" y="491"/>
                    <a:pt x="3811" y="315"/>
                  </a:cubicBezTo>
                  <a:cubicBezTo>
                    <a:pt x="3811" y="147"/>
                    <a:pt x="3664" y="0"/>
                    <a:pt x="3487"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4"/>
            <p:cNvSpPr/>
            <p:nvPr/>
          </p:nvSpPr>
          <p:spPr>
            <a:xfrm>
              <a:off x="2382630" y="4510487"/>
              <a:ext cx="31806" cy="63881"/>
            </a:xfrm>
            <a:custGeom>
              <a:avLst/>
              <a:gdLst/>
              <a:ahLst/>
              <a:cxnLst/>
              <a:rect l="l" t="t" r="r" b="b"/>
              <a:pathLst>
                <a:path w="944" h="1896" extrusionOk="0">
                  <a:moveTo>
                    <a:pt x="0" y="1"/>
                  </a:moveTo>
                  <a:lnTo>
                    <a:pt x="0" y="629"/>
                  </a:lnTo>
                  <a:cubicBezTo>
                    <a:pt x="167" y="629"/>
                    <a:pt x="314" y="767"/>
                    <a:pt x="314" y="944"/>
                  </a:cubicBezTo>
                  <a:cubicBezTo>
                    <a:pt x="314" y="1120"/>
                    <a:pt x="167" y="1258"/>
                    <a:pt x="0" y="1258"/>
                  </a:cubicBezTo>
                  <a:lnTo>
                    <a:pt x="0" y="1896"/>
                  </a:lnTo>
                  <a:cubicBezTo>
                    <a:pt x="521" y="1896"/>
                    <a:pt x="943" y="1464"/>
                    <a:pt x="943" y="944"/>
                  </a:cubicBezTo>
                  <a:cubicBezTo>
                    <a:pt x="943" y="423"/>
                    <a:pt x="521" y="1"/>
                    <a:pt x="0"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52"/>
        <p:cNvGrpSpPr/>
        <p:nvPr/>
      </p:nvGrpSpPr>
      <p:grpSpPr>
        <a:xfrm>
          <a:off x="0" y="0"/>
          <a:ext cx="0" cy="0"/>
          <a:chOff x="0" y="0"/>
          <a:chExt cx="0" cy="0"/>
        </a:xfrm>
      </p:grpSpPr>
      <p:sp>
        <p:nvSpPr>
          <p:cNvPr id="1053" name="Google Shape;1053;p4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Mockup</a:t>
            </a:r>
            <a:endParaRPr/>
          </a:p>
        </p:txBody>
      </p:sp>
      <p:sp>
        <p:nvSpPr>
          <p:cNvPr id="1054" name="Google Shape;1054;p45"/>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Right-click on it and then choose “Replace image” so you can add yours</a:t>
            </a:r>
            <a:endParaRPr/>
          </a:p>
        </p:txBody>
      </p:sp>
      <p:grpSp>
        <p:nvGrpSpPr>
          <p:cNvPr id="1055" name="Google Shape;1055;p45"/>
          <p:cNvGrpSpPr/>
          <p:nvPr/>
        </p:nvGrpSpPr>
        <p:grpSpPr>
          <a:xfrm>
            <a:off x="4238463" y="1792849"/>
            <a:ext cx="4185116" cy="2512360"/>
            <a:chOff x="4854325" y="1936705"/>
            <a:chExt cx="3569700" cy="2142920"/>
          </a:xfrm>
        </p:grpSpPr>
        <p:sp>
          <p:nvSpPr>
            <p:cNvPr id="1056" name="Google Shape;1056;p45"/>
            <p:cNvSpPr/>
            <p:nvPr/>
          </p:nvSpPr>
          <p:spPr>
            <a:xfrm>
              <a:off x="5044081" y="1936705"/>
              <a:ext cx="3190200" cy="1990200"/>
            </a:xfrm>
            <a:prstGeom prst="round2SameRect">
              <a:avLst>
                <a:gd name="adj1" fmla="val 5925"/>
                <a:gd name="adj2" fmla="val 0"/>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5"/>
            <p:cNvSpPr/>
            <p:nvPr/>
          </p:nvSpPr>
          <p:spPr>
            <a:xfrm rot="10800000">
              <a:off x="4854325" y="3926925"/>
              <a:ext cx="3569700" cy="152700"/>
            </a:xfrm>
            <a:prstGeom prst="round2Same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5"/>
            <p:cNvSpPr/>
            <p:nvPr/>
          </p:nvSpPr>
          <p:spPr>
            <a:xfrm>
              <a:off x="6606475" y="2008050"/>
              <a:ext cx="65400" cy="65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59" name="Google Shape;1059;p45"/>
          <p:cNvPicPr preferRelativeResize="0"/>
          <p:nvPr/>
        </p:nvPicPr>
        <p:blipFill>
          <a:blip r:embed="rId3">
            <a:alphaModFix/>
          </a:blip>
          <a:stretch>
            <a:fillRect/>
          </a:stretch>
        </p:blipFill>
        <p:spPr>
          <a:xfrm>
            <a:off x="4525720" y="2036024"/>
            <a:ext cx="3611290" cy="2026343"/>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63"/>
        <p:cNvGrpSpPr/>
        <p:nvPr/>
      </p:nvGrpSpPr>
      <p:grpSpPr>
        <a:xfrm>
          <a:off x="0" y="0"/>
          <a:ext cx="0" cy="0"/>
          <a:chOff x="0" y="0"/>
          <a:chExt cx="0" cy="0"/>
        </a:xfrm>
      </p:grpSpPr>
      <p:sp>
        <p:nvSpPr>
          <p:cNvPr id="1064" name="Google Shape;1064;p46"/>
          <p:cNvSpPr/>
          <p:nvPr/>
        </p:nvSpPr>
        <p:spPr>
          <a:xfrm>
            <a:off x="3539700" y="326240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6"/>
          <p:cNvSpPr/>
          <p:nvPr/>
        </p:nvSpPr>
        <p:spPr>
          <a:xfrm>
            <a:off x="6256050" y="326240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6"/>
          <p:cNvSpPr/>
          <p:nvPr/>
        </p:nvSpPr>
        <p:spPr>
          <a:xfrm>
            <a:off x="823350" y="3262400"/>
            <a:ext cx="2064600" cy="3921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068" name="Google Shape;1068;p46"/>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069" name="Google Shape;1069;p46"/>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070" name="Google Shape;1070;p46"/>
          <p:cNvSpPr txBox="1">
            <a:spLocks noGrp="1"/>
          </p:cNvSpPr>
          <p:nvPr>
            <p:ph type="subTitle" idx="3"/>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but it’s hot</a:t>
            </a:r>
            <a:endParaRPr/>
          </a:p>
        </p:txBody>
      </p:sp>
      <p:sp>
        <p:nvSpPr>
          <p:cNvPr id="1071" name="Google Shape;1071;p46"/>
          <p:cNvSpPr txBox="1">
            <a:spLocks noGrp="1"/>
          </p:cNvSpPr>
          <p:nvPr>
            <p:ph type="subTitle" idx="4"/>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072" name="Google Shape;1072;p46"/>
          <p:cNvSpPr txBox="1">
            <a:spLocks noGrp="1"/>
          </p:cNvSpPr>
          <p:nvPr>
            <p:ph type="subTitle" idx="5"/>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it is a cold place</a:t>
            </a:r>
            <a:endParaRPr/>
          </a:p>
        </p:txBody>
      </p:sp>
      <p:sp>
        <p:nvSpPr>
          <p:cNvPr id="1073" name="Google Shape;1073;p46"/>
          <p:cNvSpPr txBox="1">
            <a:spLocks noGrp="1"/>
          </p:cNvSpPr>
          <p:nvPr>
            <p:ph type="subTitle" idx="6"/>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grpSp>
        <p:nvGrpSpPr>
          <p:cNvPr id="1074" name="Google Shape;1074;p46"/>
          <p:cNvGrpSpPr/>
          <p:nvPr/>
        </p:nvGrpSpPr>
        <p:grpSpPr>
          <a:xfrm>
            <a:off x="6880255" y="1925512"/>
            <a:ext cx="816189" cy="816878"/>
            <a:chOff x="5340108" y="4210988"/>
            <a:chExt cx="363074" cy="363380"/>
          </a:xfrm>
        </p:grpSpPr>
        <p:sp>
          <p:nvSpPr>
            <p:cNvPr id="1075" name="Google Shape;1075;p46"/>
            <p:cNvSpPr/>
            <p:nvPr/>
          </p:nvSpPr>
          <p:spPr>
            <a:xfrm>
              <a:off x="5361301" y="4253677"/>
              <a:ext cx="320685" cy="278031"/>
            </a:xfrm>
            <a:custGeom>
              <a:avLst/>
              <a:gdLst/>
              <a:ahLst/>
              <a:cxnLst/>
              <a:rect l="l" t="t" r="r" b="b"/>
              <a:pathLst>
                <a:path w="9518" h="8252" extrusionOk="0">
                  <a:moveTo>
                    <a:pt x="0" y="1"/>
                  </a:moveTo>
                  <a:lnTo>
                    <a:pt x="30" y="7937"/>
                  </a:lnTo>
                  <a:cubicBezTo>
                    <a:pt x="30" y="8114"/>
                    <a:pt x="167" y="8251"/>
                    <a:pt x="344" y="8251"/>
                  </a:cubicBezTo>
                  <a:lnTo>
                    <a:pt x="9203" y="8251"/>
                  </a:lnTo>
                  <a:cubicBezTo>
                    <a:pt x="9380" y="8251"/>
                    <a:pt x="9517" y="8114"/>
                    <a:pt x="9517" y="7937"/>
                  </a:cubicBezTo>
                  <a:lnTo>
                    <a:pt x="9517"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6"/>
            <p:cNvSpPr/>
            <p:nvPr/>
          </p:nvSpPr>
          <p:spPr>
            <a:xfrm>
              <a:off x="5521782" y="4253677"/>
              <a:ext cx="160208" cy="278031"/>
            </a:xfrm>
            <a:custGeom>
              <a:avLst/>
              <a:gdLst/>
              <a:ahLst/>
              <a:cxnLst/>
              <a:rect l="l" t="t" r="r" b="b"/>
              <a:pathLst>
                <a:path w="4755" h="8252" extrusionOk="0">
                  <a:moveTo>
                    <a:pt x="1" y="1"/>
                  </a:moveTo>
                  <a:lnTo>
                    <a:pt x="1" y="8251"/>
                  </a:lnTo>
                  <a:lnTo>
                    <a:pt x="4440" y="8251"/>
                  </a:lnTo>
                  <a:cubicBezTo>
                    <a:pt x="4617" y="8251"/>
                    <a:pt x="4754" y="8114"/>
                    <a:pt x="4754" y="7937"/>
                  </a:cubicBezTo>
                  <a:lnTo>
                    <a:pt x="475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6"/>
            <p:cNvSpPr/>
            <p:nvPr/>
          </p:nvSpPr>
          <p:spPr>
            <a:xfrm>
              <a:off x="5340108" y="4210988"/>
              <a:ext cx="363070" cy="53335"/>
            </a:xfrm>
            <a:custGeom>
              <a:avLst/>
              <a:gdLst/>
              <a:ahLst/>
              <a:cxnLst/>
              <a:rect l="l" t="t" r="r" b="b"/>
              <a:pathLst>
                <a:path w="10776" h="1583" extrusionOk="0">
                  <a:moveTo>
                    <a:pt x="315" y="1"/>
                  </a:moveTo>
                  <a:cubicBezTo>
                    <a:pt x="138" y="1"/>
                    <a:pt x="1" y="148"/>
                    <a:pt x="1" y="325"/>
                  </a:cubicBezTo>
                  <a:lnTo>
                    <a:pt x="1" y="639"/>
                  </a:lnTo>
                  <a:cubicBezTo>
                    <a:pt x="1" y="1160"/>
                    <a:pt x="423" y="1582"/>
                    <a:pt x="953" y="1582"/>
                  </a:cubicBezTo>
                  <a:lnTo>
                    <a:pt x="9832" y="1582"/>
                  </a:lnTo>
                  <a:cubicBezTo>
                    <a:pt x="10353" y="1582"/>
                    <a:pt x="10775" y="1160"/>
                    <a:pt x="10775" y="639"/>
                  </a:cubicBezTo>
                  <a:lnTo>
                    <a:pt x="10775" y="325"/>
                  </a:lnTo>
                  <a:cubicBezTo>
                    <a:pt x="10775" y="148"/>
                    <a:pt x="10638" y="1"/>
                    <a:pt x="1046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6"/>
            <p:cNvSpPr/>
            <p:nvPr/>
          </p:nvSpPr>
          <p:spPr>
            <a:xfrm>
              <a:off x="5435763" y="4297040"/>
              <a:ext cx="131401" cy="131064"/>
            </a:xfrm>
            <a:custGeom>
              <a:avLst/>
              <a:gdLst/>
              <a:ahLst/>
              <a:cxnLst/>
              <a:rect l="l" t="t" r="r" b="b"/>
              <a:pathLst>
                <a:path w="3900" h="3890" extrusionOk="0">
                  <a:moveTo>
                    <a:pt x="1473" y="1572"/>
                  </a:moveTo>
                  <a:cubicBezTo>
                    <a:pt x="1945" y="1572"/>
                    <a:pt x="2318" y="1955"/>
                    <a:pt x="2318" y="2416"/>
                  </a:cubicBezTo>
                  <a:cubicBezTo>
                    <a:pt x="2318" y="2878"/>
                    <a:pt x="1945" y="3261"/>
                    <a:pt x="1473" y="3261"/>
                  </a:cubicBezTo>
                  <a:cubicBezTo>
                    <a:pt x="1012" y="3261"/>
                    <a:pt x="639" y="2878"/>
                    <a:pt x="639" y="2416"/>
                  </a:cubicBezTo>
                  <a:cubicBezTo>
                    <a:pt x="639" y="1955"/>
                    <a:pt x="1012" y="1572"/>
                    <a:pt x="1473" y="1572"/>
                  </a:cubicBezTo>
                  <a:close/>
                  <a:moveTo>
                    <a:pt x="2534" y="0"/>
                  </a:moveTo>
                  <a:cubicBezTo>
                    <a:pt x="2357" y="0"/>
                    <a:pt x="2210" y="138"/>
                    <a:pt x="2210" y="315"/>
                  </a:cubicBezTo>
                  <a:cubicBezTo>
                    <a:pt x="2210" y="491"/>
                    <a:pt x="2357" y="629"/>
                    <a:pt x="2534" y="629"/>
                  </a:cubicBezTo>
                  <a:lnTo>
                    <a:pt x="2819" y="629"/>
                  </a:lnTo>
                  <a:lnTo>
                    <a:pt x="2269" y="1179"/>
                  </a:lnTo>
                  <a:cubicBezTo>
                    <a:pt x="2043" y="1032"/>
                    <a:pt x="1768" y="943"/>
                    <a:pt x="1473" y="943"/>
                  </a:cubicBezTo>
                  <a:cubicBezTo>
                    <a:pt x="668" y="943"/>
                    <a:pt x="0" y="1602"/>
                    <a:pt x="0" y="2416"/>
                  </a:cubicBezTo>
                  <a:cubicBezTo>
                    <a:pt x="0" y="3232"/>
                    <a:pt x="668" y="3890"/>
                    <a:pt x="1473" y="3890"/>
                  </a:cubicBezTo>
                  <a:cubicBezTo>
                    <a:pt x="2289" y="3890"/>
                    <a:pt x="2947" y="3232"/>
                    <a:pt x="2947" y="2416"/>
                  </a:cubicBezTo>
                  <a:cubicBezTo>
                    <a:pt x="2947" y="2122"/>
                    <a:pt x="2868" y="1857"/>
                    <a:pt x="2721" y="1621"/>
                  </a:cubicBezTo>
                  <a:lnTo>
                    <a:pt x="3271" y="1071"/>
                  </a:lnTo>
                  <a:lnTo>
                    <a:pt x="3271" y="1366"/>
                  </a:lnTo>
                  <a:cubicBezTo>
                    <a:pt x="3271" y="1543"/>
                    <a:pt x="3409" y="1680"/>
                    <a:pt x="3585" y="1680"/>
                  </a:cubicBezTo>
                  <a:cubicBezTo>
                    <a:pt x="3752" y="1680"/>
                    <a:pt x="3900" y="1543"/>
                    <a:pt x="3900" y="1366"/>
                  </a:cubicBezTo>
                  <a:lnTo>
                    <a:pt x="3900" y="315"/>
                  </a:lnTo>
                  <a:cubicBezTo>
                    <a:pt x="3900" y="138"/>
                    <a:pt x="3752" y="0"/>
                    <a:pt x="3585"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6"/>
            <p:cNvSpPr/>
            <p:nvPr/>
          </p:nvSpPr>
          <p:spPr>
            <a:xfrm>
              <a:off x="5450319" y="4300039"/>
              <a:ext cx="116846" cy="128065"/>
            </a:xfrm>
            <a:custGeom>
              <a:avLst/>
              <a:gdLst/>
              <a:ahLst/>
              <a:cxnLst/>
              <a:rect l="l" t="t" r="r" b="b"/>
              <a:pathLst>
                <a:path w="3468" h="3801" extrusionOk="0">
                  <a:moveTo>
                    <a:pt x="3369" y="0"/>
                  </a:moveTo>
                  <a:lnTo>
                    <a:pt x="1641" y="1738"/>
                  </a:lnTo>
                  <a:cubicBezTo>
                    <a:pt x="1788" y="1886"/>
                    <a:pt x="1886" y="2102"/>
                    <a:pt x="1886" y="2327"/>
                  </a:cubicBezTo>
                  <a:cubicBezTo>
                    <a:pt x="1886" y="2789"/>
                    <a:pt x="1513" y="3172"/>
                    <a:pt x="1041" y="3172"/>
                  </a:cubicBezTo>
                  <a:cubicBezTo>
                    <a:pt x="816" y="3172"/>
                    <a:pt x="600" y="3074"/>
                    <a:pt x="452" y="2927"/>
                  </a:cubicBezTo>
                  <a:lnTo>
                    <a:pt x="0" y="3369"/>
                  </a:lnTo>
                  <a:cubicBezTo>
                    <a:pt x="275" y="3634"/>
                    <a:pt x="639" y="3801"/>
                    <a:pt x="1041" y="3801"/>
                  </a:cubicBezTo>
                  <a:cubicBezTo>
                    <a:pt x="1857" y="3801"/>
                    <a:pt x="2515" y="3143"/>
                    <a:pt x="2515" y="2327"/>
                  </a:cubicBezTo>
                  <a:cubicBezTo>
                    <a:pt x="2515" y="2033"/>
                    <a:pt x="2436" y="1768"/>
                    <a:pt x="2289" y="1532"/>
                  </a:cubicBezTo>
                  <a:lnTo>
                    <a:pt x="2839" y="982"/>
                  </a:lnTo>
                  <a:lnTo>
                    <a:pt x="2839" y="1277"/>
                  </a:lnTo>
                  <a:cubicBezTo>
                    <a:pt x="2839" y="1454"/>
                    <a:pt x="2977" y="1591"/>
                    <a:pt x="3153" y="1591"/>
                  </a:cubicBezTo>
                  <a:cubicBezTo>
                    <a:pt x="3320" y="1591"/>
                    <a:pt x="3468" y="1454"/>
                    <a:pt x="3468" y="1277"/>
                  </a:cubicBezTo>
                  <a:lnTo>
                    <a:pt x="3468" y="226"/>
                  </a:lnTo>
                  <a:cubicBezTo>
                    <a:pt x="3468" y="138"/>
                    <a:pt x="3428" y="59"/>
                    <a:pt x="336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6"/>
            <p:cNvSpPr/>
            <p:nvPr/>
          </p:nvSpPr>
          <p:spPr>
            <a:xfrm>
              <a:off x="5393377" y="4328813"/>
              <a:ext cx="99325" cy="159534"/>
            </a:xfrm>
            <a:custGeom>
              <a:avLst/>
              <a:gdLst/>
              <a:ahLst/>
              <a:cxnLst/>
              <a:rect l="l" t="t" r="r" b="b"/>
              <a:pathLst>
                <a:path w="2948" h="4735" extrusionOk="0">
                  <a:moveTo>
                    <a:pt x="1474" y="629"/>
                  </a:moveTo>
                  <a:cubicBezTo>
                    <a:pt x="1936" y="629"/>
                    <a:pt x="2319" y="1012"/>
                    <a:pt x="2319" y="1473"/>
                  </a:cubicBezTo>
                  <a:cubicBezTo>
                    <a:pt x="2319" y="1935"/>
                    <a:pt x="1936" y="2318"/>
                    <a:pt x="1474" y="2318"/>
                  </a:cubicBezTo>
                  <a:cubicBezTo>
                    <a:pt x="1013" y="2318"/>
                    <a:pt x="629" y="1935"/>
                    <a:pt x="629" y="1473"/>
                  </a:cubicBezTo>
                  <a:cubicBezTo>
                    <a:pt x="629" y="1012"/>
                    <a:pt x="1013" y="629"/>
                    <a:pt x="1474" y="629"/>
                  </a:cubicBezTo>
                  <a:close/>
                  <a:moveTo>
                    <a:pt x="1474" y="0"/>
                  </a:moveTo>
                  <a:cubicBezTo>
                    <a:pt x="659" y="0"/>
                    <a:pt x="1" y="659"/>
                    <a:pt x="1" y="1473"/>
                  </a:cubicBezTo>
                  <a:cubicBezTo>
                    <a:pt x="1" y="2181"/>
                    <a:pt x="492" y="2770"/>
                    <a:pt x="1160" y="2918"/>
                  </a:cubicBezTo>
                  <a:lnTo>
                    <a:pt x="1160" y="3477"/>
                  </a:lnTo>
                  <a:lnTo>
                    <a:pt x="944" y="3477"/>
                  </a:lnTo>
                  <a:cubicBezTo>
                    <a:pt x="767" y="3477"/>
                    <a:pt x="629" y="3615"/>
                    <a:pt x="629" y="3791"/>
                  </a:cubicBezTo>
                  <a:cubicBezTo>
                    <a:pt x="629" y="3968"/>
                    <a:pt x="767" y="4106"/>
                    <a:pt x="944" y="4106"/>
                  </a:cubicBezTo>
                  <a:lnTo>
                    <a:pt x="1160" y="4106"/>
                  </a:lnTo>
                  <a:lnTo>
                    <a:pt x="1160" y="4420"/>
                  </a:lnTo>
                  <a:cubicBezTo>
                    <a:pt x="1160" y="4597"/>
                    <a:pt x="1297" y="4734"/>
                    <a:pt x="1474" y="4734"/>
                  </a:cubicBezTo>
                  <a:cubicBezTo>
                    <a:pt x="1651" y="4734"/>
                    <a:pt x="1788" y="4597"/>
                    <a:pt x="1788" y="4420"/>
                  </a:cubicBezTo>
                  <a:lnTo>
                    <a:pt x="1788" y="4106"/>
                  </a:lnTo>
                  <a:lnTo>
                    <a:pt x="1995" y="4106"/>
                  </a:lnTo>
                  <a:cubicBezTo>
                    <a:pt x="2172" y="4106"/>
                    <a:pt x="2319" y="3968"/>
                    <a:pt x="2319" y="3791"/>
                  </a:cubicBezTo>
                  <a:cubicBezTo>
                    <a:pt x="2319" y="3615"/>
                    <a:pt x="2172" y="3477"/>
                    <a:pt x="1995" y="3477"/>
                  </a:cubicBezTo>
                  <a:lnTo>
                    <a:pt x="1788" y="3477"/>
                  </a:lnTo>
                  <a:lnTo>
                    <a:pt x="1788" y="2918"/>
                  </a:lnTo>
                  <a:cubicBezTo>
                    <a:pt x="2447" y="2770"/>
                    <a:pt x="2947" y="2181"/>
                    <a:pt x="2947" y="1473"/>
                  </a:cubicBezTo>
                  <a:cubicBezTo>
                    <a:pt x="2947" y="659"/>
                    <a:pt x="2290" y="0"/>
                    <a:pt x="1474"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6"/>
            <p:cNvSpPr/>
            <p:nvPr/>
          </p:nvSpPr>
          <p:spPr>
            <a:xfrm>
              <a:off x="5443041" y="4328813"/>
              <a:ext cx="49663" cy="159534"/>
            </a:xfrm>
            <a:custGeom>
              <a:avLst/>
              <a:gdLst/>
              <a:ahLst/>
              <a:cxnLst/>
              <a:rect l="l" t="t" r="r" b="b"/>
              <a:pathLst>
                <a:path w="1474" h="4735" extrusionOk="0">
                  <a:moveTo>
                    <a:pt x="0" y="0"/>
                  </a:moveTo>
                  <a:lnTo>
                    <a:pt x="0" y="629"/>
                  </a:lnTo>
                  <a:cubicBezTo>
                    <a:pt x="462" y="629"/>
                    <a:pt x="845" y="1012"/>
                    <a:pt x="845" y="1473"/>
                  </a:cubicBezTo>
                  <a:cubicBezTo>
                    <a:pt x="845" y="1935"/>
                    <a:pt x="462" y="2318"/>
                    <a:pt x="0" y="2318"/>
                  </a:cubicBezTo>
                  <a:lnTo>
                    <a:pt x="0" y="4734"/>
                  </a:lnTo>
                  <a:cubicBezTo>
                    <a:pt x="177" y="4734"/>
                    <a:pt x="314" y="4597"/>
                    <a:pt x="314" y="4420"/>
                  </a:cubicBezTo>
                  <a:lnTo>
                    <a:pt x="314" y="4106"/>
                  </a:lnTo>
                  <a:lnTo>
                    <a:pt x="521" y="4106"/>
                  </a:lnTo>
                  <a:cubicBezTo>
                    <a:pt x="698" y="4106"/>
                    <a:pt x="845" y="3968"/>
                    <a:pt x="845" y="3791"/>
                  </a:cubicBezTo>
                  <a:cubicBezTo>
                    <a:pt x="845" y="3615"/>
                    <a:pt x="698" y="3477"/>
                    <a:pt x="521" y="3477"/>
                  </a:cubicBezTo>
                  <a:lnTo>
                    <a:pt x="314" y="3477"/>
                  </a:lnTo>
                  <a:lnTo>
                    <a:pt x="314" y="2918"/>
                  </a:lnTo>
                  <a:cubicBezTo>
                    <a:pt x="973" y="2770"/>
                    <a:pt x="1473" y="2181"/>
                    <a:pt x="1473" y="1473"/>
                  </a:cubicBezTo>
                  <a:cubicBezTo>
                    <a:pt x="1473" y="659"/>
                    <a:pt x="816" y="0"/>
                    <a:pt x="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6"/>
            <p:cNvSpPr/>
            <p:nvPr/>
          </p:nvSpPr>
          <p:spPr>
            <a:xfrm>
              <a:off x="5585664" y="4424468"/>
              <a:ext cx="64555" cy="21530"/>
            </a:xfrm>
            <a:custGeom>
              <a:avLst/>
              <a:gdLst/>
              <a:ahLst/>
              <a:cxnLst/>
              <a:rect l="l" t="t" r="r" b="b"/>
              <a:pathLst>
                <a:path w="1916" h="639" extrusionOk="0">
                  <a:moveTo>
                    <a:pt x="315" y="0"/>
                  </a:moveTo>
                  <a:cubicBezTo>
                    <a:pt x="138" y="0"/>
                    <a:pt x="1" y="147"/>
                    <a:pt x="1" y="324"/>
                  </a:cubicBezTo>
                  <a:cubicBezTo>
                    <a:pt x="1" y="491"/>
                    <a:pt x="138" y="638"/>
                    <a:pt x="315" y="638"/>
                  </a:cubicBezTo>
                  <a:lnTo>
                    <a:pt x="1592" y="638"/>
                  </a:lnTo>
                  <a:cubicBezTo>
                    <a:pt x="1769" y="638"/>
                    <a:pt x="1916" y="491"/>
                    <a:pt x="1916" y="324"/>
                  </a:cubicBezTo>
                  <a:cubicBezTo>
                    <a:pt x="1916" y="147"/>
                    <a:pt x="1769" y="0"/>
                    <a:pt x="159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6"/>
            <p:cNvSpPr/>
            <p:nvPr/>
          </p:nvSpPr>
          <p:spPr>
            <a:xfrm>
              <a:off x="5585664" y="4467124"/>
              <a:ext cx="64555" cy="21226"/>
            </a:xfrm>
            <a:custGeom>
              <a:avLst/>
              <a:gdLst/>
              <a:ahLst/>
              <a:cxnLst/>
              <a:rect l="l" t="t" r="r" b="b"/>
              <a:pathLst>
                <a:path w="1916" h="630" extrusionOk="0">
                  <a:moveTo>
                    <a:pt x="315" y="1"/>
                  </a:moveTo>
                  <a:cubicBezTo>
                    <a:pt x="138" y="1"/>
                    <a:pt x="1" y="138"/>
                    <a:pt x="1" y="315"/>
                  </a:cubicBezTo>
                  <a:cubicBezTo>
                    <a:pt x="1" y="492"/>
                    <a:pt x="138" y="629"/>
                    <a:pt x="315" y="629"/>
                  </a:cubicBezTo>
                  <a:lnTo>
                    <a:pt x="1592" y="629"/>
                  </a:lnTo>
                  <a:cubicBezTo>
                    <a:pt x="1769" y="629"/>
                    <a:pt x="1916" y="492"/>
                    <a:pt x="1916" y="315"/>
                  </a:cubicBezTo>
                  <a:cubicBezTo>
                    <a:pt x="1916" y="138"/>
                    <a:pt x="1769" y="1"/>
                    <a:pt x="159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6"/>
            <p:cNvSpPr/>
            <p:nvPr/>
          </p:nvSpPr>
          <p:spPr>
            <a:xfrm>
              <a:off x="5435763" y="4328813"/>
              <a:ext cx="49663" cy="49663"/>
            </a:xfrm>
            <a:custGeom>
              <a:avLst/>
              <a:gdLst/>
              <a:ahLst/>
              <a:cxnLst/>
              <a:rect l="l" t="t" r="r" b="b"/>
              <a:pathLst>
                <a:path w="1474" h="1474" extrusionOk="0">
                  <a:moveTo>
                    <a:pt x="1473" y="0"/>
                  </a:moveTo>
                  <a:cubicBezTo>
                    <a:pt x="668" y="0"/>
                    <a:pt x="0" y="659"/>
                    <a:pt x="0" y="1473"/>
                  </a:cubicBezTo>
                  <a:lnTo>
                    <a:pt x="639" y="1473"/>
                  </a:lnTo>
                  <a:cubicBezTo>
                    <a:pt x="639" y="1012"/>
                    <a:pt x="1012" y="629"/>
                    <a:pt x="1473" y="629"/>
                  </a:cubicBezTo>
                  <a:lnTo>
                    <a:pt x="1473"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6"/>
            <p:cNvSpPr/>
            <p:nvPr/>
          </p:nvSpPr>
          <p:spPr>
            <a:xfrm>
              <a:off x="5521782" y="4210988"/>
              <a:ext cx="181400" cy="53335"/>
            </a:xfrm>
            <a:custGeom>
              <a:avLst/>
              <a:gdLst/>
              <a:ahLst/>
              <a:cxnLst/>
              <a:rect l="l" t="t" r="r" b="b"/>
              <a:pathLst>
                <a:path w="5384" h="1583" extrusionOk="0">
                  <a:moveTo>
                    <a:pt x="1" y="1"/>
                  </a:moveTo>
                  <a:lnTo>
                    <a:pt x="1" y="1582"/>
                  </a:lnTo>
                  <a:lnTo>
                    <a:pt x="4440" y="1582"/>
                  </a:lnTo>
                  <a:cubicBezTo>
                    <a:pt x="4961" y="1582"/>
                    <a:pt x="5383" y="1160"/>
                    <a:pt x="5383" y="639"/>
                  </a:cubicBezTo>
                  <a:lnTo>
                    <a:pt x="5383" y="325"/>
                  </a:lnTo>
                  <a:cubicBezTo>
                    <a:pt x="5383" y="148"/>
                    <a:pt x="5246" y="1"/>
                    <a:pt x="5069"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6"/>
            <p:cNvSpPr/>
            <p:nvPr/>
          </p:nvSpPr>
          <p:spPr>
            <a:xfrm>
              <a:off x="5489706" y="4510487"/>
              <a:ext cx="63881" cy="63881"/>
            </a:xfrm>
            <a:custGeom>
              <a:avLst/>
              <a:gdLst/>
              <a:ahLst/>
              <a:cxnLst/>
              <a:rect l="l" t="t" r="r" b="b"/>
              <a:pathLst>
                <a:path w="1896" h="1896" extrusionOk="0">
                  <a:moveTo>
                    <a:pt x="953" y="629"/>
                  </a:moveTo>
                  <a:cubicBezTo>
                    <a:pt x="1120" y="629"/>
                    <a:pt x="1267" y="767"/>
                    <a:pt x="1267" y="944"/>
                  </a:cubicBezTo>
                  <a:cubicBezTo>
                    <a:pt x="1267" y="1120"/>
                    <a:pt x="1120" y="1258"/>
                    <a:pt x="953" y="1258"/>
                  </a:cubicBezTo>
                  <a:cubicBezTo>
                    <a:pt x="776" y="1258"/>
                    <a:pt x="638" y="1120"/>
                    <a:pt x="638" y="944"/>
                  </a:cubicBezTo>
                  <a:cubicBezTo>
                    <a:pt x="638" y="767"/>
                    <a:pt x="776" y="629"/>
                    <a:pt x="953" y="629"/>
                  </a:cubicBezTo>
                  <a:close/>
                  <a:moveTo>
                    <a:pt x="953" y="1"/>
                  </a:moveTo>
                  <a:cubicBezTo>
                    <a:pt x="433" y="1"/>
                    <a:pt x="0" y="423"/>
                    <a:pt x="0" y="944"/>
                  </a:cubicBezTo>
                  <a:cubicBezTo>
                    <a:pt x="0" y="1464"/>
                    <a:pt x="433" y="1896"/>
                    <a:pt x="953" y="1896"/>
                  </a:cubicBezTo>
                  <a:cubicBezTo>
                    <a:pt x="1474" y="1896"/>
                    <a:pt x="1896" y="1464"/>
                    <a:pt x="1896" y="944"/>
                  </a:cubicBezTo>
                  <a:cubicBezTo>
                    <a:pt x="1896" y="423"/>
                    <a:pt x="1474" y="1"/>
                    <a:pt x="953"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6"/>
            <p:cNvSpPr/>
            <p:nvPr/>
          </p:nvSpPr>
          <p:spPr>
            <a:xfrm>
              <a:off x="5521782" y="4510487"/>
              <a:ext cx="31806" cy="63881"/>
            </a:xfrm>
            <a:custGeom>
              <a:avLst/>
              <a:gdLst/>
              <a:ahLst/>
              <a:cxnLst/>
              <a:rect l="l" t="t" r="r" b="b"/>
              <a:pathLst>
                <a:path w="944" h="1896" extrusionOk="0">
                  <a:moveTo>
                    <a:pt x="1" y="1"/>
                  </a:moveTo>
                  <a:lnTo>
                    <a:pt x="1" y="629"/>
                  </a:lnTo>
                  <a:cubicBezTo>
                    <a:pt x="168" y="629"/>
                    <a:pt x="315" y="767"/>
                    <a:pt x="315" y="944"/>
                  </a:cubicBezTo>
                  <a:cubicBezTo>
                    <a:pt x="315" y="1120"/>
                    <a:pt x="168" y="1258"/>
                    <a:pt x="1" y="1258"/>
                  </a:cubicBezTo>
                  <a:lnTo>
                    <a:pt x="1" y="1896"/>
                  </a:lnTo>
                  <a:cubicBezTo>
                    <a:pt x="522" y="1896"/>
                    <a:pt x="944" y="1464"/>
                    <a:pt x="944" y="944"/>
                  </a:cubicBezTo>
                  <a:cubicBezTo>
                    <a:pt x="944" y="423"/>
                    <a:pt x="522" y="1"/>
                    <a:pt x="1"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46"/>
          <p:cNvGrpSpPr/>
          <p:nvPr/>
        </p:nvGrpSpPr>
        <p:grpSpPr>
          <a:xfrm>
            <a:off x="1501102" y="1925853"/>
            <a:ext cx="709096" cy="816196"/>
            <a:chOff x="4736160" y="2243944"/>
            <a:chExt cx="315434" cy="363077"/>
          </a:xfrm>
        </p:grpSpPr>
        <p:sp>
          <p:nvSpPr>
            <p:cNvPr id="1089" name="Google Shape;1089;p46"/>
            <p:cNvSpPr/>
            <p:nvPr/>
          </p:nvSpPr>
          <p:spPr>
            <a:xfrm>
              <a:off x="4736160" y="2319753"/>
              <a:ext cx="304816" cy="244574"/>
            </a:xfrm>
            <a:custGeom>
              <a:avLst/>
              <a:gdLst/>
              <a:ahLst/>
              <a:cxnLst/>
              <a:rect l="l" t="t" r="r" b="b"/>
              <a:pathLst>
                <a:path w="9047" h="7259" extrusionOk="0">
                  <a:moveTo>
                    <a:pt x="2103" y="0"/>
                  </a:moveTo>
                  <a:cubicBezTo>
                    <a:pt x="1641" y="374"/>
                    <a:pt x="1052" y="933"/>
                    <a:pt x="1052" y="1552"/>
                  </a:cubicBezTo>
                  <a:lnTo>
                    <a:pt x="1052" y="1788"/>
                  </a:lnTo>
                  <a:cubicBezTo>
                    <a:pt x="1052" y="2171"/>
                    <a:pt x="895" y="2544"/>
                    <a:pt x="620" y="2829"/>
                  </a:cubicBezTo>
                  <a:cubicBezTo>
                    <a:pt x="227" y="3222"/>
                    <a:pt x="1" y="3752"/>
                    <a:pt x="1" y="4312"/>
                  </a:cubicBezTo>
                  <a:lnTo>
                    <a:pt x="1" y="6944"/>
                  </a:lnTo>
                  <a:cubicBezTo>
                    <a:pt x="1" y="7121"/>
                    <a:pt x="138" y="7258"/>
                    <a:pt x="315" y="7258"/>
                  </a:cubicBezTo>
                  <a:lnTo>
                    <a:pt x="8733" y="7258"/>
                  </a:lnTo>
                  <a:cubicBezTo>
                    <a:pt x="8909" y="7258"/>
                    <a:pt x="9047" y="7121"/>
                    <a:pt x="9047" y="6944"/>
                  </a:cubicBezTo>
                  <a:lnTo>
                    <a:pt x="9047" y="4322"/>
                  </a:lnTo>
                  <a:cubicBezTo>
                    <a:pt x="9047" y="3762"/>
                    <a:pt x="8831" y="3231"/>
                    <a:pt x="8438" y="2838"/>
                  </a:cubicBezTo>
                  <a:cubicBezTo>
                    <a:pt x="8153" y="2554"/>
                    <a:pt x="7996" y="2181"/>
                    <a:pt x="7996" y="1788"/>
                  </a:cubicBezTo>
                  <a:lnTo>
                    <a:pt x="7996" y="1552"/>
                  </a:lnTo>
                  <a:cubicBezTo>
                    <a:pt x="7996" y="933"/>
                    <a:pt x="7406" y="374"/>
                    <a:pt x="694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6"/>
            <p:cNvSpPr/>
            <p:nvPr/>
          </p:nvSpPr>
          <p:spPr>
            <a:xfrm>
              <a:off x="4888385" y="2319753"/>
              <a:ext cx="152593" cy="244574"/>
            </a:xfrm>
            <a:custGeom>
              <a:avLst/>
              <a:gdLst/>
              <a:ahLst/>
              <a:cxnLst/>
              <a:rect l="l" t="t" r="r" b="b"/>
              <a:pathLst>
                <a:path w="4529" h="7259" extrusionOk="0">
                  <a:moveTo>
                    <a:pt x="1" y="0"/>
                  </a:moveTo>
                  <a:lnTo>
                    <a:pt x="1" y="7258"/>
                  </a:lnTo>
                  <a:lnTo>
                    <a:pt x="4215" y="7258"/>
                  </a:lnTo>
                  <a:cubicBezTo>
                    <a:pt x="4391" y="7258"/>
                    <a:pt x="4529" y="7121"/>
                    <a:pt x="4529" y="6944"/>
                  </a:cubicBezTo>
                  <a:lnTo>
                    <a:pt x="4529" y="4322"/>
                  </a:lnTo>
                  <a:cubicBezTo>
                    <a:pt x="4529" y="3762"/>
                    <a:pt x="4313" y="3231"/>
                    <a:pt x="3920" y="2838"/>
                  </a:cubicBezTo>
                  <a:cubicBezTo>
                    <a:pt x="3635" y="2554"/>
                    <a:pt x="3478" y="2181"/>
                    <a:pt x="3478" y="1788"/>
                  </a:cubicBezTo>
                  <a:lnTo>
                    <a:pt x="3478" y="1552"/>
                  </a:lnTo>
                  <a:cubicBezTo>
                    <a:pt x="3478" y="933"/>
                    <a:pt x="2888" y="374"/>
                    <a:pt x="2427"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6"/>
            <p:cNvSpPr/>
            <p:nvPr/>
          </p:nvSpPr>
          <p:spPr>
            <a:xfrm>
              <a:off x="4823526" y="2489837"/>
              <a:ext cx="130120" cy="117183"/>
            </a:xfrm>
            <a:custGeom>
              <a:avLst/>
              <a:gdLst/>
              <a:ahLst/>
              <a:cxnLst/>
              <a:rect l="l" t="t" r="r" b="b"/>
              <a:pathLst>
                <a:path w="3862" h="3478" extrusionOk="0">
                  <a:moveTo>
                    <a:pt x="1" y="1"/>
                  </a:moveTo>
                  <a:lnTo>
                    <a:pt x="1" y="2987"/>
                  </a:lnTo>
                  <a:cubicBezTo>
                    <a:pt x="1" y="3262"/>
                    <a:pt x="217" y="3478"/>
                    <a:pt x="492" y="3478"/>
                  </a:cubicBezTo>
                  <a:lnTo>
                    <a:pt x="3370" y="3478"/>
                  </a:lnTo>
                  <a:cubicBezTo>
                    <a:pt x="3635" y="3478"/>
                    <a:pt x="3861" y="3262"/>
                    <a:pt x="3861" y="2987"/>
                  </a:cubicBezTo>
                  <a:lnTo>
                    <a:pt x="3861"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6"/>
            <p:cNvSpPr/>
            <p:nvPr/>
          </p:nvSpPr>
          <p:spPr>
            <a:xfrm>
              <a:off x="4888385" y="2489837"/>
              <a:ext cx="65262" cy="117183"/>
            </a:xfrm>
            <a:custGeom>
              <a:avLst/>
              <a:gdLst/>
              <a:ahLst/>
              <a:cxnLst/>
              <a:rect l="l" t="t" r="r" b="b"/>
              <a:pathLst>
                <a:path w="1937" h="3478" extrusionOk="0">
                  <a:moveTo>
                    <a:pt x="1" y="1"/>
                  </a:moveTo>
                  <a:lnTo>
                    <a:pt x="1" y="3478"/>
                  </a:lnTo>
                  <a:lnTo>
                    <a:pt x="1445" y="3478"/>
                  </a:lnTo>
                  <a:cubicBezTo>
                    <a:pt x="1710" y="3478"/>
                    <a:pt x="1936" y="3262"/>
                    <a:pt x="1936" y="2987"/>
                  </a:cubicBezTo>
                  <a:lnTo>
                    <a:pt x="1936"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6"/>
            <p:cNvSpPr/>
            <p:nvPr/>
          </p:nvSpPr>
          <p:spPr>
            <a:xfrm>
              <a:off x="4861936" y="2486535"/>
              <a:ext cx="53302" cy="56603"/>
            </a:xfrm>
            <a:custGeom>
              <a:avLst/>
              <a:gdLst/>
              <a:ahLst/>
              <a:cxnLst/>
              <a:rect l="l" t="t" r="r" b="b"/>
              <a:pathLst>
                <a:path w="1582" h="1680" extrusionOk="0">
                  <a:moveTo>
                    <a:pt x="511" y="1"/>
                  </a:moveTo>
                  <a:lnTo>
                    <a:pt x="0" y="108"/>
                  </a:lnTo>
                  <a:lnTo>
                    <a:pt x="255" y="1680"/>
                  </a:lnTo>
                  <a:lnTo>
                    <a:pt x="1316" y="1680"/>
                  </a:lnTo>
                  <a:lnTo>
                    <a:pt x="1582" y="108"/>
                  </a:lnTo>
                  <a:lnTo>
                    <a:pt x="1169"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6"/>
            <p:cNvSpPr/>
            <p:nvPr/>
          </p:nvSpPr>
          <p:spPr>
            <a:xfrm>
              <a:off x="4888385" y="2486535"/>
              <a:ext cx="26853" cy="56603"/>
            </a:xfrm>
            <a:custGeom>
              <a:avLst/>
              <a:gdLst/>
              <a:ahLst/>
              <a:cxnLst/>
              <a:rect l="l" t="t" r="r" b="b"/>
              <a:pathLst>
                <a:path w="797" h="1680" extrusionOk="0">
                  <a:moveTo>
                    <a:pt x="1" y="1"/>
                  </a:moveTo>
                  <a:lnTo>
                    <a:pt x="1" y="1680"/>
                  </a:lnTo>
                  <a:lnTo>
                    <a:pt x="531" y="1680"/>
                  </a:lnTo>
                  <a:lnTo>
                    <a:pt x="797" y="108"/>
                  </a:lnTo>
                  <a:lnTo>
                    <a:pt x="384"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6"/>
            <p:cNvSpPr/>
            <p:nvPr/>
          </p:nvSpPr>
          <p:spPr>
            <a:xfrm>
              <a:off x="4823526" y="2423663"/>
              <a:ext cx="130120" cy="95350"/>
            </a:xfrm>
            <a:custGeom>
              <a:avLst/>
              <a:gdLst/>
              <a:ahLst/>
              <a:cxnLst/>
              <a:rect l="l" t="t" r="r" b="b"/>
              <a:pathLst>
                <a:path w="3862" h="2830" extrusionOk="0">
                  <a:moveTo>
                    <a:pt x="1091" y="0"/>
                  </a:moveTo>
                  <a:cubicBezTo>
                    <a:pt x="915" y="0"/>
                    <a:pt x="777" y="147"/>
                    <a:pt x="777" y="315"/>
                  </a:cubicBezTo>
                  <a:lnTo>
                    <a:pt x="777" y="1022"/>
                  </a:lnTo>
                  <a:lnTo>
                    <a:pt x="1" y="1022"/>
                  </a:lnTo>
                  <a:lnTo>
                    <a:pt x="1" y="2829"/>
                  </a:lnTo>
                  <a:lnTo>
                    <a:pt x="1926" y="1965"/>
                  </a:lnTo>
                  <a:cubicBezTo>
                    <a:pt x="1926" y="1965"/>
                    <a:pt x="3174" y="2524"/>
                    <a:pt x="3861" y="2829"/>
                  </a:cubicBezTo>
                  <a:lnTo>
                    <a:pt x="3861" y="1022"/>
                  </a:lnTo>
                  <a:lnTo>
                    <a:pt x="3085" y="1022"/>
                  </a:lnTo>
                  <a:lnTo>
                    <a:pt x="3085" y="315"/>
                  </a:lnTo>
                  <a:cubicBezTo>
                    <a:pt x="3085" y="147"/>
                    <a:pt x="2947" y="0"/>
                    <a:pt x="2770"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6"/>
            <p:cNvSpPr/>
            <p:nvPr/>
          </p:nvSpPr>
          <p:spPr>
            <a:xfrm>
              <a:off x="4888385" y="2423663"/>
              <a:ext cx="65262" cy="95350"/>
            </a:xfrm>
            <a:custGeom>
              <a:avLst/>
              <a:gdLst/>
              <a:ahLst/>
              <a:cxnLst/>
              <a:rect l="l" t="t" r="r" b="b"/>
              <a:pathLst>
                <a:path w="1937" h="2830" extrusionOk="0">
                  <a:moveTo>
                    <a:pt x="1" y="0"/>
                  </a:moveTo>
                  <a:lnTo>
                    <a:pt x="1" y="1965"/>
                  </a:lnTo>
                  <a:cubicBezTo>
                    <a:pt x="1" y="1965"/>
                    <a:pt x="1249" y="2524"/>
                    <a:pt x="1936" y="2829"/>
                  </a:cubicBezTo>
                  <a:lnTo>
                    <a:pt x="1936" y="1022"/>
                  </a:lnTo>
                  <a:lnTo>
                    <a:pt x="1160" y="1022"/>
                  </a:lnTo>
                  <a:lnTo>
                    <a:pt x="1160" y="315"/>
                  </a:lnTo>
                  <a:cubicBezTo>
                    <a:pt x="1160" y="147"/>
                    <a:pt x="1022" y="0"/>
                    <a:pt x="8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6"/>
            <p:cNvSpPr/>
            <p:nvPr/>
          </p:nvSpPr>
          <p:spPr>
            <a:xfrm>
              <a:off x="4806983" y="2309174"/>
              <a:ext cx="163206" cy="141980"/>
            </a:xfrm>
            <a:custGeom>
              <a:avLst/>
              <a:gdLst/>
              <a:ahLst/>
              <a:cxnLst/>
              <a:rect l="l" t="t" r="r" b="b"/>
              <a:pathLst>
                <a:path w="4844" h="4214" extrusionOk="0">
                  <a:moveTo>
                    <a:pt x="315" y="0"/>
                  </a:moveTo>
                  <a:cubicBezTo>
                    <a:pt x="138" y="0"/>
                    <a:pt x="1" y="138"/>
                    <a:pt x="1" y="314"/>
                  </a:cubicBezTo>
                  <a:lnTo>
                    <a:pt x="1" y="1788"/>
                  </a:lnTo>
                  <a:cubicBezTo>
                    <a:pt x="1" y="3123"/>
                    <a:pt x="1091" y="4213"/>
                    <a:pt x="2417" y="4213"/>
                  </a:cubicBezTo>
                  <a:cubicBezTo>
                    <a:pt x="3753" y="4213"/>
                    <a:pt x="4843" y="3123"/>
                    <a:pt x="4843" y="1788"/>
                  </a:cubicBezTo>
                  <a:lnTo>
                    <a:pt x="4843" y="314"/>
                  </a:lnTo>
                  <a:cubicBezTo>
                    <a:pt x="4843" y="138"/>
                    <a:pt x="4695" y="0"/>
                    <a:pt x="452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6"/>
            <p:cNvSpPr/>
            <p:nvPr/>
          </p:nvSpPr>
          <p:spPr>
            <a:xfrm>
              <a:off x="4888385" y="2309174"/>
              <a:ext cx="81805" cy="141980"/>
            </a:xfrm>
            <a:custGeom>
              <a:avLst/>
              <a:gdLst/>
              <a:ahLst/>
              <a:cxnLst/>
              <a:rect l="l" t="t" r="r" b="b"/>
              <a:pathLst>
                <a:path w="2428" h="4214" extrusionOk="0">
                  <a:moveTo>
                    <a:pt x="1" y="0"/>
                  </a:moveTo>
                  <a:lnTo>
                    <a:pt x="1" y="4213"/>
                  </a:lnTo>
                  <a:cubicBezTo>
                    <a:pt x="1337" y="4213"/>
                    <a:pt x="2427" y="3123"/>
                    <a:pt x="2427" y="1788"/>
                  </a:cubicBezTo>
                  <a:lnTo>
                    <a:pt x="2427" y="314"/>
                  </a:lnTo>
                  <a:cubicBezTo>
                    <a:pt x="2427" y="138"/>
                    <a:pt x="2279" y="0"/>
                    <a:pt x="211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6"/>
            <p:cNvSpPr/>
            <p:nvPr/>
          </p:nvSpPr>
          <p:spPr>
            <a:xfrm>
              <a:off x="4806983" y="2254557"/>
              <a:ext cx="163206" cy="65229"/>
            </a:xfrm>
            <a:custGeom>
              <a:avLst/>
              <a:gdLst/>
              <a:ahLst/>
              <a:cxnLst/>
              <a:rect l="l" t="t" r="r" b="b"/>
              <a:pathLst>
                <a:path w="4844" h="1936" extrusionOk="0">
                  <a:moveTo>
                    <a:pt x="1" y="0"/>
                  </a:moveTo>
                  <a:lnTo>
                    <a:pt x="1" y="1935"/>
                  </a:lnTo>
                  <a:lnTo>
                    <a:pt x="4843" y="1935"/>
                  </a:lnTo>
                  <a:lnTo>
                    <a:pt x="4843"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6"/>
            <p:cNvSpPr/>
            <p:nvPr/>
          </p:nvSpPr>
          <p:spPr>
            <a:xfrm>
              <a:off x="4888385" y="2254557"/>
              <a:ext cx="81805" cy="65229"/>
            </a:xfrm>
            <a:custGeom>
              <a:avLst/>
              <a:gdLst/>
              <a:ahLst/>
              <a:cxnLst/>
              <a:rect l="l" t="t" r="r" b="b"/>
              <a:pathLst>
                <a:path w="2428" h="1936" extrusionOk="0">
                  <a:moveTo>
                    <a:pt x="1" y="0"/>
                  </a:moveTo>
                  <a:lnTo>
                    <a:pt x="1" y="1935"/>
                  </a:lnTo>
                  <a:lnTo>
                    <a:pt x="2427" y="1935"/>
                  </a:lnTo>
                  <a:lnTo>
                    <a:pt x="2427"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6"/>
            <p:cNvSpPr/>
            <p:nvPr/>
          </p:nvSpPr>
          <p:spPr>
            <a:xfrm>
              <a:off x="4736160" y="2243944"/>
              <a:ext cx="304816" cy="72169"/>
            </a:xfrm>
            <a:custGeom>
              <a:avLst/>
              <a:gdLst/>
              <a:ahLst/>
              <a:cxnLst/>
              <a:rect l="l" t="t" r="r" b="b"/>
              <a:pathLst>
                <a:path w="9047" h="2142" extrusionOk="0">
                  <a:moveTo>
                    <a:pt x="315" y="1"/>
                  </a:moveTo>
                  <a:cubicBezTo>
                    <a:pt x="138" y="1"/>
                    <a:pt x="1" y="138"/>
                    <a:pt x="1" y="315"/>
                  </a:cubicBezTo>
                  <a:cubicBezTo>
                    <a:pt x="1" y="492"/>
                    <a:pt x="138" y="629"/>
                    <a:pt x="315" y="629"/>
                  </a:cubicBezTo>
                  <a:lnTo>
                    <a:pt x="8418" y="629"/>
                  </a:lnTo>
                  <a:lnTo>
                    <a:pt x="8418" y="1828"/>
                  </a:lnTo>
                  <a:cubicBezTo>
                    <a:pt x="8418" y="2004"/>
                    <a:pt x="8556" y="2142"/>
                    <a:pt x="8733" y="2142"/>
                  </a:cubicBezTo>
                  <a:cubicBezTo>
                    <a:pt x="8909" y="2142"/>
                    <a:pt x="9047" y="2004"/>
                    <a:pt x="9047" y="1828"/>
                  </a:cubicBezTo>
                  <a:lnTo>
                    <a:pt x="9047" y="315"/>
                  </a:lnTo>
                  <a:cubicBezTo>
                    <a:pt x="9047" y="138"/>
                    <a:pt x="8909" y="1"/>
                    <a:pt x="8733"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6"/>
            <p:cNvSpPr/>
            <p:nvPr/>
          </p:nvSpPr>
          <p:spPr>
            <a:xfrm>
              <a:off x="5019788" y="2309174"/>
              <a:ext cx="21193" cy="63881"/>
            </a:xfrm>
            <a:custGeom>
              <a:avLst/>
              <a:gdLst/>
              <a:ahLst/>
              <a:cxnLst/>
              <a:rect l="l" t="t" r="r" b="b"/>
              <a:pathLst>
                <a:path w="629" h="1896" extrusionOk="0">
                  <a:moveTo>
                    <a:pt x="315" y="0"/>
                  </a:moveTo>
                  <a:cubicBezTo>
                    <a:pt x="138" y="0"/>
                    <a:pt x="0" y="138"/>
                    <a:pt x="0" y="314"/>
                  </a:cubicBezTo>
                  <a:lnTo>
                    <a:pt x="0" y="1581"/>
                  </a:lnTo>
                  <a:cubicBezTo>
                    <a:pt x="0" y="1748"/>
                    <a:pt x="138" y="1895"/>
                    <a:pt x="315" y="1895"/>
                  </a:cubicBezTo>
                  <a:cubicBezTo>
                    <a:pt x="491" y="1895"/>
                    <a:pt x="629" y="1748"/>
                    <a:pt x="629" y="1581"/>
                  </a:cubicBezTo>
                  <a:lnTo>
                    <a:pt x="629" y="314"/>
                  </a:lnTo>
                  <a:cubicBezTo>
                    <a:pt x="629" y="138"/>
                    <a:pt x="491" y="0"/>
                    <a:pt x="31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6"/>
            <p:cNvSpPr/>
            <p:nvPr/>
          </p:nvSpPr>
          <p:spPr>
            <a:xfrm>
              <a:off x="4736160" y="2458064"/>
              <a:ext cx="103941" cy="148955"/>
            </a:xfrm>
            <a:custGeom>
              <a:avLst/>
              <a:gdLst/>
              <a:ahLst/>
              <a:cxnLst/>
              <a:rect l="l" t="t" r="r" b="b"/>
              <a:pathLst>
                <a:path w="3085" h="4421" extrusionOk="0">
                  <a:moveTo>
                    <a:pt x="2417" y="1"/>
                  </a:moveTo>
                  <a:cubicBezTo>
                    <a:pt x="1081" y="1"/>
                    <a:pt x="1" y="1081"/>
                    <a:pt x="1" y="2417"/>
                  </a:cubicBezTo>
                  <a:lnTo>
                    <a:pt x="1" y="4106"/>
                  </a:lnTo>
                  <a:cubicBezTo>
                    <a:pt x="1" y="4283"/>
                    <a:pt x="138" y="4421"/>
                    <a:pt x="315" y="4421"/>
                  </a:cubicBezTo>
                  <a:lnTo>
                    <a:pt x="3085" y="4421"/>
                  </a:lnTo>
                  <a:lnTo>
                    <a:pt x="2594"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6"/>
            <p:cNvSpPr/>
            <p:nvPr/>
          </p:nvSpPr>
          <p:spPr>
            <a:xfrm>
              <a:off x="4937038" y="2458064"/>
              <a:ext cx="103941" cy="148955"/>
            </a:xfrm>
            <a:custGeom>
              <a:avLst/>
              <a:gdLst/>
              <a:ahLst/>
              <a:cxnLst/>
              <a:rect l="l" t="t" r="r" b="b"/>
              <a:pathLst>
                <a:path w="3085" h="4421" extrusionOk="0">
                  <a:moveTo>
                    <a:pt x="492" y="1"/>
                  </a:moveTo>
                  <a:lnTo>
                    <a:pt x="1" y="4421"/>
                  </a:lnTo>
                  <a:lnTo>
                    <a:pt x="2771" y="4421"/>
                  </a:lnTo>
                  <a:cubicBezTo>
                    <a:pt x="2947" y="4421"/>
                    <a:pt x="3085" y="4283"/>
                    <a:pt x="3085" y="4106"/>
                  </a:cubicBezTo>
                  <a:lnTo>
                    <a:pt x="3085" y="2417"/>
                  </a:lnTo>
                  <a:cubicBezTo>
                    <a:pt x="3085" y="1081"/>
                    <a:pt x="2005" y="1"/>
                    <a:pt x="669"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6"/>
            <p:cNvSpPr/>
            <p:nvPr/>
          </p:nvSpPr>
          <p:spPr>
            <a:xfrm>
              <a:off x="4852334" y="2532189"/>
              <a:ext cx="72506" cy="74831"/>
            </a:xfrm>
            <a:custGeom>
              <a:avLst/>
              <a:gdLst/>
              <a:ahLst/>
              <a:cxnLst/>
              <a:rect l="l" t="t" r="r" b="b"/>
              <a:pathLst>
                <a:path w="2152" h="2221" extrusionOk="0">
                  <a:moveTo>
                    <a:pt x="492" y="1"/>
                  </a:moveTo>
                  <a:lnTo>
                    <a:pt x="1" y="2221"/>
                  </a:lnTo>
                  <a:lnTo>
                    <a:pt x="2151" y="2221"/>
                  </a:lnTo>
                  <a:lnTo>
                    <a:pt x="1660"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6"/>
            <p:cNvSpPr/>
            <p:nvPr/>
          </p:nvSpPr>
          <p:spPr>
            <a:xfrm>
              <a:off x="5009209" y="2291283"/>
              <a:ext cx="42385" cy="42722"/>
            </a:xfrm>
            <a:custGeom>
              <a:avLst/>
              <a:gdLst/>
              <a:ahLst/>
              <a:cxnLst/>
              <a:rect l="l" t="t" r="r" b="b"/>
              <a:pathLst>
                <a:path w="1258" h="1268" extrusionOk="0">
                  <a:moveTo>
                    <a:pt x="629" y="1"/>
                  </a:moveTo>
                  <a:cubicBezTo>
                    <a:pt x="275" y="1"/>
                    <a:pt x="0" y="285"/>
                    <a:pt x="0" y="639"/>
                  </a:cubicBezTo>
                  <a:cubicBezTo>
                    <a:pt x="0" y="983"/>
                    <a:pt x="275" y="1267"/>
                    <a:pt x="629" y="1267"/>
                  </a:cubicBezTo>
                  <a:cubicBezTo>
                    <a:pt x="982" y="1267"/>
                    <a:pt x="1257" y="983"/>
                    <a:pt x="1257" y="639"/>
                  </a:cubicBezTo>
                  <a:cubicBezTo>
                    <a:pt x="1257" y="285"/>
                    <a:pt x="982" y="1"/>
                    <a:pt x="62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6"/>
            <p:cNvSpPr/>
            <p:nvPr/>
          </p:nvSpPr>
          <p:spPr>
            <a:xfrm>
              <a:off x="4888385" y="2243944"/>
              <a:ext cx="152593" cy="72169"/>
            </a:xfrm>
            <a:custGeom>
              <a:avLst/>
              <a:gdLst/>
              <a:ahLst/>
              <a:cxnLst/>
              <a:rect l="l" t="t" r="r" b="b"/>
              <a:pathLst>
                <a:path w="4529" h="2142" extrusionOk="0">
                  <a:moveTo>
                    <a:pt x="1" y="1"/>
                  </a:moveTo>
                  <a:lnTo>
                    <a:pt x="1" y="629"/>
                  </a:lnTo>
                  <a:lnTo>
                    <a:pt x="3900" y="629"/>
                  </a:lnTo>
                  <a:lnTo>
                    <a:pt x="3900" y="1828"/>
                  </a:lnTo>
                  <a:cubicBezTo>
                    <a:pt x="3900" y="2004"/>
                    <a:pt x="4038" y="2142"/>
                    <a:pt x="4215" y="2142"/>
                  </a:cubicBezTo>
                  <a:cubicBezTo>
                    <a:pt x="4391" y="2142"/>
                    <a:pt x="4529" y="2004"/>
                    <a:pt x="4529" y="1828"/>
                  </a:cubicBezTo>
                  <a:lnTo>
                    <a:pt x="4529" y="315"/>
                  </a:lnTo>
                  <a:cubicBezTo>
                    <a:pt x="4529" y="138"/>
                    <a:pt x="4391" y="1"/>
                    <a:pt x="421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6"/>
            <p:cNvSpPr/>
            <p:nvPr/>
          </p:nvSpPr>
          <p:spPr>
            <a:xfrm>
              <a:off x="4888385" y="2532189"/>
              <a:ext cx="36455" cy="74831"/>
            </a:xfrm>
            <a:custGeom>
              <a:avLst/>
              <a:gdLst/>
              <a:ahLst/>
              <a:cxnLst/>
              <a:rect l="l" t="t" r="r" b="b"/>
              <a:pathLst>
                <a:path w="1082" h="2221" extrusionOk="0">
                  <a:moveTo>
                    <a:pt x="1" y="1"/>
                  </a:moveTo>
                  <a:lnTo>
                    <a:pt x="1" y="2221"/>
                  </a:lnTo>
                  <a:lnTo>
                    <a:pt x="1081" y="2221"/>
                  </a:lnTo>
                  <a:lnTo>
                    <a:pt x="590"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6"/>
            <p:cNvSpPr/>
            <p:nvPr/>
          </p:nvSpPr>
          <p:spPr>
            <a:xfrm>
              <a:off x="5009209" y="2291283"/>
              <a:ext cx="42385" cy="42722"/>
            </a:xfrm>
            <a:custGeom>
              <a:avLst/>
              <a:gdLst/>
              <a:ahLst/>
              <a:cxnLst/>
              <a:rect l="l" t="t" r="r" b="b"/>
              <a:pathLst>
                <a:path w="1258" h="1268" extrusionOk="0">
                  <a:moveTo>
                    <a:pt x="629" y="1"/>
                  </a:moveTo>
                  <a:cubicBezTo>
                    <a:pt x="275" y="1"/>
                    <a:pt x="0" y="285"/>
                    <a:pt x="0" y="639"/>
                  </a:cubicBezTo>
                  <a:cubicBezTo>
                    <a:pt x="0" y="983"/>
                    <a:pt x="275" y="1267"/>
                    <a:pt x="629" y="1267"/>
                  </a:cubicBezTo>
                  <a:cubicBezTo>
                    <a:pt x="982" y="1267"/>
                    <a:pt x="1257" y="983"/>
                    <a:pt x="1257" y="639"/>
                  </a:cubicBezTo>
                  <a:cubicBezTo>
                    <a:pt x="1257" y="285"/>
                    <a:pt x="982" y="1"/>
                    <a:pt x="629"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6"/>
          <p:cNvGrpSpPr/>
          <p:nvPr/>
        </p:nvGrpSpPr>
        <p:grpSpPr>
          <a:xfrm>
            <a:off x="4163904" y="1925512"/>
            <a:ext cx="816192" cy="816878"/>
            <a:chOff x="4712339" y="2899546"/>
            <a:chExt cx="363075" cy="363380"/>
          </a:xfrm>
        </p:grpSpPr>
        <p:sp>
          <p:nvSpPr>
            <p:cNvPr id="1111" name="Google Shape;1111;p46"/>
            <p:cNvSpPr/>
            <p:nvPr/>
          </p:nvSpPr>
          <p:spPr>
            <a:xfrm>
              <a:off x="4797414" y="2910429"/>
              <a:ext cx="192923" cy="54649"/>
            </a:xfrm>
            <a:custGeom>
              <a:avLst/>
              <a:gdLst/>
              <a:ahLst/>
              <a:cxnLst/>
              <a:rect l="l" t="t" r="r" b="b"/>
              <a:pathLst>
                <a:path w="5726" h="1622" extrusionOk="0">
                  <a:moveTo>
                    <a:pt x="0" y="1"/>
                  </a:moveTo>
                  <a:cubicBezTo>
                    <a:pt x="0" y="90"/>
                    <a:pt x="39" y="168"/>
                    <a:pt x="108" y="237"/>
                  </a:cubicBezTo>
                  <a:lnTo>
                    <a:pt x="1581" y="1533"/>
                  </a:lnTo>
                  <a:cubicBezTo>
                    <a:pt x="1640" y="1592"/>
                    <a:pt x="1709" y="1622"/>
                    <a:pt x="1788" y="1622"/>
                  </a:cubicBezTo>
                  <a:lnTo>
                    <a:pt x="3938" y="1622"/>
                  </a:lnTo>
                  <a:cubicBezTo>
                    <a:pt x="4017" y="1622"/>
                    <a:pt x="4086" y="1592"/>
                    <a:pt x="4145" y="1533"/>
                  </a:cubicBezTo>
                  <a:lnTo>
                    <a:pt x="5618" y="237"/>
                  </a:lnTo>
                  <a:cubicBezTo>
                    <a:pt x="5687" y="168"/>
                    <a:pt x="5726" y="90"/>
                    <a:pt x="5726"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6"/>
            <p:cNvSpPr/>
            <p:nvPr/>
          </p:nvSpPr>
          <p:spPr>
            <a:xfrm>
              <a:off x="4893675" y="2910429"/>
              <a:ext cx="96664" cy="54649"/>
            </a:xfrm>
            <a:custGeom>
              <a:avLst/>
              <a:gdLst/>
              <a:ahLst/>
              <a:cxnLst/>
              <a:rect l="l" t="t" r="r" b="b"/>
              <a:pathLst>
                <a:path w="2869" h="1622" extrusionOk="0">
                  <a:moveTo>
                    <a:pt x="1" y="1"/>
                  </a:moveTo>
                  <a:lnTo>
                    <a:pt x="1" y="1622"/>
                  </a:lnTo>
                  <a:lnTo>
                    <a:pt x="1081" y="1622"/>
                  </a:lnTo>
                  <a:cubicBezTo>
                    <a:pt x="1160" y="1622"/>
                    <a:pt x="1229" y="1592"/>
                    <a:pt x="1288" y="1533"/>
                  </a:cubicBezTo>
                  <a:lnTo>
                    <a:pt x="2761" y="237"/>
                  </a:lnTo>
                  <a:cubicBezTo>
                    <a:pt x="2830" y="168"/>
                    <a:pt x="2869" y="90"/>
                    <a:pt x="286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6"/>
            <p:cNvSpPr/>
            <p:nvPr/>
          </p:nvSpPr>
          <p:spPr>
            <a:xfrm>
              <a:off x="4776221" y="2899546"/>
              <a:ext cx="235308" cy="21530"/>
            </a:xfrm>
            <a:custGeom>
              <a:avLst/>
              <a:gdLst/>
              <a:ahLst/>
              <a:cxnLst/>
              <a:rect l="l" t="t" r="r" b="b"/>
              <a:pathLst>
                <a:path w="6984" h="639" extrusionOk="0">
                  <a:moveTo>
                    <a:pt x="315" y="0"/>
                  </a:moveTo>
                  <a:cubicBezTo>
                    <a:pt x="138" y="0"/>
                    <a:pt x="1" y="147"/>
                    <a:pt x="1" y="324"/>
                  </a:cubicBezTo>
                  <a:cubicBezTo>
                    <a:pt x="1" y="491"/>
                    <a:pt x="138" y="638"/>
                    <a:pt x="315" y="638"/>
                  </a:cubicBezTo>
                  <a:lnTo>
                    <a:pt x="6669" y="638"/>
                  </a:lnTo>
                  <a:cubicBezTo>
                    <a:pt x="6846" y="638"/>
                    <a:pt x="6983" y="491"/>
                    <a:pt x="6983" y="324"/>
                  </a:cubicBezTo>
                  <a:cubicBezTo>
                    <a:pt x="6983" y="147"/>
                    <a:pt x="6846" y="0"/>
                    <a:pt x="666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6"/>
            <p:cNvSpPr/>
            <p:nvPr/>
          </p:nvSpPr>
          <p:spPr>
            <a:xfrm>
              <a:off x="4847044" y="2959116"/>
              <a:ext cx="93665" cy="48349"/>
            </a:xfrm>
            <a:custGeom>
              <a:avLst/>
              <a:gdLst/>
              <a:ahLst/>
              <a:cxnLst/>
              <a:rect l="l" t="t" r="r" b="b"/>
              <a:pathLst>
                <a:path w="2780" h="1435" extrusionOk="0">
                  <a:moveTo>
                    <a:pt x="0" y="0"/>
                  </a:moveTo>
                  <a:lnTo>
                    <a:pt x="0" y="1434"/>
                  </a:lnTo>
                  <a:lnTo>
                    <a:pt x="2780" y="1434"/>
                  </a:lnTo>
                  <a:lnTo>
                    <a:pt x="2780"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6"/>
            <p:cNvSpPr/>
            <p:nvPr/>
          </p:nvSpPr>
          <p:spPr>
            <a:xfrm>
              <a:off x="4893675" y="2959116"/>
              <a:ext cx="47035" cy="48349"/>
            </a:xfrm>
            <a:custGeom>
              <a:avLst/>
              <a:gdLst/>
              <a:ahLst/>
              <a:cxnLst/>
              <a:rect l="l" t="t" r="r" b="b"/>
              <a:pathLst>
                <a:path w="1396" h="1435" extrusionOk="0">
                  <a:moveTo>
                    <a:pt x="1" y="0"/>
                  </a:moveTo>
                  <a:lnTo>
                    <a:pt x="1" y="1434"/>
                  </a:lnTo>
                  <a:lnTo>
                    <a:pt x="1396" y="1434"/>
                  </a:lnTo>
                  <a:lnTo>
                    <a:pt x="1396"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6"/>
            <p:cNvSpPr/>
            <p:nvPr/>
          </p:nvSpPr>
          <p:spPr>
            <a:xfrm>
              <a:off x="4841417" y="3198035"/>
              <a:ext cx="233994" cy="64892"/>
            </a:xfrm>
            <a:custGeom>
              <a:avLst/>
              <a:gdLst/>
              <a:ahLst/>
              <a:cxnLst/>
              <a:rect l="l" t="t" r="r" b="b"/>
              <a:pathLst>
                <a:path w="6945" h="1926" extrusionOk="0">
                  <a:moveTo>
                    <a:pt x="345" y="0"/>
                  </a:moveTo>
                  <a:cubicBezTo>
                    <a:pt x="266" y="0"/>
                    <a:pt x="187" y="30"/>
                    <a:pt x="128" y="88"/>
                  </a:cubicBezTo>
                  <a:cubicBezTo>
                    <a:pt x="0" y="217"/>
                    <a:pt x="0" y="413"/>
                    <a:pt x="128" y="540"/>
                  </a:cubicBezTo>
                  <a:cubicBezTo>
                    <a:pt x="1051" y="1463"/>
                    <a:pt x="2259" y="1926"/>
                    <a:pt x="3468" y="1926"/>
                  </a:cubicBezTo>
                  <a:cubicBezTo>
                    <a:pt x="4685" y="1926"/>
                    <a:pt x="5893" y="1463"/>
                    <a:pt x="6816" y="540"/>
                  </a:cubicBezTo>
                  <a:cubicBezTo>
                    <a:pt x="6944" y="413"/>
                    <a:pt x="6944" y="217"/>
                    <a:pt x="6816" y="88"/>
                  </a:cubicBezTo>
                  <a:cubicBezTo>
                    <a:pt x="6757" y="30"/>
                    <a:pt x="6679" y="0"/>
                    <a:pt x="6599" y="0"/>
                  </a:cubicBezTo>
                  <a:cubicBezTo>
                    <a:pt x="6519" y="0"/>
                    <a:pt x="6438" y="30"/>
                    <a:pt x="6375" y="88"/>
                  </a:cubicBezTo>
                  <a:cubicBezTo>
                    <a:pt x="5574" y="889"/>
                    <a:pt x="4523" y="1289"/>
                    <a:pt x="3472" y="1289"/>
                  </a:cubicBezTo>
                  <a:cubicBezTo>
                    <a:pt x="2421" y="1289"/>
                    <a:pt x="1370" y="889"/>
                    <a:pt x="570" y="88"/>
                  </a:cubicBezTo>
                  <a:cubicBezTo>
                    <a:pt x="506" y="30"/>
                    <a:pt x="425" y="0"/>
                    <a:pt x="34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6"/>
            <p:cNvSpPr/>
            <p:nvPr/>
          </p:nvSpPr>
          <p:spPr>
            <a:xfrm>
              <a:off x="4871539" y="3167913"/>
              <a:ext cx="173752" cy="52324"/>
            </a:xfrm>
            <a:custGeom>
              <a:avLst/>
              <a:gdLst/>
              <a:ahLst/>
              <a:cxnLst/>
              <a:rect l="l" t="t" r="r" b="b"/>
              <a:pathLst>
                <a:path w="5157" h="1553" extrusionOk="0">
                  <a:moveTo>
                    <a:pt x="344" y="1"/>
                  </a:moveTo>
                  <a:cubicBezTo>
                    <a:pt x="263" y="1"/>
                    <a:pt x="182" y="30"/>
                    <a:pt x="118" y="89"/>
                  </a:cubicBezTo>
                  <a:cubicBezTo>
                    <a:pt x="0" y="216"/>
                    <a:pt x="0" y="413"/>
                    <a:pt x="118" y="541"/>
                  </a:cubicBezTo>
                  <a:cubicBezTo>
                    <a:pt x="795" y="1218"/>
                    <a:pt x="1690" y="1552"/>
                    <a:pt x="2574" y="1552"/>
                  </a:cubicBezTo>
                  <a:cubicBezTo>
                    <a:pt x="3467" y="1552"/>
                    <a:pt x="4361" y="1218"/>
                    <a:pt x="5038" y="541"/>
                  </a:cubicBezTo>
                  <a:cubicBezTo>
                    <a:pt x="5156" y="413"/>
                    <a:pt x="5156" y="216"/>
                    <a:pt x="5038" y="89"/>
                  </a:cubicBezTo>
                  <a:cubicBezTo>
                    <a:pt x="4975" y="30"/>
                    <a:pt x="4894" y="1"/>
                    <a:pt x="4813" y="1"/>
                  </a:cubicBezTo>
                  <a:cubicBezTo>
                    <a:pt x="4732" y="1"/>
                    <a:pt x="4651" y="30"/>
                    <a:pt x="4587" y="89"/>
                  </a:cubicBezTo>
                  <a:cubicBezTo>
                    <a:pt x="4032" y="644"/>
                    <a:pt x="3305" y="921"/>
                    <a:pt x="2578" y="921"/>
                  </a:cubicBezTo>
                  <a:cubicBezTo>
                    <a:pt x="1851" y="921"/>
                    <a:pt x="1125" y="644"/>
                    <a:pt x="570" y="89"/>
                  </a:cubicBezTo>
                  <a:cubicBezTo>
                    <a:pt x="506" y="30"/>
                    <a:pt x="425" y="1"/>
                    <a:pt x="34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6"/>
            <p:cNvSpPr/>
            <p:nvPr/>
          </p:nvSpPr>
          <p:spPr>
            <a:xfrm>
              <a:off x="4712339" y="2996819"/>
              <a:ext cx="363070" cy="138375"/>
            </a:xfrm>
            <a:custGeom>
              <a:avLst/>
              <a:gdLst/>
              <a:ahLst/>
              <a:cxnLst/>
              <a:rect l="l" t="t" r="r" b="b"/>
              <a:pathLst>
                <a:path w="10776" h="4107" extrusionOk="0">
                  <a:moveTo>
                    <a:pt x="943" y="1"/>
                  </a:moveTo>
                  <a:cubicBezTo>
                    <a:pt x="423" y="1"/>
                    <a:pt x="1" y="423"/>
                    <a:pt x="1" y="944"/>
                  </a:cubicBezTo>
                  <a:lnTo>
                    <a:pt x="1" y="3153"/>
                  </a:lnTo>
                  <a:cubicBezTo>
                    <a:pt x="1" y="3684"/>
                    <a:pt x="423" y="4106"/>
                    <a:pt x="943" y="4106"/>
                  </a:cubicBezTo>
                  <a:lnTo>
                    <a:pt x="1052" y="4106"/>
                  </a:lnTo>
                  <a:lnTo>
                    <a:pt x="2633" y="3831"/>
                  </a:lnTo>
                  <a:lnTo>
                    <a:pt x="4204" y="4106"/>
                  </a:lnTo>
                  <a:lnTo>
                    <a:pt x="9833" y="4106"/>
                  </a:lnTo>
                  <a:cubicBezTo>
                    <a:pt x="10353" y="4106"/>
                    <a:pt x="10775" y="3684"/>
                    <a:pt x="10775" y="3153"/>
                  </a:cubicBezTo>
                  <a:lnTo>
                    <a:pt x="10775" y="944"/>
                  </a:lnTo>
                  <a:cubicBezTo>
                    <a:pt x="10775" y="423"/>
                    <a:pt x="10353" y="1"/>
                    <a:pt x="9833"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6"/>
            <p:cNvSpPr/>
            <p:nvPr/>
          </p:nvSpPr>
          <p:spPr>
            <a:xfrm>
              <a:off x="4893675" y="2996819"/>
              <a:ext cx="181737" cy="138375"/>
            </a:xfrm>
            <a:custGeom>
              <a:avLst/>
              <a:gdLst/>
              <a:ahLst/>
              <a:cxnLst/>
              <a:rect l="l" t="t" r="r" b="b"/>
              <a:pathLst>
                <a:path w="5394" h="4107" extrusionOk="0">
                  <a:moveTo>
                    <a:pt x="1" y="1"/>
                  </a:moveTo>
                  <a:lnTo>
                    <a:pt x="1" y="4106"/>
                  </a:lnTo>
                  <a:lnTo>
                    <a:pt x="4451" y="4106"/>
                  </a:lnTo>
                  <a:cubicBezTo>
                    <a:pt x="4971" y="4106"/>
                    <a:pt x="5393" y="3684"/>
                    <a:pt x="5393" y="3153"/>
                  </a:cubicBezTo>
                  <a:lnTo>
                    <a:pt x="5393" y="944"/>
                  </a:lnTo>
                  <a:cubicBezTo>
                    <a:pt x="5393" y="423"/>
                    <a:pt x="4971" y="1"/>
                    <a:pt x="4451"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6"/>
            <p:cNvSpPr/>
            <p:nvPr/>
          </p:nvSpPr>
          <p:spPr>
            <a:xfrm>
              <a:off x="4893675" y="2899546"/>
              <a:ext cx="117856" cy="21530"/>
            </a:xfrm>
            <a:custGeom>
              <a:avLst/>
              <a:gdLst/>
              <a:ahLst/>
              <a:cxnLst/>
              <a:rect l="l" t="t" r="r" b="b"/>
              <a:pathLst>
                <a:path w="3498" h="639" extrusionOk="0">
                  <a:moveTo>
                    <a:pt x="1" y="0"/>
                  </a:moveTo>
                  <a:lnTo>
                    <a:pt x="1" y="638"/>
                  </a:lnTo>
                  <a:lnTo>
                    <a:pt x="3183" y="638"/>
                  </a:lnTo>
                  <a:cubicBezTo>
                    <a:pt x="3360" y="638"/>
                    <a:pt x="3497" y="491"/>
                    <a:pt x="3497" y="324"/>
                  </a:cubicBezTo>
                  <a:cubicBezTo>
                    <a:pt x="3497" y="147"/>
                    <a:pt x="3360" y="0"/>
                    <a:pt x="318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6"/>
            <p:cNvSpPr/>
            <p:nvPr/>
          </p:nvSpPr>
          <p:spPr>
            <a:xfrm>
              <a:off x="4840069" y="3028591"/>
              <a:ext cx="21226" cy="21530"/>
            </a:xfrm>
            <a:custGeom>
              <a:avLst/>
              <a:gdLst/>
              <a:ahLst/>
              <a:cxnLst/>
              <a:rect l="l" t="t" r="r" b="b"/>
              <a:pathLst>
                <a:path w="630" h="639" extrusionOk="0">
                  <a:moveTo>
                    <a:pt x="315" y="1"/>
                  </a:moveTo>
                  <a:cubicBezTo>
                    <a:pt x="138" y="1"/>
                    <a:pt x="1" y="148"/>
                    <a:pt x="1" y="324"/>
                  </a:cubicBezTo>
                  <a:cubicBezTo>
                    <a:pt x="1" y="492"/>
                    <a:pt x="138" y="639"/>
                    <a:pt x="315" y="639"/>
                  </a:cubicBezTo>
                  <a:cubicBezTo>
                    <a:pt x="492" y="639"/>
                    <a:pt x="629" y="492"/>
                    <a:pt x="629" y="324"/>
                  </a:cubicBezTo>
                  <a:cubicBezTo>
                    <a:pt x="629" y="148"/>
                    <a:pt x="492"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6"/>
            <p:cNvSpPr/>
            <p:nvPr/>
          </p:nvSpPr>
          <p:spPr>
            <a:xfrm>
              <a:off x="4797414" y="3028591"/>
              <a:ext cx="21193" cy="21530"/>
            </a:xfrm>
            <a:custGeom>
              <a:avLst/>
              <a:gdLst/>
              <a:ahLst/>
              <a:cxnLst/>
              <a:rect l="l" t="t" r="r" b="b"/>
              <a:pathLst>
                <a:path w="629" h="639" extrusionOk="0">
                  <a:moveTo>
                    <a:pt x="314" y="1"/>
                  </a:moveTo>
                  <a:cubicBezTo>
                    <a:pt x="138" y="1"/>
                    <a:pt x="0" y="148"/>
                    <a:pt x="0" y="324"/>
                  </a:cubicBezTo>
                  <a:cubicBezTo>
                    <a:pt x="0" y="492"/>
                    <a:pt x="138" y="639"/>
                    <a:pt x="314" y="639"/>
                  </a:cubicBezTo>
                  <a:cubicBezTo>
                    <a:pt x="491" y="639"/>
                    <a:pt x="629" y="492"/>
                    <a:pt x="629" y="324"/>
                  </a:cubicBezTo>
                  <a:cubicBezTo>
                    <a:pt x="629" y="148"/>
                    <a:pt x="491" y="1"/>
                    <a:pt x="314"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6"/>
            <p:cNvSpPr/>
            <p:nvPr/>
          </p:nvSpPr>
          <p:spPr>
            <a:xfrm>
              <a:off x="4754691" y="3028591"/>
              <a:ext cx="21563" cy="21530"/>
            </a:xfrm>
            <a:custGeom>
              <a:avLst/>
              <a:gdLst/>
              <a:ahLst/>
              <a:cxnLst/>
              <a:rect l="l" t="t" r="r" b="b"/>
              <a:pathLst>
                <a:path w="640" h="639" extrusionOk="0">
                  <a:moveTo>
                    <a:pt x="325" y="1"/>
                  </a:moveTo>
                  <a:cubicBezTo>
                    <a:pt x="148" y="1"/>
                    <a:pt x="1" y="148"/>
                    <a:pt x="1" y="324"/>
                  </a:cubicBezTo>
                  <a:cubicBezTo>
                    <a:pt x="1" y="492"/>
                    <a:pt x="148" y="639"/>
                    <a:pt x="325" y="639"/>
                  </a:cubicBezTo>
                  <a:cubicBezTo>
                    <a:pt x="492" y="639"/>
                    <a:pt x="640" y="492"/>
                    <a:pt x="640" y="324"/>
                  </a:cubicBezTo>
                  <a:cubicBezTo>
                    <a:pt x="640" y="148"/>
                    <a:pt x="492" y="1"/>
                    <a:pt x="32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6"/>
            <p:cNvSpPr/>
            <p:nvPr/>
          </p:nvSpPr>
          <p:spPr>
            <a:xfrm>
              <a:off x="4758363" y="3081860"/>
              <a:ext cx="85040" cy="42722"/>
            </a:xfrm>
            <a:custGeom>
              <a:avLst/>
              <a:gdLst/>
              <a:ahLst/>
              <a:cxnLst/>
              <a:rect l="l" t="t" r="r" b="b"/>
              <a:pathLst>
                <a:path w="2524" h="1268" extrusionOk="0">
                  <a:moveTo>
                    <a:pt x="0" y="1"/>
                  </a:moveTo>
                  <a:lnTo>
                    <a:pt x="0" y="1268"/>
                  </a:lnTo>
                  <a:lnTo>
                    <a:pt x="2524" y="1268"/>
                  </a:lnTo>
                  <a:lnTo>
                    <a:pt x="2524"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6"/>
            <p:cNvSpPr/>
            <p:nvPr/>
          </p:nvSpPr>
          <p:spPr>
            <a:xfrm>
              <a:off x="4801019" y="3081860"/>
              <a:ext cx="34" cy="42722"/>
            </a:xfrm>
            <a:custGeom>
              <a:avLst/>
              <a:gdLst/>
              <a:ahLst/>
              <a:cxnLst/>
              <a:rect l="l" t="t" r="r" b="b"/>
              <a:pathLst>
                <a:path w="1" h="1268" extrusionOk="0">
                  <a:moveTo>
                    <a:pt x="1" y="1268"/>
                  </a:moveTo>
                  <a:lnTo>
                    <a:pt x="1"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6"/>
            <p:cNvSpPr/>
            <p:nvPr/>
          </p:nvSpPr>
          <p:spPr>
            <a:xfrm>
              <a:off x="4747750" y="3071281"/>
              <a:ext cx="106266" cy="63915"/>
            </a:xfrm>
            <a:custGeom>
              <a:avLst/>
              <a:gdLst/>
              <a:ahLst/>
              <a:cxnLst/>
              <a:rect l="l" t="t" r="r" b="b"/>
              <a:pathLst>
                <a:path w="3154" h="1897" extrusionOk="0">
                  <a:moveTo>
                    <a:pt x="1268" y="629"/>
                  </a:moveTo>
                  <a:lnTo>
                    <a:pt x="1268" y="1268"/>
                  </a:lnTo>
                  <a:lnTo>
                    <a:pt x="629" y="1268"/>
                  </a:lnTo>
                  <a:lnTo>
                    <a:pt x="629" y="629"/>
                  </a:lnTo>
                  <a:close/>
                  <a:moveTo>
                    <a:pt x="2525" y="629"/>
                  </a:moveTo>
                  <a:lnTo>
                    <a:pt x="2525" y="1268"/>
                  </a:lnTo>
                  <a:lnTo>
                    <a:pt x="1896" y="1268"/>
                  </a:lnTo>
                  <a:lnTo>
                    <a:pt x="1896" y="629"/>
                  </a:lnTo>
                  <a:close/>
                  <a:moveTo>
                    <a:pt x="315" y="0"/>
                  </a:moveTo>
                  <a:cubicBezTo>
                    <a:pt x="138" y="0"/>
                    <a:pt x="1" y="138"/>
                    <a:pt x="1" y="315"/>
                  </a:cubicBezTo>
                  <a:lnTo>
                    <a:pt x="1" y="1896"/>
                  </a:lnTo>
                  <a:lnTo>
                    <a:pt x="3153" y="1896"/>
                  </a:lnTo>
                  <a:lnTo>
                    <a:pt x="3153" y="315"/>
                  </a:lnTo>
                  <a:cubicBezTo>
                    <a:pt x="3153" y="138"/>
                    <a:pt x="3016" y="0"/>
                    <a:pt x="283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6"/>
            <p:cNvSpPr/>
            <p:nvPr/>
          </p:nvSpPr>
          <p:spPr>
            <a:xfrm>
              <a:off x="4883769" y="3028591"/>
              <a:ext cx="148955" cy="148955"/>
            </a:xfrm>
            <a:custGeom>
              <a:avLst/>
              <a:gdLst/>
              <a:ahLst/>
              <a:cxnLst/>
              <a:rect l="l" t="t" r="r" b="b"/>
              <a:pathLst>
                <a:path w="4421" h="4421" extrusionOk="0">
                  <a:moveTo>
                    <a:pt x="2211" y="1"/>
                  </a:moveTo>
                  <a:cubicBezTo>
                    <a:pt x="993" y="1"/>
                    <a:pt x="0" y="992"/>
                    <a:pt x="0" y="2210"/>
                  </a:cubicBezTo>
                  <a:cubicBezTo>
                    <a:pt x="0" y="3428"/>
                    <a:pt x="993" y="4420"/>
                    <a:pt x="2211" y="4420"/>
                  </a:cubicBezTo>
                  <a:cubicBezTo>
                    <a:pt x="3438" y="4420"/>
                    <a:pt x="4420" y="3428"/>
                    <a:pt x="4420" y="2210"/>
                  </a:cubicBezTo>
                  <a:cubicBezTo>
                    <a:pt x="4420" y="992"/>
                    <a:pt x="3438" y="1"/>
                    <a:pt x="221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6"/>
            <p:cNvSpPr/>
            <p:nvPr/>
          </p:nvSpPr>
          <p:spPr>
            <a:xfrm>
              <a:off x="4958231" y="3028591"/>
              <a:ext cx="74494" cy="148955"/>
            </a:xfrm>
            <a:custGeom>
              <a:avLst/>
              <a:gdLst/>
              <a:ahLst/>
              <a:cxnLst/>
              <a:rect l="l" t="t" r="r" b="b"/>
              <a:pathLst>
                <a:path w="2211" h="4421" extrusionOk="0">
                  <a:moveTo>
                    <a:pt x="1" y="1"/>
                  </a:moveTo>
                  <a:lnTo>
                    <a:pt x="1" y="4420"/>
                  </a:lnTo>
                  <a:cubicBezTo>
                    <a:pt x="1228" y="4420"/>
                    <a:pt x="2210" y="3428"/>
                    <a:pt x="2210" y="2210"/>
                  </a:cubicBezTo>
                  <a:cubicBezTo>
                    <a:pt x="2210" y="992"/>
                    <a:pt x="1228" y="1"/>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6"/>
            <p:cNvSpPr/>
            <p:nvPr/>
          </p:nvSpPr>
          <p:spPr>
            <a:xfrm>
              <a:off x="4926458" y="3071281"/>
              <a:ext cx="63881" cy="63915"/>
            </a:xfrm>
            <a:custGeom>
              <a:avLst/>
              <a:gdLst/>
              <a:ahLst/>
              <a:cxnLst/>
              <a:rect l="l" t="t" r="r" b="b"/>
              <a:pathLst>
                <a:path w="1896" h="1897" extrusionOk="0">
                  <a:moveTo>
                    <a:pt x="944" y="0"/>
                  </a:moveTo>
                  <a:cubicBezTo>
                    <a:pt x="423" y="0"/>
                    <a:pt x="1" y="423"/>
                    <a:pt x="1" y="943"/>
                  </a:cubicBezTo>
                  <a:cubicBezTo>
                    <a:pt x="1" y="1474"/>
                    <a:pt x="423" y="1896"/>
                    <a:pt x="944" y="1896"/>
                  </a:cubicBezTo>
                  <a:cubicBezTo>
                    <a:pt x="1474" y="1896"/>
                    <a:pt x="1896" y="1474"/>
                    <a:pt x="1896" y="943"/>
                  </a:cubicBezTo>
                  <a:cubicBezTo>
                    <a:pt x="1896" y="423"/>
                    <a:pt x="1474" y="0"/>
                    <a:pt x="944"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6"/>
            <p:cNvSpPr/>
            <p:nvPr/>
          </p:nvSpPr>
          <p:spPr>
            <a:xfrm>
              <a:off x="4958231" y="3198035"/>
              <a:ext cx="117183" cy="64892"/>
            </a:xfrm>
            <a:custGeom>
              <a:avLst/>
              <a:gdLst/>
              <a:ahLst/>
              <a:cxnLst/>
              <a:rect l="l" t="t" r="r" b="b"/>
              <a:pathLst>
                <a:path w="3478" h="1926" extrusionOk="0">
                  <a:moveTo>
                    <a:pt x="3132" y="0"/>
                  </a:moveTo>
                  <a:cubicBezTo>
                    <a:pt x="3052" y="0"/>
                    <a:pt x="2971" y="30"/>
                    <a:pt x="2908" y="88"/>
                  </a:cubicBezTo>
                  <a:cubicBezTo>
                    <a:pt x="2112" y="894"/>
                    <a:pt x="1051" y="1287"/>
                    <a:pt x="1" y="1287"/>
                  </a:cubicBezTo>
                  <a:lnTo>
                    <a:pt x="1" y="1926"/>
                  </a:lnTo>
                  <a:cubicBezTo>
                    <a:pt x="1218" y="1926"/>
                    <a:pt x="2426" y="1463"/>
                    <a:pt x="3349" y="540"/>
                  </a:cubicBezTo>
                  <a:cubicBezTo>
                    <a:pt x="3477" y="413"/>
                    <a:pt x="3477" y="217"/>
                    <a:pt x="3349" y="88"/>
                  </a:cubicBezTo>
                  <a:cubicBezTo>
                    <a:pt x="3290" y="30"/>
                    <a:pt x="3212" y="0"/>
                    <a:pt x="313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6"/>
            <p:cNvSpPr/>
            <p:nvPr/>
          </p:nvSpPr>
          <p:spPr>
            <a:xfrm>
              <a:off x="4958231" y="3167913"/>
              <a:ext cx="87061" cy="52324"/>
            </a:xfrm>
            <a:custGeom>
              <a:avLst/>
              <a:gdLst/>
              <a:ahLst/>
              <a:cxnLst/>
              <a:rect l="l" t="t" r="r" b="b"/>
              <a:pathLst>
                <a:path w="2584" h="1553" extrusionOk="0">
                  <a:moveTo>
                    <a:pt x="2240" y="1"/>
                  </a:moveTo>
                  <a:cubicBezTo>
                    <a:pt x="2159" y="1"/>
                    <a:pt x="2078" y="30"/>
                    <a:pt x="2014" y="89"/>
                  </a:cubicBezTo>
                  <a:cubicBezTo>
                    <a:pt x="1464" y="648"/>
                    <a:pt x="737" y="924"/>
                    <a:pt x="1" y="924"/>
                  </a:cubicBezTo>
                  <a:lnTo>
                    <a:pt x="1" y="1552"/>
                  </a:lnTo>
                  <a:cubicBezTo>
                    <a:pt x="894" y="1552"/>
                    <a:pt x="1788" y="1218"/>
                    <a:pt x="2465" y="541"/>
                  </a:cubicBezTo>
                  <a:cubicBezTo>
                    <a:pt x="2583" y="413"/>
                    <a:pt x="2583" y="216"/>
                    <a:pt x="2465" y="89"/>
                  </a:cubicBezTo>
                  <a:cubicBezTo>
                    <a:pt x="2402" y="30"/>
                    <a:pt x="2321" y="1"/>
                    <a:pt x="224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6"/>
            <p:cNvSpPr/>
            <p:nvPr/>
          </p:nvSpPr>
          <p:spPr>
            <a:xfrm>
              <a:off x="4958231" y="3071281"/>
              <a:ext cx="32109" cy="63915"/>
            </a:xfrm>
            <a:custGeom>
              <a:avLst/>
              <a:gdLst/>
              <a:ahLst/>
              <a:cxnLst/>
              <a:rect l="l" t="t" r="r" b="b"/>
              <a:pathLst>
                <a:path w="953" h="1897" extrusionOk="0">
                  <a:moveTo>
                    <a:pt x="1" y="0"/>
                  </a:moveTo>
                  <a:lnTo>
                    <a:pt x="1" y="1896"/>
                  </a:lnTo>
                  <a:cubicBezTo>
                    <a:pt x="531" y="1896"/>
                    <a:pt x="953" y="1474"/>
                    <a:pt x="953" y="943"/>
                  </a:cubicBezTo>
                  <a:cubicBezTo>
                    <a:pt x="953" y="423"/>
                    <a:pt x="531" y="0"/>
                    <a:pt x="1"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36"/>
        <p:cNvGrpSpPr/>
        <p:nvPr/>
      </p:nvGrpSpPr>
      <p:grpSpPr>
        <a:xfrm>
          <a:off x="0" y="0"/>
          <a:ext cx="0" cy="0"/>
          <a:chOff x="0" y="0"/>
          <a:chExt cx="0" cy="0"/>
        </a:xfrm>
      </p:grpSpPr>
      <p:sp>
        <p:nvSpPr>
          <p:cNvPr id="1137" name="Google Shape;1137;p47"/>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Bibliographical References</a:t>
            </a:r>
            <a:endParaRPr/>
          </a:p>
        </p:txBody>
      </p:sp>
      <p:sp>
        <p:nvSpPr>
          <p:cNvPr id="1138" name="Google Shape;1138;p47"/>
          <p:cNvSpPr txBox="1">
            <a:spLocks noGrp="1"/>
          </p:cNvSpPr>
          <p:nvPr>
            <p:ph type="body" idx="1"/>
          </p:nvPr>
        </p:nvSpPr>
        <p:spPr>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Clr>
                <a:schemeClr val="dk1"/>
              </a:buClr>
              <a:buSzPts val="1600"/>
              <a:buFont typeface="Maven Pro Regular"/>
              <a:buChar char="●"/>
            </a:pPr>
            <a:r>
              <a:rPr lang="en">
                <a:solidFill>
                  <a:schemeClr val="dk1"/>
                </a:solidFill>
              </a:rPr>
              <a:t>Author (Year). Title of publication. Publisher</a:t>
            </a:r>
            <a:endParaRPr>
              <a:solidFill>
                <a:schemeClr val="dk1"/>
              </a:solidFill>
            </a:endParaRPr>
          </a:p>
          <a:p>
            <a:pPr marL="457200" lvl="0" indent="-330200" algn="l" rtl="0">
              <a:spcBef>
                <a:spcPts val="1000"/>
              </a:spcBef>
              <a:spcAft>
                <a:spcPts val="0"/>
              </a:spcAft>
              <a:buClr>
                <a:schemeClr val="dk1"/>
              </a:buClr>
              <a:buSzPts val="1600"/>
              <a:buFont typeface="Maven Pro Regular"/>
              <a:buChar char="●"/>
            </a:pPr>
            <a:r>
              <a:rPr lang="en">
                <a:solidFill>
                  <a:schemeClr val="dk1"/>
                </a:solidFill>
              </a:rPr>
              <a:t>Author (Year). Title of publication. Publisher</a:t>
            </a:r>
            <a:endParaRPr>
              <a:solidFill>
                <a:schemeClr val="dk1"/>
              </a:solidFill>
            </a:endParaRPr>
          </a:p>
          <a:p>
            <a:pPr marL="457200" lvl="0" indent="-330200" algn="l" rtl="0">
              <a:spcBef>
                <a:spcPts val="1000"/>
              </a:spcBef>
              <a:spcAft>
                <a:spcPts val="0"/>
              </a:spcAft>
              <a:buClr>
                <a:schemeClr val="dk1"/>
              </a:buClr>
              <a:buSzPts val="1600"/>
              <a:buFont typeface="Maven Pro Regular"/>
              <a:buChar char="●"/>
            </a:pPr>
            <a:r>
              <a:rPr lang="en">
                <a:solidFill>
                  <a:schemeClr val="dk1"/>
                </a:solidFill>
              </a:rPr>
              <a:t>Author (Year). Title of publication. Publisher</a:t>
            </a:r>
            <a:endParaRPr>
              <a:solidFill>
                <a:schemeClr val="dk1"/>
              </a:solidFill>
            </a:endParaRPr>
          </a:p>
          <a:p>
            <a:pPr marL="457200" lvl="0" indent="-330200" algn="l" rtl="0">
              <a:spcBef>
                <a:spcPts val="1000"/>
              </a:spcBef>
              <a:spcAft>
                <a:spcPts val="0"/>
              </a:spcAft>
              <a:buClr>
                <a:schemeClr val="dk1"/>
              </a:buClr>
              <a:buSzPts val="1600"/>
              <a:buFont typeface="Maven Pro Regular"/>
              <a:buChar char="●"/>
            </a:pPr>
            <a:r>
              <a:rPr lang="en">
                <a:solidFill>
                  <a:schemeClr val="dk1"/>
                </a:solidFill>
              </a:rPr>
              <a:t>Author (Year). Title of publication. Publisher</a:t>
            </a:r>
            <a:endParaRPr>
              <a:solidFill>
                <a:schemeClr val="dk1"/>
              </a:solidFill>
            </a:endParaRPr>
          </a:p>
          <a:p>
            <a:pPr marL="457200" lvl="0" indent="-330200" algn="l" rtl="0">
              <a:spcBef>
                <a:spcPts val="1000"/>
              </a:spcBef>
              <a:spcAft>
                <a:spcPts val="0"/>
              </a:spcAft>
              <a:buClr>
                <a:schemeClr val="dk1"/>
              </a:buClr>
              <a:buSzPts val="1600"/>
              <a:buFont typeface="Maven Pro Regular"/>
              <a:buChar char="●"/>
            </a:pPr>
            <a:r>
              <a:rPr lang="en">
                <a:solidFill>
                  <a:schemeClr val="dk1"/>
                </a:solidFill>
              </a:rPr>
              <a:t>Author (Year). Title of publication. Publisher</a:t>
            </a:r>
            <a:endParaRPr>
              <a:solidFill>
                <a:schemeClr val="dk1"/>
              </a:solidFill>
            </a:endParaRPr>
          </a:p>
          <a:p>
            <a:pPr marL="457200" lvl="0" indent="-330200" algn="l" rtl="0">
              <a:spcBef>
                <a:spcPts val="1000"/>
              </a:spcBef>
              <a:spcAft>
                <a:spcPts val="0"/>
              </a:spcAft>
              <a:buClr>
                <a:schemeClr val="dk1"/>
              </a:buClr>
              <a:buSzPts val="1600"/>
              <a:buFont typeface="Maven Pro Regular"/>
              <a:buChar char="●"/>
            </a:pPr>
            <a:r>
              <a:rPr lang="en">
                <a:solidFill>
                  <a:schemeClr val="dk1"/>
                </a:solidFill>
              </a:rPr>
              <a:t>Author (Year). Title of publication. Publisher</a:t>
            </a:r>
            <a:endParaRPr>
              <a:solidFill>
                <a:schemeClr val="dk1"/>
              </a:solidFill>
            </a:endParaRPr>
          </a:p>
          <a:p>
            <a:pPr marL="457200" lvl="0" indent="-330200" algn="l" rtl="0">
              <a:spcBef>
                <a:spcPts val="1000"/>
              </a:spcBef>
              <a:spcAft>
                <a:spcPts val="0"/>
              </a:spcAft>
              <a:buClr>
                <a:schemeClr val="dk1"/>
              </a:buClr>
              <a:buSzPts val="1600"/>
              <a:buFont typeface="Maven Pro Regular"/>
              <a:buChar char="●"/>
            </a:pPr>
            <a:r>
              <a:rPr lang="en">
                <a:solidFill>
                  <a:schemeClr val="dk1"/>
                </a:solidFill>
              </a:rPr>
              <a:t>Author (Year). Title of publication. Publisher</a:t>
            </a:r>
            <a:endParaRPr>
              <a:solidFill>
                <a:schemeClr val="dk1"/>
              </a:solidFill>
            </a:endParaRPr>
          </a:p>
          <a:p>
            <a:pPr marL="457200" lvl="0" indent="-330200" algn="l" rtl="0">
              <a:spcBef>
                <a:spcPts val="1000"/>
              </a:spcBef>
              <a:spcAft>
                <a:spcPts val="1000"/>
              </a:spcAft>
              <a:buClr>
                <a:schemeClr val="dk1"/>
              </a:buClr>
              <a:buSzPts val="1600"/>
              <a:buFont typeface="Maven Pro Regular"/>
              <a:buChar char="●"/>
            </a:pPr>
            <a:r>
              <a:rPr lang="en">
                <a:solidFill>
                  <a:schemeClr val="dk1"/>
                </a:solidFill>
              </a:rPr>
              <a:t>Author (Year). Title of publication. Publisher</a:t>
            </a:r>
            <a:endParaRPr>
              <a:solidFill>
                <a:schemeClr val="dk1"/>
              </a:solidFill>
            </a:endParaRPr>
          </a:p>
        </p:txBody>
      </p:sp>
      <p:grpSp>
        <p:nvGrpSpPr>
          <p:cNvPr id="1139" name="Google Shape;1139;p47"/>
          <p:cNvGrpSpPr/>
          <p:nvPr/>
        </p:nvGrpSpPr>
        <p:grpSpPr>
          <a:xfrm>
            <a:off x="5761093" y="1671797"/>
            <a:ext cx="3269972" cy="3977621"/>
            <a:chOff x="6518581" y="2187298"/>
            <a:chExt cx="2464184" cy="2997453"/>
          </a:xfrm>
        </p:grpSpPr>
        <p:sp>
          <p:nvSpPr>
            <p:cNvPr id="1140" name="Google Shape;1140;p47"/>
            <p:cNvSpPr/>
            <p:nvPr/>
          </p:nvSpPr>
          <p:spPr>
            <a:xfrm>
              <a:off x="7015312" y="4346763"/>
              <a:ext cx="1451907" cy="600343"/>
            </a:xfrm>
            <a:custGeom>
              <a:avLst/>
              <a:gdLst/>
              <a:ahLst/>
              <a:cxnLst/>
              <a:rect l="l" t="t" r="r" b="b"/>
              <a:pathLst>
                <a:path w="21904" h="9057" extrusionOk="0">
                  <a:moveTo>
                    <a:pt x="4518" y="0"/>
                  </a:moveTo>
                  <a:cubicBezTo>
                    <a:pt x="2024" y="0"/>
                    <a:pt x="0" y="2024"/>
                    <a:pt x="0" y="4529"/>
                  </a:cubicBezTo>
                  <a:cubicBezTo>
                    <a:pt x="0" y="7023"/>
                    <a:pt x="2024" y="9056"/>
                    <a:pt x="4518" y="9056"/>
                  </a:cubicBezTo>
                  <a:lnTo>
                    <a:pt x="17375" y="9056"/>
                  </a:lnTo>
                  <a:cubicBezTo>
                    <a:pt x="19880" y="9056"/>
                    <a:pt x="21903" y="7023"/>
                    <a:pt x="21903" y="4529"/>
                  </a:cubicBezTo>
                  <a:cubicBezTo>
                    <a:pt x="21903" y="2024"/>
                    <a:pt x="19880" y="0"/>
                    <a:pt x="17375" y="0"/>
                  </a:cubicBezTo>
                  <a:close/>
                </a:path>
              </a:pathLst>
            </a:custGeom>
            <a:solidFill>
              <a:srgbClr val="075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7"/>
            <p:cNvSpPr/>
            <p:nvPr/>
          </p:nvSpPr>
          <p:spPr>
            <a:xfrm>
              <a:off x="6789350" y="3660592"/>
              <a:ext cx="569123" cy="1367261"/>
            </a:xfrm>
            <a:custGeom>
              <a:avLst/>
              <a:gdLst/>
              <a:ahLst/>
              <a:cxnLst/>
              <a:rect l="l" t="t" r="r" b="b"/>
              <a:pathLst>
                <a:path w="8586" h="20627" extrusionOk="0">
                  <a:moveTo>
                    <a:pt x="4293" y="0"/>
                  </a:moveTo>
                  <a:cubicBezTo>
                    <a:pt x="1926" y="0"/>
                    <a:pt x="1" y="1916"/>
                    <a:pt x="1" y="4293"/>
                  </a:cubicBezTo>
                  <a:lnTo>
                    <a:pt x="1" y="16334"/>
                  </a:lnTo>
                  <a:cubicBezTo>
                    <a:pt x="1" y="18701"/>
                    <a:pt x="1926" y="20626"/>
                    <a:pt x="4293" y="20626"/>
                  </a:cubicBezTo>
                  <a:cubicBezTo>
                    <a:pt x="6670" y="20626"/>
                    <a:pt x="8585" y="18701"/>
                    <a:pt x="8585" y="16334"/>
                  </a:cubicBezTo>
                  <a:lnTo>
                    <a:pt x="8585" y="4293"/>
                  </a:lnTo>
                  <a:cubicBezTo>
                    <a:pt x="8585" y="1916"/>
                    <a:pt x="6670" y="0"/>
                    <a:pt x="4293" y="0"/>
                  </a:cubicBezTo>
                  <a:close/>
                </a:path>
              </a:pathLst>
            </a:custGeom>
            <a:solidFill>
              <a:srgbClr val="075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7"/>
            <p:cNvSpPr/>
            <p:nvPr/>
          </p:nvSpPr>
          <p:spPr>
            <a:xfrm>
              <a:off x="8043905" y="3660592"/>
              <a:ext cx="569123" cy="1367261"/>
            </a:xfrm>
            <a:custGeom>
              <a:avLst/>
              <a:gdLst/>
              <a:ahLst/>
              <a:cxnLst/>
              <a:rect l="l" t="t" r="r" b="b"/>
              <a:pathLst>
                <a:path w="8586" h="20627" extrusionOk="0">
                  <a:moveTo>
                    <a:pt x="4293" y="0"/>
                  </a:moveTo>
                  <a:cubicBezTo>
                    <a:pt x="1926" y="0"/>
                    <a:pt x="1" y="1916"/>
                    <a:pt x="1" y="4293"/>
                  </a:cubicBezTo>
                  <a:lnTo>
                    <a:pt x="1" y="16334"/>
                  </a:lnTo>
                  <a:cubicBezTo>
                    <a:pt x="1" y="18701"/>
                    <a:pt x="1926" y="20626"/>
                    <a:pt x="4293" y="20626"/>
                  </a:cubicBezTo>
                  <a:cubicBezTo>
                    <a:pt x="6670" y="20626"/>
                    <a:pt x="8585" y="18701"/>
                    <a:pt x="8585" y="16334"/>
                  </a:cubicBezTo>
                  <a:lnTo>
                    <a:pt x="8585" y="4293"/>
                  </a:lnTo>
                  <a:cubicBezTo>
                    <a:pt x="8585" y="1916"/>
                    <a:pt x="6670" y="0"/>
                    <a:pt x="4293" y="0"/>
                  </a:cubicBezTo>
                  <a:close/>
                </a:path>
              </a:pathLst>
            </a:custGeom>
            <a:solidFill>
              <a:srgbClr val="0751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7"/>
            <p:cNvSpPr/>
            <p:nvPr/>
          </p:nvSpPr>
          <p:spPr>
            <a:xfrm>
              <a:off x="7454708" y="3312336"/>
              <a:ext cx="309949" cy="66"/>
            </a:xfrm>
            <a:custGeom>
              <a:avLst/>
              <a:gdLst/>
              <a:ahLst/>
              <a:cxnLst/>
              <a:rect l="l" t="t" r="r" b="b"/>
              <a:pathLst>
                <a:path w="4676" h="1" extrusionOk="0">
                  <a:moveTo>
                    <a:pt x="1" y="0"/>
                  </a:moveTo>
                  <a:lnTo>
                    <a:pt x="4676" y="0"/>
                  </a:lnTo>
                  <a:close/>
                </a:path>
              </a:pathLst>
            </a:custGeom>
            <a:solidFill>
              <a:srgbClr val="D4D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7"/>
            <p:cNvSpPr/>
            <p:nvPr/>
          </p:nvSpPr>
          <p:spPr>
            <a:xfrm>
              <a:off x="7293240" y="2187298"/>
              <a:ext cx="942772" cy="1306676"/>
            </a:xfrm>
            <a:custGeom>
              <a:avLst/>
              <a:gdLst/>
              <a:ahLst/>
              <a:cxnLst/>
              <a:rect l="l" t="t" r="r" b="b"/>
              <a:pathLst>
                <a:path w="14223" h="19713" extrusionOk="0">
                  <a:moveTo>
                    <a:pt x="1140" y="1"/>
                  </a:moveTo>
                  <a:cubicBezTo>
                    <a:pt x="512" y="1"/>
                    <a:pt x="1" y="501"/>
                    <a:pt x="1" y="1130"/>
                  </a:cubicBezTo>
                  <a:lnTo>
                    <a:pt x="1" y="18584"/>
                  </a:lnTo>
                  <a:cubicBezTo>
                    <a:pt x="1" y="19212"/>
                    <a:pt x="512" y="19713"/>
                    <a:pt x="1140" y="19713"/>
                  </a:cubicBezTo>
                  <a:lnTo>
                    <a:pt x="13094" y="19713"/>
                  </a:lnTo>
                  <a:cubicBezTo>
                    <a:pt x="13722" y="19713"/>
                    <a:pt x="14223" y="19212"/>
                    <a:pt x="14223" y="18584"/>
                  </a:cubicBezTo>
                  <a:lnTo>
                    <a:pt x="14223" y="1130"/>
                  </a:lnTo>
                  <a:cubicBezTo>
                    <a:pt x="14223" y="501"/>
                    <a:pt x="13722" y="1"/>
                    <a:pt x="13094" y="1"/>
                  </a:cubicBez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7"/>
            <p:cNvSpPr/>
            <p:nvPr/>
          </p:nvSpPr>
          <p:spPr>
            <a:xfrm>
              <a:off x="7358397" y="2329278"/>
              <a:ext cx="812522" cy="1023440"/>
            </a:xfrm>
            <a:custGeom>
              <a:avLst/>
              <a:gdLst/>
              <a:ahLst/>
              <a:cxnLst/>
              <a:rect l="l" t="t" r="r" b="b"/>
              <a:pathLst>
                <a:path w="12258" h="15440" extrusionOk="0">
                  <a:moveTo>
                    <a:pt x="0" y="0"/>
                  </a:moveTo>
                  <a:lnTo>
                    <a:pt x="0" y="15440"/>
                  </a:lnTo>
                  <a:lnTo>
                    <a:pt x="12258" y="15440"/>
                  </a:lnTo>
                  <a:lnTo>
                    <a:pt x="122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7"/>
            <p:cNvSpPr/>
            <p:nvPr/>
          </p:nvSpPr>
          <p:spPr>
            <a:xfrm>
              <a:off x="7653957" y="3392340"/>
              <a:ext cx="222055" cy="42422"/>
            </a:xfrm>
            <a:custGeom>
              <a:avLst/>
              <a:gdLst/>
              <a:ahLst/>
              <a:cxnLst/>
              <a:rect l="l" t="t" r="r" b="b"/>
              <a:pathLst>
                <a:path w="3350" h="640" extrusionOk="0">
                  <a:moveTo>
                    <a:pt x="315" y="1"/>
                  </a:moveTo>
                  <a:cubicBezTo>
                    <a:pt x="138" y="1"/>
                    <a:pt x="0" y="138"/>
                    <a:pt x="0" y="315"/>
                  </a:cubicBezTo>
                  <a:cubicBezTo>
                    <a:pt x="0" y="492"/>
                    <a:pt x="138" y="640"/>
                    <a:pt x="315" y="640"/>
                  </a:cubicBezTo>
                  <a:lnTo>
                    <a:pt x="3036" y="640"/>
                  </a:lnTo>
                  <a:cubicBezTo>
                    <a:pt x="3202" y="640"/>
                    <a:pt x="3350" y="492"/>
                    <a:pt x="3350" y="315"/>
                  </a:cubicBezTo>
                  <a:cubicBezTo>
                    <a:pt x="3350" y="138"/>
                    <a:pt x="3202" y="1"/>
                    <a:pt x="30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7"/>
            <p:cNvSpPr/>
            <p:nvPr/>
          </p:nvSpPr>
          <p:spPr>
            <a:xfrm>
              <a:off x="7437805" y="2402190"/>
              <a:ext cx="171943" cy="668020"/>
            </a:xfrm>
            <a:custGeom>
              <a:avLst/>
              <a:gdLst/>
              <a:ahLst/>
              <a:cxnLst/>
              <a:rect l="l" t="t" r="r" b="b"/>
              <a:pathLst>
                <a:path w="2594" h="10078" extrusionOk="0">
                  <a:moveTo>
                    <a:pt x="0" y="0"/>
                  </a:moveTo>
                  <a:lnTo>
                    <a:pt x="0" y="10077"/>
                  </a:lnTo>
                  <a:lnTo>
                    <a:pt x="2593" y="10077"/>
                  </a:lnTo>
                  <a:lnTo>
                    <a:pt x="2593" y="0"/>
                  </a:lnTo>
                  <a:close/>
                </a:path>
              </a:pathLst>
            </a:custGeom>
            <a:solidFill>
              <a:srgbClr val="FF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7"/>
            <p:cNvSpPr/>
            <p:nvPr/>
          </p:nvSpPr>
          <p:spPr>
            <a:xfrm>
              <a:off x="7653957" y="2402190"/>
              <a:ext cx="457101" cy="16969"/>
            </a:xfrm>
            <a:custGeom>
              <a:avLst/>
              <a:gdLst/>
              <a:ahLst/>
              <a:cxnLst/>
              <a:rect l="l" t="t" r="r" b="b"/>
              <a:pathLst>
                <a:path w="6896" h="256" extrusionOk="0">
                  <a:moveTo>
                    <a:pt x="0" y="0"/>
                  </a:moveTo>
                  <a:lnTo>
                    <a:pt x="0" y="256"/>
                  </a:lnTo>
                  <a:lnTo>
                    <a:pt x="6895" y="256"/>
                  </a:lnTo>
                  <a:lnTo>
                    <a:pt x="68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7"/>
            <p:cNvSpPr/>
            <p:nvPr/>
          </p:nvSpPr>
          <p:spPr>
            <a:xfrm>
              <a:off x="7653957" y="2653473"/>
              <a:ext cx="457101" cy="16969"/>
            </a:xfrm>
            <a:custGeom>
              <a:avLst/>
              <a:gdLst/>
              <a:ahLst/>
              <a:cxnLst/>
              <a:rect l="l" t="t" r="r" b="b"/>
              <a:pathLst>
                <a:path w="6896" h="256" extrusionOk="0">
                  <a:moveTo>
                    <a:pt x="0" y="0"/>
                  </a:moveTo>
                  <a:lnTo>
                    <a:pt x="0" y="256"/>
                  </a:lnTo>
                  <a:lnTo>
                    <a:pt x="6895" y="256"/>
                  </a:lnTo>
                  <a:lnTo>
                    <a:pt x="68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7"/>
            <p:cNvSpPr/>
            <p:nvPr/>
          </p:nvSpPr>
          <p:spPr>
            <a:xfrm>
              <a:off x="7653957" y="2696425"/>
              <a:ext cx="457101" cy="16306"/>
            </a:xfrm>
            <a:custGeom>
              <a:avLst/>
              <a:gdLst/>
              <a:ahLst/>
              <a:cxnLst/>
              <a:rect l="l" t="t" r="r" b="b"/>
              <a:pathLst>
                <a:path w="6896" h="246" extrusionOk="0">
                  <a:moveTo>
                    <a:pt x="0" y="1"/>
                  </a:moveTo>
                  <a:lnTo>
                    <a:pt x="0" y="246"/>
                  </a:lnTo>
                  <a:lnTo>
                    <a:pt x="6895" y="246"/>
                  </a:lnTo>
                  <a:lnTo>
                    <a:pt x="68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7"/>
            <p:cNvSpPr/>
            <p:nvPr/>
          </p:nvSpPr>
          <p:spPr>
            <a:xfrm>
              <a:off x="7653957" y="2738714"/>
              <a:ext cx="457101" cy="16969"/>
            </a:xfrm>
            <a:custGeom>
              <a:avLst/>
              <a:gdLst/>
              <a:ahLst/>
              <a:cxnLst/>
              <a:rect l="l" t="t" r="r" b="b"/>
              <a:pathLst>
                <a:path w="6896" h="256" extrusionOk="0">
                  <a:moveTo>
                    <a:pt x="0" y="1"/>
                  </a:moveTo>
                  <a:lnTo>
                    <a:pt x="0" y="256"/>
                  </a:lnTo>
                  <a:lnTo>
                    <a:pt x="6895" y="256"/>
                  </a:lnTo>
                  <a:lnTo>
                    <a:pt x="68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7"/>
            <p:cNvSpPr/>
            <p:nvPr/>
          </p:nvSpPr>
          <p:spPr>
            <a:xfrm>
              <a:off x="7653957" y="2781666"/>
              <a:ext cx="457101" cy="17035"/>
            </a:xfrm>
            <a:custGeom>
              <a:avLst/>
              <a:gdLst/>
              <a:ahLst/>
              <a:cxnLst/>
              <a:rect l="l" t="t" r="r" b="b"/>
              <a:pathLst>
                <a:path w="6896" h="257" extrusionOk="0">
                  <a:moveTo>
                    <a:pt x="0" y="1"/>
                  </a:moveTo>
                  <a:lnTo>
                    <a:pt x="0" y="256"/>
                  </a:lnTo>
                  <a:lnTo>
                    <a:pt x="6895" y="256"/>
                  </a:lnTo>
                  <a:lnTo>
                    <a:pt x="68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7"/>
            <p:cNvSpPr/>
            <p:nvPr/>
          </p:nvSpPr>
          <p:spPr>
            <a:xfrm>
              <a:off x="7653957" y="2824684"/>
              <a:ext cx="457101" cy="16372"/>
            </a:xfrm>
            <a:custGeom>
              <a:avLst/>
              <a:gdLst/>
              <a:ahLst/>
              <a:cxnLst/>
              <a:rect l="l" t="t" r="r" b="b"/>
              <a:pathLst>
                <a:path w="6896" h="247" extrusionOk="0">
                  <a:moveTo>
                    <a:pt x="0" y="0"/>
                  </a:moveTo>
                  <a:lnTo>
                    <a:pt x="0" y="246"/>
                  </a:lnTo>
                  <a:lnTo>
                    <a:pt x="6895" y="246"/>
                  </a:lnTo>
                  <a:lnTo>
                    <a:pt x="68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7"/>
            <p:cNvSpPr/>
            <p:nvPr/>
          </p:nvSpPr>
          <p:spPr>
            <a:xfrm>
              <a:off x="7653957" y="2866974"/>
              <a:ext cx="457101" cy="17035"/>
            </a:xfrm>
            <a:custGeom>
              <a:avLst/>
              <a:gdLst/>
              <a:ahLst/>
              <a:cxnLst/>
              <a:rect l="l" t="t" r="r" b="b"/>
              <a:pathLst>
                <a:path w="6896" h="257" extrusionOk="0">
                  <a:moveTo>
                    <a:pt x="0" y="1"/>
                  </a:moveTo>
                  <a:lnTo>
                    <a:pt x="0" y="256"/>
                  </a:lnTo>
                  <a:lnTo>
                    <a:pt x="6895" y="256"/>
                  </a:lnTo>
                  <a:lnTo>
                    <a:pt x="68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7"/>
            <p:cNvSpPr/>
            <p:nvPr/>
          </p:nvSpPr>
          <p:spPr>
            <a:xfrm>
              <a:off x="7653957" y="2909992"/>
              <a:ext cx="457101" cy="16969"/>
            </a:xfrm>
            <a:custGeom>
              <a:avLst/>
              <a:gdLst/>
              <a:ahLst/>
              <a:cxnLst/>
              <a:rect l="l" t="t" r="r" b="b"/>
              <a:pathLst>
                <a:path w="6896" h="256" extrusionOk="0">
                  <a:moveTo>
                    <a:pt x="0" y="0"/>
                  </a:moveTo>
                  <a:lnTo>
                    <a:pt x="0" y="256"/>
                  </a:lnTo>
                  <a:lnTo>
                    <a:pt x="6895" y="256"/>
                  </a:lnTo>
                  <a:lnTo>
                    <a:pt x="68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7"/>
            <p:cNvSpPr/>
            <p:nvPr/>
          </p:nvSpPr>
          <p:spPr>
            <a:xfrm>
              <a:off x="7653957" y="2952281"/>
              <a:ext cx="457101" cy="16969"/>
            </a:xfrm>
            <a:custGeom>
              <a:avLst/>
              <a:gdLst/>
              <a:ahLst/>
              <a:cxnLst/>
              <a:rect l="l" t="t" r="r" b="b"/>
              <a:pathLst>
                <a:path w="6896" h="256" extrusionOk="0">
                  <a:moveTo>
                    <a:pt x="0" y="0"/>
                  </a:moveTo>
                  <a:lnTo>
                    <a:pt x="0" y="256"/>
                  </a:lnTo>
                  <a:lnTo>
                    <a:pt x="6895" y="256"/>
                  </a:lnTo>
                  <a:lnTo>
                    <a:pt x="68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7"/>
            <p:cNvSpPr/>
            <p:nvPr/>
          </p:nvSpPr>
          <p:spPr>
            <a:xfrm>
              <a:off x="7653957" y="2995233"/>
              <a:ext cx="457101" cy="16969"/>
            </a:xfrm>
            <a:custGeom>
              <a:avLst/>
              <a:gdLst/>
              <a:ahLst/>
              <a:cxnLst/>
              <a:rect l="l" t="t" r="r" b="b"/>
              <a:pathLst>
                <a:path w="6896" h="256" extrusionOk="0">
                  <a:moveTo>
                    <a:pt x="0" y="0"/>
                  </a:moveTo>
                  <a:lnTo>
                    <a:pt x="0" y="256"/>
                  </a:lnTo>
                  <a:lnTo>
                    <a:pt x="6895" y="256"/>
                  </a:lnTo>
                  <a:lnTo>
                    <a:pt x="68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7"/>
            <p:cNvSpPr/>
            <p:nvPr/>
          </p:nvSpPr>
          <p:spPr>
            <a:xfrm>
              <a:off x="7653957" y="3038185"/>
              <a:ext cx="457101" cy="16372"/>
            </a:xfrm>
            <a:custGeom>
              <a:avLst/>
              <a:gdLst/>
              <a:ahLst/>
              <a:cxnLst/>
              <a:rect l="l" t="t" r="r" b="b"/>
              <a:pathLst>
                <a:path w="6896" h="247" extrusionOk="0">
                  <a:moveTo>
                    <a:pt x="0" y="1"/>
                  </a:moveTo>
                  <a:lnTo>
                    <a:pt x="0" y="247"/>
                  </a:lnTo>
                  <a:lnTo>
                    <a:pt x="6895" y="247"/>
                  </a:lnTo>
                  <a:lnTo>
                    <a:pt x="68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7"/>
            <p:cNvSpPr/>
            <p:nvPr/>
          </p:nvSpPr>
          <p:spPr>
            <a:xfrm>
              <a:off x="7653957" y="3080541"/>
              <a:ext cx="457101" cy="16969"/>
            </a:xfrm>
            <a:custGeom>
              <a:avLst/>
              <a:gdLst/>
              <a:ahLst/>
              <a:cxnLst/>
              <a:rect l="l" t="t" r="r" b="b"/>
              <a:pathLst>
                <a:path w="6896" h="256" extrusionOk="0">
                  <a:moveTo>
                    <a:pt x="0" y="0"/>
                  </a:moveTo>
                  <a:lnTo>
                    <a:pt x="0" y="256"/>
                  </a:lnTo>
                  <a:lnTo>
                    <a:pt x="6895" y="256"/>
                  </a:lnTo>
                  <a:lnTo>
                    <a:pt x="68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7"/>
            <p:cNvSpPr/>
            <p:nvPr/>
          </p:nvSpPr>
          <p:spPr>
            <a:xfrm>
              <a:off x="7653957" y="3123493"/>
              <a:ext cx="457101" cy="17035"/>
            </a:xfrm>
            <a:custGeom>
              <a:avLst/>
              <a:gdLst/>
              <a:ahLst/>
              <a:cxnLst/>
              <a:rect l="l" t="t" r="r" b="b"/>
              <a:pathLst>
                <a:path w="6896" h="257" extrusionOk="0">
                  <a:moveTo>
                    <a:pt x="0" y="1"/>
                  </a:moveTo>
                  <a:lnTo>
                    <a:pt x="0" y="256"/>
                  </a:lnTo>
                  <a:lnTo>
                    <a:pt x="6895" y="256"/>
                  </a:lnTo>
                  <a:lnTo>
                    <a:pt x="68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7"/>
            <p:cNvSpPr/>
            <p:nvPr/>
          </p:nvSpPr>
          <p:spPr>
            <a:xfrm>
              <a:off x="7653957" y="3165782"/>
              <a:ext cx="457101" cy="17035"/>
            </a:xfrm>
            <a:custGeom>
              <a:avLst/>
              <a:gdLst/>
              <a:ahLst/>
              <a:cxnLst/>
              <a:rect l="l" t="t" r="r" b="b"/>
              <a:pathLst>
                <a:path w="6896" h="257" extrusionOk="0">
                  <a:moveTo>
                    <a:pt x="0" y="1"/>
                  </a:moveTo>
                  <a:lnTo>
                    <a:pt x="0" y="256"/>
                  </a:lnTo>
                  <a:lnTo>
                    <a:pt x="6895" y="256"/>
                  </a:lnTo>
                  <a:lnTo>
                    <a:pt x="68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7"/>
            <p:cNvSpPr/>
            <p:nvPr/>
          </p:nvSpPr>
          <p:spPr>
            <a:xfrm>
              <a:off x="7653957" y="3208734"/>
              <a:ext cx="401091" cy="17035"/>
            </a:xfrm>
            <a:custGeom>
              <a:avLst/>
              <a:gdLst/>
              <a:ahLst/>
              <a:cxnLst/>
              <a:rect l="l" t="t" r="r" b="b"/>
              <a:pathLst>
                <a:path w="6051" h="257" extrusionOk="0">
                  <a:moveTo>
                    <a:pt x="0" y="1"/>
                  </a:moveTo>
                  <a:lnTo>
                    <a:pt x="0" y="256"/>
                  </a:lnTo>
                  <a:lnTo>
                    <a:pt x="6050" y="256"/>
                  </a:lnTo>
                  <a:lnTo>
                    <a:pt x="60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7"/>
            <p:cNvSpPr/>
            <p:nvPr/>
          </p:nvSpPr>
          <p:spPr>
            <a:xfrm>
              <a:off x="7653957" y="2443817"/>
              <a:ext cx="457101" cy="17035"/>
            </a:xfrm>
            <a:custGeom>
              <a:avLst/>
              <a:gdLst/>
              <a:ahLst/>
              <a:cxnLst/>
              <a:rect l="l" t="t" r="r" b="b"/>
              <a:pathLst>
                <a:path w="6896" h="257" extrusionOk="0">
                  <a:moveTo>
                    <a:pt x="0" y="1"/>
                  </a:moveTo>
                  <a:lnTo>
                    <a:pt x="0" y="256"/>
                  </a:lnTo>
                  <a:lnTo>
                    <a:pt x="6895" y="256"/>
                  </a:lnTo>
                  <a:lnTo>
                    <a:pt x="68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7"/>
            <p:cNvSpPr/>
            <p:nvPr/>
          </p:nvSpPr>
          <p:spPr>
            <a:xfrm>
              <a:off x="7653957" y="2485509"/>
              <a:ext cx="457101" cy="16969"/>
            </a:xfrm>
            <a:custGeom>
              <a:avLst/>
              <a:gdLst/>
              <a:ahLst/>
              <a:cxnLst/>
              <a:rect l="l" t="t" r="r" b="b"/>
              <a:pathLst>
                <a:path w="6896" h="256" extrusionOk="0">
                  <a:moveTo>
                    <a:pt x="0" y="0"/>
                  </a:moveTo>
                  <a:lnTo>
                    <a:pt x="0" y="256"/>
                  </a:lnTo>
                  <a:lnTo>
                    <a:pt x="6895" y="256"/>
                  </a:lnTo>
                  <a:lnTo>
                    <a:pt x="68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7"/>
            <p:cNvSpPr/>
            <p:nvPr/>
          </p:nvSpPr>
          <p:spPr>
            <a:xfrm>
              <a:off x="7653957" y="2527136"/>
              <a:ext cx="457101" cy="17035"/>
            </a:xfrm>
            <a:custGeom>
              <a:avLst/>
              <a:gdLst/>
              <a:ahLst/>
              <a:cxnLst/>
              <a:rect l="l" t="t" r="r" b="b"/>
              <a:pathLst>
                <a:path w="6896" h="257" extrusionOk="0">
                  <a:moveTo>
                    <a:pt x="0" y="1"/>
                  </a:moveTo>
                  <a:lnTo>
                    <a:pt x="0" y="256"/>
                  </a:lnTo>
                  <a:lnTo>
                    <a:pt x="6895" y="256"/>
                  </a:lnTo>
                  <a:lnTo>
                    <a:pt x="68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7"/>
            <p:cNvSpPr/>
            <p:nvPr/>
          </p:nvSpPr>
          <p:spPr>
            <a:xfrm>
              <a:off x="7653957" y="2568828"/>
              <a:ext cx="244194" cy="16969"/>
            </a:xfrm>
            <a:custGeom>
              <a:avLst/>
              <a:gdLst/>
              <a:ahLst/>
              <a:cxnLst/>
              <a:rect l="l" t="t" r="r" b="b"/>
              <a:pathLst>
                <a:path w="3684" h="256" extrusionOk="0">
                  <a:moveTo>
                    <a:pt x="0" y="1"/>
                  </a:moveTo>
                  <a:lnTo>
                    <a:pt x="0" y="256"/>
                  </a:lnTo>
                  <a:lnTo>
                    <a:pt x="3684" y="256"/>
                  </a:lnTo>
                  <a:lnTo>
                    <a:pt x="36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7"/>
            <p:cNvSpPr/>
            <p:nvPr/>
          </p:nvSpPr>
          <p:spPr>
            <a:xfrm>
              <a:off x="7437805" y="3115008"/>
              <a:ext cx="118518" cy="16969"/>
            </a:xfrm>
            <a:custGeom>
              <a:avLst/>
              <a:gdLst/>
              <a:ahLst/>
              <a:cxnLst/>
              <a:rect l="l" t="t" r="r" b="b"/>
              <a:pathLst>
                <a:path w="1788" h="256" extrusionOk="0">
                  <a:moveTo>
                    <a:pt x="0" y="1"/>
                  </a:moveTo>
                  <a:lnTo>
                    <a:pt x="0" y="256"/>
                  </a:lnTo>
                  <a:lnTo>
                    <a:pt x="1788" y="256"/>
                  </a:lnTo>
                  <a:lnTo>
                    <a:pt x="17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7"/>
            <p:cNvSpPr/>
            <p:nvPr/>
          </p:nvSpPr>
          <p:spPr>
            <a:xfrm>
              <a:off x="7437805" y="3115008"/>
              <a:ext cx="118518" cy="16969"/>
            </a:xfrm>
            <a:custGeom>
              <a:avLst/>
              <a:gdLst/>
              <a:ahLst/>
              <a:cxnLst/>
              <a:rect l="l" t="t" r="r" b="b"/>
              <a:pathLst>
                <a:path w="1788" h="256" extrusionOk="0">
                  <a:moveTo>
                    <a:pt x="0" y="1"/>
                  </a:moveTo>
                  <a:lnTo>
                    <a:pt x="0" y="256"/>
                  </a:lnTo>
                  <a:lnTo>
                    <a:pt x="1788" y="256"/>
                  </a:lnTo>
                  <a:lnTo>
                    <a:pt x="17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7"/>
            <p:cNvSpPr/>
            <p:nvPr/>
          </p:nvSpPr>
          <p:spPr>
            <a:xfrm>
              <a:off x="7437805" y="3157960"/>
              <a:ext cx="118518" cy="16372"/>
            </a:xfrm>
            <a:custGeom>
              <a:avLst/>
              <a:gdLst/>
              <a:ahLst/>
              <a:cxnLst/>
              <a:rect l="l" t="t" r="r" b="b"/>
              <a:pathLst>
                <a:path w="1788" h="247" extrusionOk="0">
                  <a:moveTo>
                    <a:pt x="0" y="1"/>
                  </a:moveTo>
                  <a:lnTo>
                    <a:pt x="0" y="247"/>
                  </a:lnTo>
                  <a:lnTo>
                    <a:pt x="1788" y="247"/>
                  </a:lnTo>
                  <a:lnTo>
                    <a:pt x="17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7"/>
            <p:cNvSpPr/>
            <p:nvPr/>
          </p:nvSpPr>
          <p:spPr>
            <a:xfrm>
              <a:off x="7437805" y="3200316"/>
              <a:ext cx="118518" cy="17035"/>
            </a:xfrm>
            <a:custGeom>
              <a:avLst/>
              <a:gdLst/>
              <a:ahLst/>
              <a:cxnLst/>
              <a:rect l="l" t="t" r="r" b="b"/>
              <a:pathLst>
                <a:path w="1788" h="257" extrusionOk="0">
                  <a:moveTo>
                    <a:pt x="0" y="1"/>
                  </a:moveTo>
                  <a:lnTo>
                    <a:pt x="0" y="256"/>
                  </a:lnTo>
                  <a:lnTo>
                    <a:pt x="1788" y="256"/>
                  </a:lnTo>
                  <a:lnTo>
                    <a:pt x="17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7"/>
            <p:cNvSpPr/>
            <p:nvPr/>
          </p:nvSpPr>
          <p:spPr>
            <a:xfrm>
              <a:off x="7437805" y="3242605"/>
              <a:ext cx="118518" cy="17035"/>
            </a:xfrm>
            <a:custGeom>
              <a:avLst/>
              <a:gdLst/>
              <a:ahLst/>
              <a:cxnLst/>
              <a:rect l="l" t="t" r="r" b="b"/>
              <a:pathLst>
                <a:path w="1788" h="257" extrusionOk="0">
                  <a:moveTo>
                    <a:pt x="0" y="1"/>
                  </a:moveTo>
                  <a:lnTo>
                    <a:pt x="0" y="256"/>
                  </a:lnTo>
                  <a:lnTo>
                    <a:pt x="1788" y="256"/>
                  </a:lnTo>
                  <a:lnTo>
                    <a:pt x="178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7"/>
            <p:cNvSpPr/>
            <p:nvPr/>
          </p:nvSpPr>
          <p:spPr>
            <a:xfrm>
              <a:off x="7015312" y="3156038"/>
              <a:ext cx="481826" cy="690159"/>
            </a:xfrm>
            <a:custGeom>
              <a:avLst/>
              <a:gdLst/>
              <a:ahLst/>
              <a:cxnLst/>
              <a:rect l="l" t="t" r="r" b="b"/>
              <a:pathLst>
                <a:path w="7269" h="10412" extrusionOk="0">
                  <a:moveTo>
                    <a:pt x="4155" y="1"/>
                  </a:moveTo>
                  <a:cubicBezTo>
                    <a:pt x="4155" y="1"/>
                    <a:pt x="1317" y="3448"/>
                    <a:pt x="1159" y="4460"/>
                  </a:cubicBezTo>
                  <a:cubicBezTo>
                    <a:pt x="1002" y="5462"/>
                    <a:pt x="0" y="8791"/>
                    <a:pt x="0" y="8791"/>
                  </a:cubicBezTo>
                  <a:lnTo>
                    <a:pt x="3635" y="10412"/>
                  </a:lnTo>
                  <a:lnTo>
                    <a:pt x="3556" y="10098"/>
                  </a:lnTo>
                  <a:lnTo>
                    <a:pt x="3939" y="8860"/>
                  </a:lnTo>
                  <a:cubicBezTo>
                    <a:pt x="3939" y="8860"/>
                    <a:pt x="4794" y="8241"/>
                    <a:pt x="5098" y="6542"/>
                  </a:cubicBezTo>
                  <a:cubicBezTo>
                    <a:pt x="5412" y="4843"/>
                    <a:pt x="7269" y="4381"/>
                    <a:pt x="7269" y="2760"/>
                  </a:cubicBezTo>
                  <a:cubicBezTo>
                    <a:pt x="7269" y="2149"/>
                    <a:pt x="7038" y="1844"/>
                    <a:pt x="6672" y="1844"/>
                  </a:cubicBezTo>
                  <a:cubicBezTo>
                    <a:pt x="6062" y="1844"/>
                    <a:pt x="5076" y="2692"/>
                    <a:pt x="4155" y="4381"/>
                  </a:cubicBezTo>
                  <a:lnTo>
                    <a:pt x="41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7"/>
            <p:cNvSpPr/>
            <p:nvPr/>
          </p:nvSpPr>
          <p:spPr>
            <a:xfrm>
              <a:off x="6518581" y="3699036"/>
              <a:ext cx="803440" cy="1138047"/>
            </a:xfrm>
            <a:custGeom>
              <a:avLst/>
              <a:gdLst/>
              <a:ahLst/>
              <a:cxnLst/>
              <a:rect l="l" t="t" r="r" b="b"/>
              <a:pathLst>
                <a:path w="12121" h="17169" extrusionOk="0">
                  <a:moveTo>
                    <a:pt x="6591" y="0"/>
                  </a:moveTo>
                  <a:lnTo>
                    <a:pt x="0" y="16883"/>
                  </a:lnTo>
                  <a:lnTo>
                    <a:pt x="6640" y="17169"/>
                  </a:lnTo>
                  <a:lnTo>
                    <a:pt x="12120" y="2072"/>
                  </a:lnTo>
                  <a:lnTo>
                    <a:pt x="6591" y="0"/>
                  </a:lnTo>
                  <a:close/>
                </a:path>
              </a:pathLst>
            </a:custGeom>
            <a:solidFill>
              <a:srgbClr val="FF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7"/>
            <p:cNvSpPr/>
            <p:nvPr/>
          </p:nvSpPr>
          <p:spPr>
            <a:xfrm>
              <a:off x="7891651" y="2867239"/>
              <a:ext cx="536445" cy="689894"/>
            </a:xfrm>
            <a:custGeom>
              <a:avLst/>
              <a:gdLst/>
              <a:ahLst/>
              <a:cxnLst/>
              <a:rect l="l" t="t" r="r" b="b"/>
              <a:pathLst>
                <a:path w="8093" h="10408" extrusionOk="0">
                  <a:moveTo>
                    <a:pt x="2043" y="1"/>
                  </a:moveTo>
                  <a:cubicBezTo>
                    <a:pt x="2021" y="1"/>
                    <a:pt x="1997" y="3"/>
                    <a:pt x="1973" y="6"/>
                  </a:cubicBezTo>
                  <a:cubicBezTo>
                    <a:pt x="1011" y="144"/>
                    <a:pt x="2298" y="5369"/>
                    <a:pt x="2259" y="5831"/>
                  </a:cubicBezTo>
                  <a:cubicBezTo>
                    <a:pt x="2255" y="5890"/>
                    <a:pt x="2243" y="5916"/>
                    <a:pt x="2223" y="5916"/>
                  </a:cubicBezTo>
                  <a:cubicBezTo>
                    <a:pt x="2085" y="5916"/>
                    <a:pt x="1577" y="4643"/>
                    <a:pt x="1001" y="4436"/>
                  </a:cubicBezTo>
                  <a:cubicBezTo>
                    <a:pt x="850" y="4381"/>
                    <a:pt x="713" y="4356"/>
                    <a:pt x="595" y="4356"/>
                  </a:cubicBezTo>
                  <a:cubicBezTo>
                    <a:pt x="192" y="4356"/>
                    <a:pt x="0" y="4644"/>
                    <a:pt x="137" y="4986"/>
                  </a:cubicBezTo>
                  <a:cubicBezTo>
                    <a:pt x="323" y="5428"/>
                    <a:pt x="2956" y="9062"/>
                    <a:pt x="3398" y="9435"/>
                  </a:cubicBezTo>
                  <a:cubicBezTo>
                    <a:pt x="3840" y="9808"/>
                    <a:pt x="4173" y="9926"/>
                    <a:pt x="4173" y="9926"/>
                  </a:cubicBezTo>
                  <a:lnTo>
                    <a:pt x="4311" y="10408"/>
                  </a:lnTo>
                  <a:lnTo>
                    <a:pt x="7798" y="10074"/>
                  </a:lnTo>
                  <a:lnTo>
                    <a:pt x="7484" y="9750"/>
                  </a:lnTo>
                  <a:lnTo>
                    <a:pt x="7543" y="9023"/>
                  </a:lnTo>
                  <a:cubicBezTo>
                    <a:pt x="7543" y="9023"/>
                    <a:pt x="8083" y="7451"/>
                    <a:pt x="8083" y="6951"/>
                  </a:cubicBezTo>
                  <a:cubicBezTo>
                    <a:pt x="8093" y="5349"/>
                    <a:pt x="8083" y="3542"/>
                    <a:pt x="7661" y="2992"/>
                  </a:cubicBezTo>
                  <a:cubicBezTo>
                    <a:pt x="7536" y="2834"/>
                    <a:pt x="7198" y="2475"/>
                    <a:pt x="6878" y="2475"/>
                  </a:cubicBezTo>
                  <a:cubicBezTo>
                    <a:pt x="6744" y="2475"/>
                    <a:pt x="6612" y="2539"/>
                    <a:pt x="6502" y="2708"/>
                  </a:cubicBezTo>
                  <a:cubicBezTo>
                    <a:pt x="6498" y="2714"/>
                    <a:pt x="6494" y="2716"/>
                    <a:pt x="6489" y="2716"/>
                  </a:cubicBezTo>
                  <a:cubicBezTo>
                    <a:pt x="6405" y="2716"/>
                    <a:pt x="6191" y="1817"/>
                    <a:pt x="5657" y="1817"/>
                  </a:cubicBezTo>
                  <a:cubicBezTo>
                    <a:pt x="5472" y="1817"/>
                    <a:pt x="5249" y="1925"/>
                    <a:pt x="4979" y="2217"/>
                  </a:cubicBezTo>
                  <a:cubicBezTo>
                    <a:pt x="4974" y="2222"/>
                    <a:pt x="4967" y="2225"/>
                    <a:pt x="4960" y="2225"/>
                  </a:cubicBezTo>
                  <a:cubicBezTo>
                    <a:pt x="4857" y="2225"/>
                    <a:pt x="4528" y="1782"/>
                    <a:pt x="4169" y="1782"/>
                  </a:cubicBezTo>
                  <a:cubicBezTo>
                    <a:pt x="3920" y="1782"/>
                    <a:pt x="3658" y="1993"/>
                    <a:pt x="3447" y="2708"/>
                  </a:cubicBezTo>
                  <a:cubicBezTo>
                    <a:pt x="3395" y="2885"/>
                    <a:pt x="3351" y="2961"/>
                    <a:pt x="3311" y="2961"/>
                  </a:cubicBezTo>
                  <a:cubicBezTo>
                    <a:pt x="3064" y="2961"/>
                    <a:pt x="2972" y="1"/>
                    <a:pt x="2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7"/>
            <p:cNvSpPr/>
            <p:nvPr/>
          </p:nvSpPr>
          <p:spPr>
            <a:xfrm>
              <a:off x="8116817" y="3508934"/>
              <a:ext cx="865947" cy="1675817"/>
            </a:xfrm>
            <a:custGeom>
              <a:avLst/>
              <a:gdLst/>
              <a:ahLst/>
              <a:cxnLst/>
              <a:rect l="l" t="t" r="r" b="b"/>
              <a:pathLst>
                <a:path w="13064" h="25282" extrusionOk="0">
                  <a:moveTo>
                    <a:pt x="4921" y="0"/>
                  </a:moveTo>
                  <a:lnTo>
                    <a:pt x="1" y="658"/>
                  </a:lnTo>
                  <a:lnTo>
                    <a:pt x="5540" y="25282"/>
                  </a:lnTo>
                  <a:lnTo>
                    <a:pt x="13064" y="24211"/>
                  </a:lnTo>
                  <a:lnTo>
                    <a:pt x="4921" y="0"/>
                  </a:lnTo>
                  <a:close/>
                </a:path>
              </a:pathLst>
            </a:custGeom>
            <a:solidFill>
              <a:srgbClr val="FF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7"/>
            <p:cNvSpPr/>
            <p:nvPr/>
          </p:nvSpPr>
          <p:spPr>
            <a:xfrm>
              <a:off x="6746398" y="4499084"/>
              <a:ext cx="2009827" cy="675842"/>
            </a:xfrm>
            <a:custGeom>
              <a:avLst/>
              <a:gdLst/>
              <a:ahLst/>
              <a:cxnLst/>
              <a:rect l="l" t="t" r="r" b="b"/>
              <a:pathLst>
                <a:path w="30321" h="10196" extrusionOk="0">
                  <a:moveTo>
                    <a:pt x="5099" y="1"/>
                  </a:moveTo>
                  <a:cubicBezTo>
                    <a:pt x="2279" y="1"/>
                    <a:pt x="1" y="2290"/>
                    <a:pt x="1" y="5099"/>
                  </a:cubicBezTo>
                  <a:cubicBezTo>
                    <a:pt x="1" y="7917"/>
                    <a:pt x="2279" y="10196"/>
                    <a:pt x="5099" y="10196"/>
                  </a:cubicBezTo>
                  <a:lnTo>
                    <a:pt x="25223" y="10196"/>
                  </a:lnTo>
                  <a:cubicBezTo>
                    <a:pt x="28042" y="10196"/>
                    <a:pt x="30321" y="7917"/>
                    <a:pt x="30321" y="5099"/>
                  </a:cubicBezTo>
                  <a:cubicBezTo>
                    <a:pt x="30321" y="2290"/>
                    <a:pt x="28042" y="1"/>
                    <a:pt x="25223" y="1"/>
                  </a:cubicBezTo>
                  <a:close/>
                </a:path>
              </a:pathLst>
            </a:custGeom>
            <a:solidFill>
              <a:srgbClr val="FF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48"/>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1182" name="Google Shape;1182;p48"/>
          <p:cNvSpPr txBox="1">
            <a:spLocks noGrp="1"/>
          </p:cNvSpPr>
          <p:nvPr>
            <p:ph type="subTitle" idx="1"/>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a:p>
        </p:txBody>
      </p:sp>
      <p:sp>
        <p:nvSpPr>
          <p:cNvPr id="1183" name="Google Shape;1183;p48"/>
          <p:cNvSpPr txBox="1">
            <a:spLocks noGrp="1"/>
          </p:cNvSpPr>
          <p:nvPr>
            <p:ph type="subTitle" idx="2"/>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+34 654 321 321</a:t>
            </a:r>
            <a:endParaRPr/>
          </a:p>
          <a:p>
            <a:pPr marL="0" lvl="0" indent="0" algn="l" rtl="0">
              <a:spcBef>
                <a:spcPts val="0"/>
              </a:spcBef>
              <a:spcAft>
                <a:spcPts val="0"/>
              </a:spcAft>
              <a:buNone/>
            </a:pPr>
            <a:r>
              <a:rPr lang="en"/>
              <a:t>yourwebsite.com</a:t>
            </a:r>
            <a:endParaRPr/>
          </a:p>
        </p:txBody>
      </p:sp>
      <p:sp>
        <p:nvSpPr>
          <p:cNvPr id="1184" name="Google Shape;1184;p48"/>
          <p:cNvSpPr txBox="1"/>
          <p:nvPr/>
        </p:nvSpPr>
        <p:spPr>
          <a:xfrm>
            <a:off x="720006" y="4411250"/>
            <a:ext cx="3852000" cy="264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chemeClr val="dk1"/>
                </a:solidFill>
                <a:latin typeface="Nunito"/>
                <a:ea typeface="Nunito"/>
                <a:cs typeface="Nunito"/>
                <a:sym typeface="Nunito"/>
              </a:rPr>
              <a:t>Please keep this slide for attribution</a:t>
            </a:r>
            <a:endParaRPr sz="1000" b="1">
              <a:solidFill>
                <a:schemeClr val="dk1"/>
              </a:solidFill>
              <a:latin typeface="Nunito"/>
              <a:ea typeface="Nunito"/>
              <a:cs typeface="Nunito"/>
              <a:sym typeface="Nunito"/>
            </a:endParaRPr>
          </a:p>
        </p:txBody>
      </p:sp>
      <p:grpSp>
        <p:nvGrpSpPr>
          <p:cNvPr id="1185" name="Google Shape;1185;p48"/>
          <p:cNvGrpSpPr/>
          <p:nvPr/>
        </p:nvGrpSpPr>
        <p:grpSpPr>
          <a:xfrm>
            <a:off x="5863160" y="907067"/>
            <a:ext cx="2018908" cy="3696376"/>
            <a:chOff x="5947475" y="1061300"/>
            <a:chExt cx="1785222" cy="3268526"/>
          </a:xfrm>
        </p:grpSpPr>
        <p:sp>
          <p:nvSpPr>
            <p:cNvPr id="1186" name="Google Shape;1186;p48"/>
            <p:cNvSpPr/>
            <p:nvPr/>
          </p:nvSpPr>
          <p:spPr>
            <a:xfrm>
              <a:off x="5960659" y="1612034"/>
              <a:ext cx="1772038" cy="2505019"/>
            </a:xfrm>
            <a:custGeom>
              <a:avLst/>
              <a:gdLst/>
              <a:ahLst/>
              <a:cxnLst/>
              <a:rect l="l" t="t" r="r" b="b"/>
              <a:pathLst>
                <a:path w="10618" h="15010" extrusionOk="0">
                  <a:moveTo>
                    <a:pt x="737" y="0"/>
                  </a:moveTo>
                  <a:cubicBezTo>
                    <a:pt x="511" y="0"/>
                    <a:pt x="324" y="177"/>
                    <a:pt x="324" y="403"/>
                  </a:cubicBezTo>
                  <a:lnTo>
                    <a:pt x="265" y="14222"/>
                  </a:lnTo>
                  <a:lnTo>
                    <a:pt x="0" y="14419"/>
                  </a:lnTo>
                  <a:cubicBezTo>
                    <a:pt x="0" y="14419"/>
                    <a:pt x="295" y="14822"/>
                    <a:pt x="756" y="14900"/>
                  </a:cubicBezTo>
                  <a:cubicBezTo>
                    <a:pt x="1303" y="14987"/>
                    <a:pt x="3328" y="15010"/>
                    <a:pt x="5343" y="15010"/>
                  </a:cubicBezTo>
                  <a:cubicBezTo>
                    <a:pt x="7673" y="15010"/>
                    <a:pt x="9989" y="14979"/>
                    <a:pt x="9989" y="14979"/>
                  </a:cubicBezTo>
                  <a:cubicBezTo>
                    <a:pt x="10215" y="14979"/>
                    <a:pt x="10558" y="14713"/>
                    <a:pt x="10558" y="14488"/>
                  </a:cubicBezTo>
                  <a:lnTo>
                    <a:pt x="10617" y="452"/>
                  </a:lnTo>
                  <a:cubicBezTo>
                    <a:pt x="10617" y="227"/>
                    <a:pt x="10431" y="40"/>
                    <a:pt x="10205" y="40"/>
                  </a:cubicBezTo>
                  <a:lnTo>
                    <a:pt x="737"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5947475" y="1567809"/>
              <a:ext cx="1727812" cy="2486661"/>
            </a:xfrm>
            <a:custGeom>
              <a:avLst/>
              <a:gdLst/>
              <a:ahLst/>
              <a:cxnLst/>
              <a:rect l="l" t="t" r="r" b="b"/>
              <a:pathLst>
                <a:path w="10353" h="14900" extrusionOk="0">
                  <a:moveTo>
                    <a:pt x="472" y="0"/>
                  </a:moveTo>
                  <a:cubicBezTo>
                    <a:pt x="246" y="0"/>
                    <a:pt x="69" y="187"/>
                    <a:pt x="60" y="403"/>
                  </a:cubicBezTo>
                  <a:lnTo>
                    <a:pt x="1" y="14448"/>
                  </a:lnTo>
                  <a:cubicBezTo>
                    <a:pt x="1" y="14674"/>
                    <a:pt x="187" y="14851"/>
                    <a:pt x="413" y="14860"/>
                  </a:cubicBezTo>
                  <a:lnTo>
                    <a:pt x="9881" y="14900"/>
                  </a:lnTo>
                  <a:cubicBezTo>
                    <a:pt x="10107" y="14900"/>
                    <a:pt x="10294" y="14714"/>
                    <a:pt x="10294" y="14487"/>
                  </a:cubicBezTo>
                  <a:lnTo>
                    <a:pt x="10353" y="452"/>
                  </a:lnTo>
                  <a:cubicBezTo>
                    <a:pt x="10353" y="226"/>
                    <a:pt x="10176" y="40"/>
                    <a:pt x="9950" y="40"/>
                  </a:cubicBezTo>
                  <a:lnTo>
                    <a:pt x="472"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6163932" y="1567809"/>
              <a:ext cx="222965" cy="2481821"/>
            </a:xfrm>
            <a:custGeom>
              <a:avLst/>
              <a:gdLst/>
              <a:ahLst/>
              <a:cxnLst/>
              <a:rect l="l" t="t" r="r" b="b"/>
              <a:pathLst>
                <a:path w="1336" h="14871" extrusionOk="0">
                  <a:moveTo>
                    <a:pt x="0" y="0"/>
                  </a:moveTo>
                  <a:lnTo>
                    <a:pt x="0" y="14871"/>
                  </a:lnTo>
                  <a:lnTo>
                    <a:pt x="1336" y="14871"/>
                  </a:lnTo>
                  <a:lnTo>
                    <a:pt x="13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6203151" y="4078991"/>
              <a:ext cx="144527" cy="250836"/>
            </a:xfrm>
            <a:custGeom>
              <a:avLst/>
              <a:gdLst/>
              <a:ahLst/>
              <a:cxnLst/>
              <a:rect l="l" t="t" r="r" b="b"/>
              <a:pathLst>
                <a:path w="866" h="1503" extrusionOk="0">
                  <a:moveTo>
                    <a:pt x="1" y="0"/>
                  </a:moveTo>
                  <a:lnTo>
                    <a:pt x="1" y="1503"/>
                  </a:lnTo>
                  <a:lnTo>
                    <a:pt x="433" y="983"/>
                  </a:lnTo>
                  <a:lnTo>
                    <a:pt x="865" y="1503"/>
                  </a:lnTo>
                  <a:lnTo>
                    <a:pt x="865"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7486704" y="1177622"/>
              <a:ext cx="146029" cy="42891"/>
            </a:xfrm>
            <a:custGeom>
              <a:avLst/>
              <a:gdLst/>
              <a:ahLst/>
              <a:cxnLst/>
              <a:rect l="l" t="t" r="r" b="b"/>
              <a:pathLst>
                <a:path w="875" h="257" extrusionOk="0">
                  <a:moveTo>
                    <a:pt x="128" y="1"/>
                  </a:moveTo>
                  <a:cubicBezTo>
                    <a:pt x="59" y="1"/>
                    <a:pt x="0" y="60"/>
                    <a:pt x="0" y="128"/>
                  </a:cubicBezTo>
                  <a:cubicBezTo>
                    <a:pt x="0" y="197"/>
                    <a:pt x="59" y="256"/>
                    <a:pt x="128" y="256"/>
                  </a:cubicBezTo>
                  <a:lnTo>
                    <a:pt x="746" y="256"/>
                  </a:lnTo>
                  <a:cubicBezTo>
                    <a:pt x="816" y="256"/>
                    <a:pt x="875" y="197"/>
                    <a:pt x="875" y="128"/>
                  </a:cubicBezTo>
                  <a:cubicBezTo>
                    <a:pt x="875" y="60"/>
                    <a:pt x="816" y="1"/>
                    <a:pt x="746"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6173778" y="1125219"/>
              <a:ext cx="1362156" cy="149200"/>
            </a:xfrm>
            <a:custGeom>
              <a:avLst/>
              <a:gdLst/>
              <a:ahLst/>
              <a:cxnLst/>
              <a:rect l="l" t="t" r="r" b="b"/>
              <a:pathLst>
                <a:path w="8162" h="894" extrusionOk="0">
                  <a:moveTo>
                    <a:pt x="452" y="1"/>
                  </a:moveTo>
                  <a:cubicBezTo>
                    <a:pt x="206" y="1"/>
                    <a:pt x="0" y="197"/>
                    <a:pt x="0" y="442"/>
                  </a:cubicBezTo>
                  <a:cubicBezTo>
                    <a:pt x="0" y="688"/>
                    <a:pt x="206" y="894"/>
                    <a:pt x="452" y="894"/>
                  </a:cubicBezTo>
                  <a:lnTo>
                    <a:pt x="7720" y="894"/>
                  </a:lnTo>
                  <a:cubicBezTo>
                    <a:pt x="7965" y="894"/>
                    <a:pt x="8162" y="688"/>
                    <a:pt x="8162" y="442"/>
                  </a:cubicBezTo>
                  <a:cubicBezTo>
                    <a:pt x="8162" y="197"/>
                    <a:pt x="7965" y="1"/>
                    <a:pt x="77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5991701" y="1125219"/>
              <a:ext cx="257511" cy="149200"/>
            </a:xfrm>
            <a:custGeom>
              <a:avLst/>
              <a:gdLst/>
              <a:ahLst/>
              <a:cxnLst/>
              <a:rect l="l" t="t" r="r" b="b"/>
              <a:pathLst>
                <a:path w="1543" h="894" extrusionOk="0">
                  <a:moveTo>
                    <a:pt x="1" y="1"/>
                  </a:moveTo>
                  <a:lnTo>
                    <a:pt x="1" y="894"/>
                  </a:lnTo>
                  <a:lnTo>
                    <a:pt x="1543" y="894"/>
                  </a:lnTo>
                  <a:lnTo>
                    <a:pt x="15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6119539" y="1087502"/>
              <a:ext cx="129674" cy="214954"/>
            </a:xfrm>
            <a:custGeom>
              <a:avLst/>
              <a:gdLst/>
              <a:ahLst/>
              <a:cxnLst/>
              <a:rect l="l" t="t" r="r" b="b"/>
              <a:pathLst>
                <a:path w="777" h="1288" extrusionOk="0">
                  <a:moveTo>
                    <a:pt x="1" y="0"/>
                  </a:moveTo>
                  <a:lnTo>
                    <a:pt x="1" y="1287"/>
                  </a:lnTo>
                  <a:lnTo>
                    <a:pt x="777" y="1287"/>
                  </a:lnTo>
                  <a:lnTo>
                    <a:pt x="777"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6119539" y="1061300"/>
              <a:ext cx="436250" cy="52570"/>
            </a:xfrm>
            <a:custGeom>
              <a:avLst/>
              <a:gdLst/>
              <a:ahLst/>
              <a:cxnLst/>
              <a:rect l="l" t="t" r="r" b="b"/>
              <a:pathLst>
                <a:path w="2614" h="315" extrusionOk="0">
                  <a:moveTo>
                    <a:pt x="158" y="0"/>
                  </a:moveTo>
                  <a:cubicBezTo>
                    <a:pt x="70" y="0"/>
                    <a:pt x="1" y="69"/>
                    <a:pt x="1" y="157"/>
                  </a:cubicBezTo>
                  <a:cubicBezTo>
                    <a:pt x="1" y="246"/>
                    <a:pt x="70" y="314"/>
                    <a:pt x="158" y="314"/>
                  </a:cubicBezTo>
                  <a:lnTo>
                    <a:pt x="2456" y="314"/>
                  </a:lnTo>
                  <a:cubicBezTo>
                    <a:pt x="2545" y="314"/>
                    <a:pt x="2613" y="246"/>
                    <a:pt x="2613" y="157"/>
                  </a:cubicBezTo>
                  <a:cubicBezTo>
                    <a:pt x="2613" y="69"/>
                    <a:pt x="2545" y="0"/>
                    <a:pt x="2456"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48"/>
          <p:cNvGrpSpPr/>
          <p:nvPr/>
        </p:nvGrpSpPr>
        <p:grpSpPr>
          <a:xfrm>
            <a:off x="778953" y="3126461"/>
            <a:ext cx="395692" cy="395692"/>
            <a:chOff x="2866317" y="3817357"/>
            <a:chExt cx="356865" cy="356865"/>
          </a:xfrm>
        </p:grpSpPr>
        <p:sp>
          <p:nvSpPr>
            <p:cNvPr id="1196" name="Google Shape;1196;p4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48"/>
          <p:cNvGrpSpPr/>
          <p:nvPr/>
        </p:nvGrpSpPr>
        <p:grpSpPr>
          <a:xfrm>
            <a:off x="1276176" y="3126461"/>
            <a:ext cx="395692" cy="395285"/>
            <a:chOff x="3314750" y="3817357"/>
            <a:chExt cx="356865" cy="356498"/>
          </a:xfrm>
        </p:grpSpPr>
        <p:sp>
          <p:nvSpPr>
            <p:cNvPr id="1199" name="Google Shape;1199;p4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 name="Google Shape;1203;p48"/>
          <p:cNvGrpSpPr/>
          <p:nvPr/>
        </p:nvGrpSpPr>
        <p:grpSpPr>
          <a:xfrm>
            <a:off x="1773399" y="3126461"/>
            <a:ext cx="395692" cy="395285"/>
            <a:chOff x="3763184" y="3817357"/>
            <a:chExt cx="356865" cy="356498"/>
          </a:xfrm>
        </p:grpSpPr>
        <p:sp>
          <p:nvSpPr>
            <p:cNvPr id="1204" name="Google Shape;1204;p4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48"/>
          <p:cNvGrpSpPr/>
          <p:nvPr/>
        </p:nvGrpSpPr>
        <p:grpSpPr>
          <a:xfrm>
            <a:off x="2271030" y="3126461"/>
            <a:ext cx="395285" cy="395285"/>
            <a:chOff x="4211985" y="3817357"/>
            <a:chExt cx="356498" cy="356498"/>
          </a:xfrm>
        </p:grpSpPr>
        <p:sp>
          <p:nvSpPr>
            <p:cNvPr id="1209" name="Google Shape;1209;p4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14"/>
        <p:cNvGrpSpPr/>
        <p:nvPr/>
      </p:nvGrpSpPr>
      <p:grpSpPr>
        <a:xfrm>
          <a:off x="0" y="0"/>
          <a:ext cx="0" cy="0"/>
          <a:chOff x="0" y="0"/>
          <a:chExt cx="0" cy="0"/>
        </a:xfrm>
      </p:grpSpPr>
      <p:sp>
        <p:nvSpPr>
          <p:cNvPr id="1215" name="Google Shape;1215;p49"/>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High School Icon Pack</a:t>
            </a:r>
            <a:endParaRPr/>
          </a:p>
        </p:txBody>
      </p:sp>
      <p:grpSp>
        <p:nvGrpSpPr>
          <p:cNvPr id="1216" name="Google Shape;1216;p49"/>
          <p:cNvGrpSpPr/>
          <p:nvPr/>
        </p:nvGrpSpPr>
        <p:grpSpPr>
          <a:xfrm>
            <a:off x="1573187" y="1588071"/>
            <a:ext cx="363714" cy="363043"/>
            <a:chOff x="1573187" y="1588071"/>
            <a:chExt cx="363714" cy="363043"/>
          </a:xfrm>
        </p:grpSpPr>
        <p:sp>
          <p:nvSpPr>
            <p:cNvPr id="1217" name="Google Shape;1217;p49"/>
            <p:cNvSpPr/>
            <p:nvPr/>
          </p:nvSpPr>
          <p:spPr>
            <a:xfrm>
              <a:off x="1604926" y="1772407"/>
              <a:ext cx="54649" cy="21530"/>
            </a:xfrm>
            <a:custGeom>
              <a:avLst/>
              <a:gdLst/>
              <a:ahLst/>
              <a:cxnLst/>
              <a:rect l="l" t="t" r="r" b="b"/>
              <a:pathLst>
                <a:path w="1622" h="639" extrusionOk="0">
                  <a:moveTo>
                    <a:pt x="1" y="0"/>
                  </a:moveTo>
                  <a:lnTo>
                    <a:pt x="1" y="638"/>
                  </a:lnTo>
                  <a:lnTo>
                    <a:pt x="1308" y="638"/>
                  </a:lnTo>
                  <a:cubicBezTo>
                    <a:pt x="1484" y="638"/>
                    <a:pt x="1622" y="491"/>
                    <a:pt x="1622" y="324"/>
                  </a:cubicBezTo>
                  <a:cubicBezTo>
                    <a:pt x="1622" y="147"/>
                    <a:pt x="1484" y="0"/>
                    <a:pt x="1308"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9"/>
            <p:cNvSpPr/>
            <p:nvPr/>
          </p:nvSpPr>
          <p:spPr>
            <a:xfrm>
              <a:off x="1604926" y="1673113"/>
              <a:ext cx="54649" cy="21530"/>
            </a:xfrm>
            <a:custGeom>
              <a:avLst/>
              <a:gdLst/>
              <a:ahLst/>
              <a:cxnLst/>
              <a:rect l="l" t="t" r="r" b="b"/>
              <a:pathLst>
                <a:path w="1622" h="639" extrusionOk="0">
                  <a:moveTo>
                    <a:pt x="1" y="1"/>
                  </a:moveTo>
                  <a:lnTo>
                    <a:pt x="1" y="639"/>
                  </a:lnTo>
                  <a:lnTo>
                    <a:pt x="1308" y="639"/>
                  </a:lnTo>
                  <a:cubicBezTo>
                    <a:pt x="1484" y="639"/>
                    <a:pt x="1622" y="492"/>
                    <a:pt x="1622" y="324"/>
                  </a:cubicBezTo>
                  <a:cubicBezTo>
                    <a:pt x="1622" y="148"/>
                    <a:pt x="1484" y="1"/>
                    <a:pt x="1308"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9"/>
            <p:cNvSpPr/>
            <p:nvPr/>
          </p:nvSpPr>
          <p:spPr>
            <a:xfrm>
              <a:off x="1594346" y="1630761"/>
              <a:ext cx="21226" cy="249560"/>
            </a:xfrm>
            <a:custGeom>
              <a:avLst/>
              <a:gdLst/>
              <a:ahLst/>
              <a:cxnLst/>
              <a:rect l="l" t="t" r="r" b="b"/>
              <a:pathLst>
                <a:path w="630" h="7407" extrusionOk="0">
                  <a:moveTo>
                    <a:pt x="315" y="0"/>
                  </a:moveTo>
                  <a:cubicBezTo>
                    <a:pt x="148" y="0"/>
                    <a:pt x="1" y="138"/>
                    <a:pt x="1" y="315"/>
                  </a:cubicBezTo>
                  <a:lnTo>
                    <a:pt x="1" y="7092"/>
                  </a:lnTo>
                  <a:cubicBezTo>
                    <a:pt x="1" y="7269"/>
                    <a:pt x="148" y="7406"/>
                    <a:pt x="315" y="7406"/>
                  </a:cubicBezTo>
                  <a:cubicBezTo>
                    <a:pt x="492" y="7406"/>
                    <a:pt x="629" y="7269"/>
                    <a:pt x="629" y="7092"/>
                  </a:cubicBezTo>
                  <a:lnTo>
                    <a:pt x="629" y="315"/>
                  </a:lnTo>
                  <a:cubicBezTo>
                    <a:pt x="629" y="138"/>
                    <a:pt x="492" y="0"/>
                    <a:pt x="31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9"/>
            <p:cNvSpPr/>
            <p:nvPr/>
          </p:nvSpPr>
          <p:spPr>
            <a:xfrm>
              <a:off x="1604926" y="1630761"/>
              <a:ext cx="10647" cy="249560"/>
            </a:xfrm>
            <a:custGeom>
              <a:avLst/>
              <a:gdLst/>
              <a:ahLst/>
              <a:cxnLst/>
              <a:rect l="l" t="t" r="r" b="b"/>
              <a:pathLst>
                <a:path w="316" h="7407" extrusionOk="0">
                  <a:moveTo>
                    <a:pt x="1" y="0"/>
                  </a:moveTo>
                  <a:lnTo>
                    <a:pt x="1" y="7406"/>
                  </a:lnTo>
                  <a:cubicBezTo>
                    <a:pt x="178" y="7406"/>
                    <a:pt x="315" y="7269"/>
                    <a:pt x="315" y="7092"/>
                  </a:cubicBezTo>
                  <a:lnTo>
                    <a:pt x="315" y="315"/>
                  </a:lnTo>
                  <a:cubicBezTo>
                    <a:pt x="315" y="138"/>
                    <a:pt x="178" y="0"/>
                    <a:pt x="1"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9"/>
            <p:cNvSpPr/>
            <p:nvPr/>
          </p:nvSpPr>
          <p:spPr>
            <a:xfrm>
              <a:off x="1573187" y="1859099"/>
              <a:ext cx="63881" cy="92014"/>
            </a:xfrm>
            <a:custGeom>
              <a:avLst/>
              <a:gdLst/>
              <a:ahLst/>
              <a:cxnLst/>
              <a:rect l="l" t="t" r="r" b="b"/>
              <a:pathLst>
                <a:path w="1896" h="2731" extrusionOk="0">
                  <a:moveTo>
                    <a:pt x="943" y="0"/>
                  </a:moveTo>
                  <a:cubicBezTo>
                    <a:pt x="423" y="0"/>
                    <a:pt x="0" y="422"/>
                    <a:pt x="0" y="943"/>
                  </a:cubicBezTo>
                  <a:lnTo>
                    <a:pt x="0" y="2417"/>
                  </a:lnTo>
                  <a:cubicBezTo>
                    <a:pt x="0" y="2593"/>
                    <a:pt x="138" y="2731"/>
                    <a:pt x="314" y="2731"/>
                  </a:cubicBezTo>
                  <a:lnTo>
                    <a:pt x="1582" y="2731"/>
                  </a:lnTo>
                  <a:cubicBezTo>
                    <a:pt x="1748" y="2731"/>
                    <a:pt x="1896" y="2593"/>
                    <a:pt x="1896" y="2417"/>
                  </a:cubicBezTo>
                  <a:lnTo>
                    <a:pt x="1896" y="943"/>
                  </a:lnTo>
                  <a:cubicBezTo>
                    <a:pt x="1896" y="422"/>
                    <a:pt x="1464" y="0"/>
                    <a:pt x="94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9"/>
            <p:cNvSpPr/>
            <p:nvPr/>
          </p:nvSpPr>
          <p:spPr>
            <a:xfrm>
              <a:off x="1604926" y="1859099"/>
              <a:ext cx="32143" cy="92014"/>
            </a:xfrm>
            <a:custGeom>
              <a:avLst/>
              <a:gdLst/>
              <a:ahLst/>
              <a:cxnLst/>
              <a:rect l="l" t="t" r="r" b="b"/>
              <a:pathLst>
                <a:path w="954" h="2731" extrusionOk="0">
                  <a:moveTo>
                    <a:pt x="1" y="0"/>
                  </a:moveTo>
                  <a:lnTo>
                    <a:pt x="1" y="2731"/>
                  </a:lnTo>
                  <a:lnTo>
                    <a:pt x="640" y="2731"/>
                  </a:lnTo>
                  <a:cubicBezTo>
                    <a:pt x="806" y="2731"/>
                    <a:pt x="954" y="2593"/>
                    <a:pt x="954" y="2417"/>
                  </a:cubicBezTo>
                  <a:lnTo>
                    <a:pt x="954" y="943"/>
                  </a:lnTo>
                  <a:cubicBezTo>
                    <a:pt x="954" y="422"/>
                    <a:pt x="522" y="0"/>
                    <a:pt x="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9"/>
            <p:cNvSpPr/>
            <p:nvPr/>
          </p:nvSpPr>
          <p:spPr>
            <a:xfrm>
              <a:off x="1744584" y="1701584"/>
              <a:ext cx="192317" cy="163173"/>
            </a:xfrm>
            <a:custGeom>
              <a:avLst/>
              <a:gdLst/>
              <a:ahLst/>
              <a:cxnLst/>
              <a:rect l="l" t="t" r="r" b="b"/>
              <a:pathLst>
                <a:path w="5708" h="4843" extrusionOk="0">
                  <a:moveTo>
                    <a:pt x="2211" y="0"/>
                  </a:moveTo>
                  <a:cubicBezTo>
                    <a:pt x="2113" y="0"/>
                    <a:pt x="2015" y="49"/>
                    <a:pt x="1956" y="138"/>
                  </a:cubicBezTo>
                  <a:lnTo>
                    <a:pt x="60" y="2878"/>
                  </a:lnTo>
                  <a:cubicBezTo>
                    <a:pt x="20" y="2927"/>
                    <a:pt x="1" y="2986"/>
                    <a:pt x="1" y="3054"/>
                  </a:cubicBezTo>
                  <a:lnTo>
                    <a:pt x="1" y="4528"/>
                  </a:lnTo>
                  <a:cubicBezTo>
                    <a:pt x="1" y="4705"/>
                    <a:pt x="148" y="4842"/>
                    <a:pt x="325" y="4842"/>
                  </a:cubicBezTo>
                  <a:lnTo>
                    <a:pt x="5374" y="4842"/>
                  </a:lnTo>
                  <a:cubicBezTo>
                    <a:pt x="5481" y="4842"/>
                    <a:pt x="5579" y="4783"/>
                    <a:pt x="5638" y="4695"/>
                  </a:cubicBezTo>
                  <a:cubicBezTo>
                    <a:pt x="5697" y="4597"/>
                    <a:pt x="5708" y="4479"/>
                    <a:pt x="5658" y="4390"/>
                  </a:cubicBezTo>
                  <a:lnTo>
                    <a:pt x="4676" y="2426"/>
                  </a:lnTo>
                  <a:lnTo>
                    <a:pt x="5658" y="462"/>
                  </a:lnTo>
                  <a:cubicBezTo>
                    <a:pt x="5708" y="363"/>
                    <a:pt x="5697" y="245"/>
                    <a:pt x="5638" y="147"/>
                  </a:cubicBezTo>
                  <a:cubicBezTo>
                    <a:pt x="5579" y="59"/>
                    <a:pt x="5481" y="0"/>
                    <a:pt x="5374"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9"/>
            <p:cNvSpPr/>
            <p:nvPr/>
          </p:nvSpPr>
          <p:spPr>
            <a:xfrm>
              <a:off x="1744584" y="1783290"/>
              <a:ext cx="192317" cy="81468"/>
            </a:xfrm>
            <a:custGeom>
              <a:avLst/>
              <a:gdLst/>
              <a:ahLst/>
              <a:cxnLst/>
              <a:rect l="l" t="t" r="r" b="b"/>
              <a:pathLst>
                <a:path w="5708" h="2418" extrusionOk="0">
                  <a:moveTo>
                    <a:pt x="374" y="1"/>
                  </a:moveTo>
                  <a:lnTo>
                    <a:pt x="60" y="453"/>
                  </a:lnTo>
                  <a:cubicBezTo>
                    <a:pt x="20" y="502"/>
                    <a:pt x="1" y="561"/>
                    <a:pt x="1" y="629"/>
                  </a:cubicBezTo>
                  <a:lnTo>
                    <a:pt x="1" y="2103"/>
                  </a:lnTo>
                  <a:cubicBezTo>
                    <a:pt x="1" y="2280"/>
                    <a:pt x="148" y="2417"/>
                    <a:pt x="325" y="2417"/>
                  </a:cubicBezTo>
                  <a:lnTo>
                    <a:pt x="5374" y="2417"/>
                  </a:lnTo>
                  <a:cubicBezTo>
                    <a:pt x="5481" y="2417"/>
                    <a:pt x="5579" y="2358"/>
                    <a:pt x="5638" y="2270"/>
                  </a:cubicBezTo>
                  <a:cubicBezTo>
                    <a:pt x="5697" y="2172"/>
                    <a:pt x="5708" y="2054"/>
                    <a:pt x="5658" y="1965"/>
                  </a:cubicBezTo>
                  <a:lnTo>
                    <a:pt x="4676"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9"/>
            <p:cNvSpPr/>
            <p:nvPr/>
          </p:nvSpPr>
          <p:spPr>
            <a:xfrm>
              <a:off x="1744584" y="1780999"/>
              <a:ext cx="85410" cy="83827"/>
            </a:xfrm>
            <a:custGeom>
              <a:avLst/>
              <a:gdLst/>
              <a:ahLst/>
              <a:cxnLst/>
              <a:rect l="l" t="t" r="r" b="b"/>
              <a:pathLst>
                <a:path w="2535" h="2488" extrusionOk="0">
                  <a:moveTo>
                    <a:pt x="1" y="1"/>
                  </a:moveTo>
                  <a:lnTo>
                    <a:pt x="1" y="2171"/>
                  </a:lnTo>
                  <a:cubicBezTo>
                    <a:pt x="1" y="2359"/>
                    <a:pt x="153" y="2487"/>
                    <a:pt x="316" y="2487"/>
                  </a:cubicBezTo>
                  <a:cubicBezTo>
                    <a:pt x="383" y="2487"/>
                    <a:pt x="451" y="2465"/>
                    <a:pt x="511" y="2417"/>
                  </a:cubicBezTo>
                  <a:lnTo>
                    <a:pt x="2407" y="943"/>
                  </a:lnTo>
                  <a:cubicBezTo>
                    <a:pt x="2486" y="884"/>
                    <a:pt x="2535" y="796"/>
                    <a:pt x="2535" y="697"/>
                  </a:cubicBezTo>
                  <a:lnTo>
                    <a:pt x="1897"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9"/>
            <p:cNvSpPr/>
            <p:nvPr/>
          </p:nvSpPr>
          <p:spPr>
            <a:xfrm>
              <a:off x="1638383" y="1651954"/>
              <a:ext cx="191609" cy="163139"/>
            </a:xfrm>
            <a:custGeom>
              <a:avLst/>
              <a:gdLst/>
              <a:ahLst/>
              <a:cxnLst/>
              <a:rect l="l" t="t" r="r" b="b"/>
              <a:pathLst>
                <a:path w="5687" h="4842" extrusionOk="0">
                  <a:moveTo>
                    <a:pt x="315" y="0"/>
                  </a:moveTo>
                  <a:cubicBezTo>
                    <a:pt x="138" y="0"/>
                    <a:pt x="0" y="147"/>
                    <a:pt x="0" y="314"/>
                  </a:cubicBezTo>
                  <a:lnTo>
                    <a:pt x="0" y="4527"/>
                  </a:lnTo>
                  <a:cubicBezTo>
                    <a:pt x="0" y="4704"/>
                    <a:pt x="138" y="4842"/>
                    <a:pt x="315" y="4842"/>
                  </a:cubicBezTo>
                  <a:lnTo>
                    <a:pt x="5363" y="4842"/>
                  </a:lnTo>
                  <a:cubicBezTo>
                    <a:pt x="5540" y="4842"/>
                    <a:pt x="5687" y="4704"/>
                    <a:pt x="5687" y="4527"/>
                  </a:cubicBezTo>
                  <a:lnTo>
                    <a:pt x="5687" y="314"/>
                  </a:lnTo>
                  <a:cubicBezTo>
                    <a:pt x="5687" y="147"/>
                    <a:pt x="5540" y="0"/>
                    <a:pt x="5363"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9"/>
            <p:cNvSpPr/>
            <p:nvPr/>
          </p:nvSpPr>
          <p:spPr>
            <a:xfrm>
              <a:off x="1638383" y="1733660"/>
              <a:ext cx="191609" cy="81435"/>
            </a:xfrm>
            <a:custGeom>
              <a:avLst/>
              <a:gdLst/>
              <a:ahLst/>
              <a:cxnLst/>
              <a:rect l="l" t="t" r="r" b="b"/>
              <a:pathLst>
                <a:path w="5687" h="2417" extrusionOk="0">
                  <a:moveTo>
                    <a:pt x="0" y="1"/>
                  </a:moveTo>
                  <a:lnTo>
                    <a:pt x="0" y="2102"/>
                  </a:lnTo>
                  <a:cubicBezTo>
                    <a:pt x="0" y="2279"/>
                    <a:pt x="138" y="2417"/>
                    <a:pt x="315" y="2417"/>
                  </a:cubicBezTo>
                  <a:lnTo>
                    <a:pt x="5363" y="2417"/>
                  </a:lnTo>
                  <a:cubicBezTo>
                    <a:pt x="5540" y="2417"/>
                    <a:pt x="5687" y="2279"/>
                    <a:pt x="5687" y="2102"/>
                  </a:cubicBezTo>
                  <a:lnTo>
                    <a:pt x="5687"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9"/>
            <p:cNvSpPr/>
            <p:nvPr/>
          </p:nvSpPr>
          <p:spPr>
            <a:xfrm>
              <a:off x="1698930" y="1687331"/>
              <a:ext cx="70518" cy="92385"/>
            </a:xfrm>
            <a:custGeom>
              <a:avLst/>
              <a:gdLst/>
              <a:ahLst/>
              <a:cxnLst/>
              <a:rect l="l" t="t" r="r" b="b"/>
              <a:pathLst>
                <a:path w="2093" h="2742" extrusionOk="0">
                  <a:moveTo>
                    <a:pt x="315" y="1"/>
                  </a:moveTo>
                  <a:cubicBezTo>
                    <a:pt x="138" y="1"/>
                    <a:pt x="0" y="148"/>
                    <a:pt x="0" y="315"/>
                  </a:cubicBezTo>
                  <a:lnTo>
                    <a:pt x="0" y="2427"/>
                  </a:lnTo>
                  <a:cubicBezTo>
                    <a:pt x="0" y="2593"/>
                    <a:pt x="138" y="2741"/>
                    <a:pt x="315" y="2741"/>
                  </a:cubicBezTo>
                  <a:cubicBezTo>
                    <a:pt x="491" y="2741"/>
                    <a:pt x="629" y="2593"/>
                    <a:pt x="629" y="2427"/>
                  </a:cubicBezTo>
                  <a:lnTo>
                    <a:pt x="629" y="1651"/>
                  </a:lnTo>
                  <a:lnTo>
                    <a:pt x="1454" y="1651"/>
                  </a:lnTo>
                  <a:lnTo>
                    <a:pt x="1454" y="2427"/>
                  </a:lnTo>
                  <a:cubicBezTo>
                    <a:pt x="1454" y="2593"/>
                    <a:pt x="1602" y="2741"/>
                    <a:pt x="1768" y="2741"/>
                  </a:cubicBezTo>
                  <a:cubicBezTo>
                    <a:pt x="1945" y="2741"/>
                    <a:pt x="2093" y="2593"/>
                    <a:pt x="2093" y="2427"/>
                  </a:cubicBezTo>
                  <a:lnTo>
                    <a:pt x="2093" y="315"/>
                  </a:lnTo>
                  <a:cubicBezTo>
                    <a:pt x="2093" y="148"/>
                    <a:pt x="1945" y="1"/>
                    <a:pt x="1768" y="1"/>
                  </a:cubicBezTo>
                  <a:cubicBezTo>
                    <a:pt x="1602" y="1"/>
                    <a:pt x="1454" y="148"/>
                    <a:pt x="1454" y="315"/>
                  </a:cubicBezTo>
                  <a:lnTo>
                    <a:pt x="1454" y="1022"/>
                  </a:lnTo>
                  <a:lnTo>
                    <a:pt x="629" y="1022"/>
                  </a:lnTo>
                  <a:lnTo>
                    <a:pt x="629" y="315"/>
                  </a:lnTo>
                  <a:cubicBezTo>
                    <a:pt x="629" y="148"/>
                    <a:pt x="491" y="1"/>
                    <a:pt x="31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9"/>
            <p:cNvSpPr/>
            <p:nvPr/>
          </p:nvSpPr>
          <p:spPr>
            <a:xfrm>
              <a:off x="1698930" y="1733660"/>
              <a:ext cx="70518" cy="46058"/>
            </a:xfrm>
            <a:custGeom>
              <a:avLst/>
              <a:gdLst/>
              <a:ahLst/>
              <a:cxnLst/>
              <a:rect l="l" t="t" r="r" b="b"/>
              <a:pathLst>
                <a:path w="2093" h="1367" extrusionOk="0">
                  <a:moveTo>
                    <a:pt x="0" y="1"/>
                  </a:moveTo>
                  <a:lnTo>
                    <a:pt x="0" y="1052"/>
                  </a:lnTo>
                  <a:cubicBezTo>
                    <a:pt x="0" y="1218"/>
                    <a:pt x="138" y="1366"/>
                    <a:pt x="315" y="1366"/>
                  </a:cubicBezTo>
                  <a:cubicBezTo>
                    <a:pt x="491" y="1366"/>
                    <a:pt x="629" y="1218"/>
                    <a:pt x="629" y="1052"/>
                  </a:cubicBezTo>
                  <a:lnTo>
                    <a:pt x="629" y="276"/>
                  </a:lnTo>
                  <a:lnTo>
                    <a:pt x="1454" y="276"/>
                  </a:lnTo>
                  <a:lnTo>
                    <a:pt x="1454" y="1052"/>
                  </a:lnTo>
                  <a:cubicBezTo>
                    <a:pt x="1454" y="1218"/>
                    <a:pt x="1602" y="1366"/>
                    <a:pt x="1768" y="1366"/>
                  </a:cubicBezTo>
                  <a:cubicBezTo>
                    <a:pt x="1945" y="1366"/>
                    <a:pt x="2093" y="1218"/>
                    <a:pt x="2093" y="1052"/>
                  </a:cubicBezTo>
                  <a:lnTo>
                    <a:pt x="2093" y="1"/>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9"/>
            <p:cNvSpPr/>
            <p:nvPr/>
          </p:nvSpPr>
          <p:spPr>
            <a:xfrm>
              <a:off x="1573187" y="1588071"/>
              <a:ext cx="63881" cy="63881"/>
            </a:xfrm>
            <a:custGeom>
              <a:avLst/>
              <a:gdLst/>
              <a:ahLst/>
              <a:cxnLst/>
              <a:rect l="l" t="t" r="r" b="b"/>
              <a:pathLst>
                <a:path w="1896" h="1896" extrusionOk="0">
                  <a:moveTo>
                    <a:pt x="943" y="0"/>
                  </a:moveTo>
                  <a:cubicBezTo>
                    <a:pt x="423" y="0"/>
                    <a:pt x="0" y="432"/>
                    <a:pt x="0" y="953"/>
                  </a:cubicBezTo>
                  <a:cubicBezTo>
                    <a:pt x="0" y="1473"/>
                    <a:pt x="423" y="1896"/>
                    <a:pt x="943" y="1896"/>
                  </a:cubicBezTo>
                  <a:cubicBezTo>
                    <a:pt x="1464" y="1896"/>
                    <a:pt x="1896" y="1473"/>
                    <a:pt x="1896" y="953"/>
                  </a:cubicBezTo>
                  <a:cubicBezTo>
                    <a:pt x="1896" y="432"/>
                    <a:pt x="1464" y="0"/>
                    <a:pt x="94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9"/>
            <p:cNvSpPr/>
            <p:nvPr/>
          </p:nvSpPr>
          <p:spPr>
            <a:xfrm>
              <a:off x="1594346" y="1609567"/>
              <a:ext cx="21226" cy="21226"/>
            </a:xfrm>
            <a:custGeom>
              <a:avLst/>
              <a:gdLst/>
              <a:ahLst/>
              <a:cxnLst/>
              <a:rect l="l" t="t" r="r" b="b"/>
              <a:pathLst>
                <a:path w="630" h="630" extrusionOk="0">
                  <a:moveTo>
                    <a:pt x="315" y="1"/>
                  </a:moveTo>
                  <a:cubicBezTo>
                    <a:pt x="148" y="1"/>
                    <a:pt x="1" y="138"/>
                    <a:pt x="1" y="315"/>
                  </a:cubicBezTo>
                  <a:cubicBezTo>
                    <a:pt x="1" y="482"/>
                    <a:pt x="148" y="629"/>
                    <a:pt x="315" y="629"/>
                  </a:cubicBezTo>
                  <a:cubicBezTo>
                    <a:pt x="492" y="629"/>
                    <a:pt x="629" y="482"/>
                    <a:pt x="629" y="315"/>
                  </a:cubicBezTo>
                  <a:cubicBezTo>
                    <a:pt x="629" y="138"/>
                    <a:pt x="492" y="1"/>
                    <a:pt x="31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9"/>
            <p:cNvSpPr/>
            <p:nvPr/>
          </p:nvSpPr>
          <p:spPr>
            <a:xfrm>
              <a:off x="1604926" y="1588071"/>
              <a:ext cx="32143" cy="63881"/>
            </a:xfrm>
            <a:custGeom>
              <a:avLst/>
              <a:gdLst/>
              <a:ahLst/>
              <a:cxnLst/>
              <a:rect l="l" t="t" r="r" b="b"/>
              <a:pathLst>
                <a:path w="954" h="1896" extrusionOk="0">
                  <a:moveTo>
                    <a:pt x="1" y="0"/>
                  </a:moveTo>
                  <a:lnTo>
                    <a:pt x="1" y="1896"/>
                  </a:lnTo>
                  <a:cubicBezTo>
                    <a:pt x="522" y="1896"/>
                    <a:pt x="954" y="1473"/>
                    <a:pt x="954" y="953"/>
                  </a:cubicBezTo>
                  <a:cubicBezTo>
                    <a:pt x="954" y="432"/>
                    <a:pt x="522" y="0"/>
                    <a:pt x="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9"/>
            <p:cNvSpPr/>
            <p:nvPr/>
          </p:nvSpPr>
          <p:spPr>
            <a:xfrm>
              <a:off x="1604926" y="1609567"/>
              <a:ext cx="10647" cy="21226"/>
            </a:xfrm>
            <a:custGeom>
              <a:avLst/>
              <a:gdLst/>
              <a:ahLst/>
              <a:cxnLst/>
              <a:rect l="l" t="t" r="r" b="b"/>
              <a:pathLst>
                <a:path w="316" h="630" extrusionOk="0">
                  <a:moveTo>
                    <a:pt x="1" y="1"/>
                  </a:moveTo>
                  <a:lnTo>
                    <a:pt x="1" y="629"/>
                  </a:lnTo>
                  <a:cubicBezTo>
                    <a:pt x="178" y="629"/>
                    <a:pt x="315" y="482"/>
                    <a:pt x="315" y="315"/>
                  </a:cubicBezTo>
                  <a:cubicBezTo>
                    <a:pt x="315" y="138"/>
                    <a:pt x="178" y="1"/>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 name="Google Shape;1234;p49"/>
          <p:cNvGrpSpPr/>
          <p:nvPr/>
        </p:nvGrpSpPr>
        <p:grpSpPr>
          <a:xfrm>
            <a:off x="2230067" y="1588071"/>
            <a:ext cx="304819" cy="363042"/>
            <a:chOff x="2230067" y="1588071"/>
            <a:chExt cx="304819" cy="363042"/>
          </a:xfrm>
        </p:grpSpPr>
        <p:sp>
          <p:nvSpPr>
            <p:cNvPr id="1235" name="Google Shape;1235;p49"/>
            <p:cNvSpPr/>
            <p:nvPr/>
          </p:nvSpPr>
          <p:spPr>
            <a:xfrm>
              <a:off x="2293916" y="1588071"/>
              <a:ext cx="177425" cy="102931"/>
            </a:xfrm>
            <a:custGeom>
              <a:avLst/>
              <a:gdLst/>
              <a:ahLst/>
              <a:cxnLst/>
              <a:rect l="l" t="t" r="r" b="b"/>
              <a:pathLst>
                <a:path w="5266" h="3055" extrusionOk="0">
                  <a:moveTo>
                    <a:pt x="1995" y="0"/>
                  </a:moveTo>
                  <a:cubicBezTo>
                    <a:pt x="895" y="0"/>
                    <a:pt x="1" y="894"/>
                    <a:pt x="1" y="2004"/>
                  </a:cubicBezTo>
                  <a:lnTo>
                    <a:pt x="1" y="2741"/>
                  </a:lnTo>
                  <a:cubicBezTo>
                    <a:pt x="1" y="2917"/>
                    <a:pt x="138" y="3055"/>
                    <a:pt x="315" y="3055"/>
                  </a:cubicBezTo>
                  <a:lnTo>
                    <a:pt x="4942" y="3055"/>
                  </a:lnTo>
                  <a:cubicBezTo>
                    <a:pt x="5118" y="3055"/>
                    <a:pt x="5265" y="2917"/>
                    <a:pt x="5265" y="2741"/>
                  </a:cubicBezTo>
                  <a:lnTo>
                    <a:pt x="5265" y="2004"/>
                  </a:lnTo>
                  <a:cubicBezTo>
                    <a:pt x="5265" y="894"/>
                    <a:pt x="4362" y="0"/>
                    <a:pt x="3262"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2382630" y="1588071"/>
              <a:ext cx="88712" cy="102931"/>
            </a:xfrm>
            <a:custGeom>
              <a:avLst/>
              <a:gdLst/>
              <a:ahLst/>
              <a:cxnLst/>
              <a:rect l="l" t="t" r="r" b="b"/>
              <a:pathLst>
                <a:path w="2633" h="3055" extrusionOk="0">
                  <a:moveTo>
                    <a:pt x="0" y="0"/>
                  </a:moveTo>
                  <a:lnTo>
                    <a:pt x="0" y="3055"/>
                  </a:lnTo>
                  <a:lnTo>
                    <a:pt x="2309" y="3055"/>
                  </a:lnTo>
                  <a:cubicBezTo>
                    <a:pt x="2485" y="3055"/>
                    <a:pt x="2632" y="2917"/>
                    <a:pt x="2632" y="2741"/>
                  </a:cubicBezTo>
                  <a:lnTo>
                    <a:pt x="2632" y="2004"/>
                  </a:lnTo>
                  <a:cubicBezTo>
                    <a:pt x="2632" y="894"/>
                    <a:pt x="1729" y="0"/>
                    <a:pt x="62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9"/>
            <p:cNvSpPr/>
            <p:nvPr/>
          </p:nvSpPr>
          <p:spPr>
            <a:xfrm>
              <a:off x="2230067" y="1843533"/>
              <a:ext cx="304816" cy="107580"/>
            </a:xfrm>
            <a:custGeom>
              <a:avLst/>
              <a:gdLst/>
              <a:ahLst/>
              <a:cxnLst/>
              <a:rect l="l" t="t" r="r" b="b"/>
              <a:pathLst>
                <a:path w="9047" h="3193" extrusionOk="0">
                  <a:moveTo>
                    <a:pt x="2417" y="0"/>
                  </a:moveTo>
                  <a:cubicBezTo>
                    <a:pt x="1090" y="0"/>
                    <a:pt x="1" y="1081"/>
                    <a:pt x="1" y="2417"/>
                  </a:cubicBezTo>
                  <a:lnTo>
                    <a:pt x="1" y="2879"/>
                  </a:lnTo>
                  <a:cubicBezTo>
                    <a:pt x="1" y="3055"/>
                    <a:pt x="138" y="3193"/>
                    <a:pt x="315" y="3193"/>
                  </a:cubicBezTo>
                  <a:lnTo>
                    <a:pt x="8732" y="3193"/>
                  </a:lnTo>
                  <a:cubicBezTo>
                    <a:pt x="8909" y="3193"/>
                    <a:pt x="9046" y="3055"/>
                    <a:pt x="9046" y="2879"/>
                  </a:cubicBezTo>
                  <a:lnTo>
                    <a:pt x="9046" y="2417"/>
                  </a:lnTo>
                  <a:cubicBezTo>
                    <a:pt x="9046" y="1081"/>
                    <a:pt x="7966" y="0"/>
                    <a:pt x="6630" y="0"/>
                  </a:cubicBezTo>
                  <a:lnTo>
                    <a:pt x="6100" y="0"/>
                  </a:lnTo>
                  <a:lnTo>
                    <a:pt x="4528" y="423"/>
                  </a:lnTo>
                  <a:lnTo>
                    <a:pt x="294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9"/>
            <p:cNvSpPr/>
            <p:nvPr/>
          </p:nvSpPr>
          <p:spPr>
            <a:xfrm>
              <a:off x="2382630" y="1843533"/>
              <a:ext cx="152256" cy="107580"/>
            </a:xfrm>
            <a:custGeom>
              <a:avLst/>
              <a:gdLst/>
              <a:ahLst/>
              <a:cxnLst/>
              <a:rect l="l" t="t" r="r" b="b"/>
              <a:pathLst>
                <a:path w="4519" h="3193" extrusionOk="0">
                  <a:moveTo>
                    <a:pt x="1572" y="0"/>
                  </a:moveTo>
                  <a:lnTo>
                    <a:pt x="0" y="423"/>
                  </a:lnTo>
                  <a:lnTo>
                    <a:pt x="0" y="3193"/>
                  </a:lnTo>
                  <a:lnTo>
                    <a:pt x="4204" y="3193"/>
                  </a:lnTo>
                  <a:cubicBezTo>
                    <a:pt x="4381" y="3193"/>
                    <a:pt x="4518" y="3055"/>
                    <a:pt x="4518" y="2879"/>
                  </a:cubicBezTo>
                  <a:lnTo>
                    <a:pt x="4518" y="2417"/>
                  </a:lnTo>
                  <a:cubicBezTo>
                    <a:pt x="4518" y="1081"/>
                    <a:pt x="3438" y="0"/>
                    <a:pt x="2102"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9"/>
            <p:cNvSpPr/>
            <p:nvPr/>
          </p:nvSpPr>
          <p:spPr>
            <a:xfrm>
              <a:off x="2329361" y="1809773"/>
              <a:ext cx="106232" cy="97675"/>
            </a:xfrm>
            <a:custGeom>
              <a:avLst/>
              <a:gdLst/>
              <a:ahLst/>
              <a:cxnLst/>
              <a:rect l="l" t="t" r="r" b="b"/>
              <a:pathLst>
                <a:path w="3153" h="2899" extrusionOk="0">
                  <a:moveTo>
                    <a:pt x="629" y="1"/>
                  </a:moveTo>
                  <a:lnTo>
                    <a:pt x="629" y="1002"/>
                  </a:lnTo>
                  <a:lnTo>
                    <a:pt x="0" y="1002"/>
                  </a:lnTo>
                  <a:lnTo>
                    <a:pt x="0" y="1317"/>
                  </a:lnTo>
                  <a:cubicBezTo>
                    <a:pt x="0" y="2191"/>
                    <a:pt x="707" y="2898"/>
                    <a:pt x="1581" y="2898"/>
                  </a:cubicBezTo>
                  <a:cubicBezTo>
                    <a:pt x="2445" y="2898"/>
                    <a:pt x="3153" y="2191"/>
                    <a:pt x="3153" y="1317"/>
                  </a:cubicBezTo>
                  <a:lnTo>
                    <a:pt x="3153" y="1002"/>
                  </a:lnTo>
                  <a:lnTo>
                    <a:pt x="2524" y="1002"/>
                  </a:lnTo>
                  <a:lnTo>
                    <a:pt x="252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9"/>
            <p:cNvSpPr/>
            <p:nvPr/>
          </p:nvSpPr>
          <p:spPr>
            <a:xfrm>
              <a:off x="2382630" y="1809773"/>
              <a:ext cx="52965" cy="97675"/>
            </a:xfrm>
            <a:custGeom>
              <a:avLst/>
              <a:gdLst/>
              <a:ahLst/>
              <a:cxnLst/>
              <a:rect l="l" t="t" r="r" b="b"/>
              <a:pathLst>
                <a:path w="1572" h="2899" extrusionOk="0">
                  <a:moveTo>
                    <a:pt x="0" y="1"/>
                  </a:moveTo>
                  <a:lnTo>
                    <a:pt x="0" y="2898"/>
                  </a:lnTo>
                  <a:cubicBezTo>
                    <a:pt x="864" y="2898"/>
                    <a:pt x="1572" y="2191"/>
                    <a:pt x="1572" y="1317"/>
                  </a:cubicBezTo>
                  <a:lnTo>
                    <a:pt x="1572" y="1002"/>
                  </a:lnTo>
                  <a:lnTo>
                    <a:pt x="943" y="1002"/>
                  </a:lnTo>
                  <a:lnTo>
                    <a:pt x="94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9"/>
            <p:cNvSpPr/>
            <p:nvPr/>
          </p:nvSpPr>
          <p:spPr>
            <a:xfrm>
              <a:off x="2449814" y="1694609"/>
              <a:ext cx="56940" cy="56637"/>
            </a:xfrm>
            <a:custGeom>
              <a:avLst/>
              <a:gdLst/>
              <a:ahLst/>
              <a:cxnLst/>
              <a:rect l="l" t="t" r="r" b="b"/>
              <a:pathLst>
                <a:path w="1690" h="1681" extrusionOk="0">
                  <a:moveTo>
                    <a:pt x="0" y="1"/>
                  </a:moveTo>
                  <a:lnTo>
                    <a:pt x="0" y="1681"/>
                  </a:lnTo>
                  <a:lnTo>
                    <a:pt x="845" y="1681"/>
                  </a:lnTo>
                  <a:cubicBezTo>
                    <a:pt x="1306" y="1681"/>
                    <a:pt x="1690" y="1307"/>
                    <a:pt x="1690" y="836"/>
                  </a:cubicBezTo>
                  <a:cubicBezTo>
                    <a:pt x="1690" y="374"/>
                    <a:pt x="1306" y="1"/>
                    <a:pt x="84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9"/>
            <p:cNvSpPr/>
            <p:nvPr/>
          </p:nvSpPr>
          <p:spPr>
            <a:xfrm>
              <a:off x="2258538" y="1694609"/>
              <a:ext cx="56603" cy="56637"/>
            </a:xfrm>
            <a:custGeom>
              <a:avLst/>
              <a:gdLst/>
              <a:ahLst/>
              <a:cxnLst/>
              <a:rect l="l" t="t" r="r" b="b"/>
              <a:pathLst>
                <a:path w="1680" h="1681" extrusionOk="0">
                  <a:moveTo>
                    <a:pt x="835" y="1"/>
                  </a:moveTo>
                  <a:cubicBezTo>
                    <a:pt x="374" y="1"/>
                    <a:pt x="0" y="374"/>
                    <a:pt x="0" y="836"/>
                  </a:cubicBezTo>
                  <a:cubicBezTo>
                    <a:pt x="0" y="1307"/>
                    <a:pt x="374" y="1681"/>
                    <a:pt x="835" y="1681"/>
                  </a:cubicBezTo>
                  <a:lnTo>
                    <a:pt x="1679" y="1681"/>
                  </a:lnTo>
                  <a:lnTo>
                    <a:pt x="1679"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9"/>
            <p:cNvSpPr/>
            <p:nvPr/>
          </p:nvSpPr>
          <p:spPr>
            <a:xfrm>
              <a:off x="2293916" y="1660613"/>
              <a:ext cx="177425" cy="175673"/>
            </a:xfrm>
            <a:custGeom>
              <a:avLst/>
              <a:gdLst/>
              <a:ahLst/>
              <a:cxnLst/>
              <a:rect l="l" t="t" r="r" b="b"/>
              <a:pathLst>
                <a:path w="5266" h="5214" extrusionOk="0">
                  <a:moveTo>
                    <a:pt x="2632" y="1"/>
                  </a:moveTo>
                  <a:cubicBezTo>
                    <a:pt x="2564" y="1"/>
                    <a:pt x="2496" y="23"/>
                    <a:pt x="2437" y="67"/>
                  </a:cubicBezTo>
                  <a:cubicBezTo>
                    <a:pt x="2015" y="401"/>
                    <a:pt x="1494" y="588"/>
                    <a:pt x="944" y="588"/>
                  </a:cubicBezTo>
                  <a:lnTo>
                    <a:pt x="1" y="588"/>
                  </a:lnTo>
                  <a:lnTo>
                    <a:pt x="1" y="2561"/>
                  </a:lnTo>
                  <a:cubicBezTo>
                    <a:pt x="1" y="4006"/>
                    <a:pt x="1160" y="5204"/>
                    <a:pt x="2613" y="5213"/>
                  </a:cubicBezTo>
                  <a:cubicBezTo>
                    <a:pt x="2620" y="5213"/>
                    <a:pt x="2626" y="5213"/>
                    <a:pt x="2632" y="5213"/>
                  </a:cubicBezTo>
                  <a:cubicBezTo>
                    <a:pt x="4088" y="5213"/>
                    <a:pt x="5265" y="4039"/>
                    <a:pt x="5265" y="2581"/>
                  </a:cubicBezTo>
                  <a:lnTo>
                    <a:pt x="5265" y="588"/>
                  </a:lnTo>
                  <a:lnTo>
                    <a:pt x="4313" y="588"/>
                  </a:lnTo>
                  <a:cubicBezTo>
                    <a:pt x="3772" y="588"/>
                    <a:pt x="3242" y="401"/>
                    <a:pt x="2820" y="67"/>
                  </a:cubicBezTo>
                  <a:cubicBezTo>
                    <a:pt x="2766" y="23"/>
                    <a:pt x="2700" y="1"/>
                    <a:pt x="2632"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9"/>
            <p:cNvSpPr/>
            <p:nvPr/>
          </p:nvSpPr>
          <p:spPr>
            <a:xfrm>
              <a:off x="2382630" y="1660849"/>
              <a:ext cx="88712" cy="175437"/>
            </a:xfrm>
            <a:custGeom>
              <a:avLst/>
              <a:gdLst/>
              <a:ahLst/>
              <a:cxnLst/>
              <a:rect l="l" t="t" r="r" b="b"/>
              <a:pathLst>
                <a:path w="2633" h="5207" extrusionOk="0">
                  <a:moveTo>
                    <a:pt x="0" y="1"/>
                  </a:moveTo>
                  <a:lnTo>
                    <a:pt x="0" y="5206"/>
                  </a:lnTo>
                  <a:cubicBezTo>
                    <a:pt x="1444" y="5206"/>
                    <a:pt x="2632" y="4028"/>
                    <a:pt x="2632" y="2574"/>
                  </a:cubicBezTo>
                  <a:lnTo>
                    <a:pt x="2632" y="581"/>
                  </a:lnTo>
                  <a:lnTo>
                    <a:pt x="1680" y="581"/>
                  </a:lnTo>
                  <a:cubicBezTo>
                    <a:pt x="1139" y="581"/>
                    <a:pt x="609" y="394"/>
                    <a:pt x="187" y="60"/>
                  </a:cubicBezTo>
                  <a:cubicBezTo>
                    <a:pt x="138" y="20"/>
                    <a:pt x="69" y="1"/>
                    <a:pt x="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2357798" y="1712163"/>
              <a:ext cx="49696" cy="21530"/>
            </a:xfrm>
            <a:custGeom>
              <a:avLst/>
              <a:gdLst/>
              <a:ahLst/>
              <a:cxnLst/>
              <a:rect l="l" t="t" r="r" b="b"/>
              <a:pathLst>
                <a:path w="1475" h="639" extrusionOk="0">
                  <a:moveTo>
                    <a:pt x="315" y="1"/>
                  </a:moveTo>
                  <a:cubicBezTo>
                    <a:pt x="138" y="1"/>
                    <a:pt x="1" y="148"/>
                    <a:pt x="1" y="315"/>
                  </a:cubicBezTo>
                  <a:cubicBezTo>
                    <a:pt x="1" y="492"/>
                    <a:pt x="138" y="639"/>
                    <a:pt x="315" y="639"/>
                  </a:cubicBezTo>
                  <a:lnTo>
                    <a:pt x="1160" y="639"/>
                  </a:lnTo>
                  <a:cubicBezTo>
                    <a:pt x="1326" y="639"/>
                    <a:pt x="1474" y="492"/>
                    <a:pt x="1474" y="315"/>
                  </a:cubicBezTo>
                  <a:cubicBezTo>
                    <a:pt x="1474" y="148"/>
                    <a:pt x="1326" y="1"/>
                    <a:pt x="1160"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2382630" y="1712163"/>
              <a:ext cx="24865" cy="21530"/>
            </a:xfrm>
            <a:custGeom>
              <a:avLst/>
              <a:gdLst/>
              <a:ahLst/>
              <a:cxnLst/>
              <a:rect l="l" t="t" r="r" b="b"/>
              <a:pathLst>
                <a:path w="738" h="639" extrusionOk="0">
                  <a:moveTo>
                    <a:pt x="0" y="1"/>
                  </a:moveTo>
                  <a:lnTo>
                    <a:pt x="0" y="639"/>
                  </a:lnTo>
                  <a:lnTo>
                    <a:pt x="423" y="639"/>
                  </a:lnTo>
                  <a:cubicBezTo>
                    <a:pt x="589" y="639"/>
                    <a:pt x="737" y="492"/>
                    <a:pt x="737" y="315"/>
                  </a:cubicBezTo>
                  <a:cubicBezTo>
                    <a:pt x="737" y="148"/>
                    <a:pt x="589" y="1"/>
                    <a:pt x="42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9"/>
            <p:cNvSpPr/>
            <p:nvPr/>
          </p:nvSpPr>
          <p:spPr>
            <a:xfrm>
              <a:off x="2393209" y="1690970"/>
              <a:ext cx="63915" cy="63915"/>
            </a:xfrm>
            <a:custGeom>
              <a:avLst/>
              <a:gdLst/>
              <a:ahLst/>
              <a:cxnLst/>
              <a:rect l="l" t="t" r="r" b="b"/>
              <a:pathLst>
                <a:path w="1897" h="1897" extrusionOk="0">
                  <a:moveTo>
                    <a:pt x="943" y="1"/>
                  </a:moveTo>
                  <a:cubicBezTo>
                    <a:pt x="423" y="1"/>
                    <a:pt x="0" y="423"/>
                    <a:pt x="0" y="944"/>
                  </a:cubicBezTo>
                  <a:cubicBezTo>
                    <a:pt x="0" y="1474"/>
                    <a:pt x="423" y="1896"/>
                    <a:pt x="943" y="1896"/>
                  </a:cubicBezTo>
                  <a:cubicBezTo>
                    <a:pt x="1474" y="1896"/>
                    <a:pt x="1896" y="1474"/>
                    <a:pt x="1896" y="944"/>
                  </a:cubicBezTo>
                  <a:cubicBezTo>
                    <a:pt x="1896" y="423"/>
                    <a:pt x="1474" y="1"/>
                    <a:pt x="94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9"/>
            <p:cNvSpPr/>
            <p:nvPr/>
          </p:nvSpPr>
          <p:spPr>
            <a:xfrm>
              <a:off x="2308168" y="1690970"/>
              <a:ext cx="63881" cy="63915"/>
            </a:xfrm>
            <a:custGeom>
              <a:avLst/>
              <a:gdLst/>
              <a:ahLst/>
              <a:cxnLst/>
              <a:rect l="l" t="t" r="r" b="b"/>
              <a:pathLst>
                <a:path w="1896" h="1897" extrusionOk="0">
                  <a:moveTo>
                    <a:pt x="943" y="1"/>
                  </a:moveTo>
                  <a:cubicBezTo>
                    <a:pt x="423" y="1"/>
                    <a:pt x="1" y="423"/>
                    <a:pt x="1" y="944"/>
                  </a:cubicBezTo>
                  <a:cubicBezTo>
                    <a:pt x="1" y="1474"/>
                    <a:pt x="423" y="1896"/>
                    <a:pt x="943" y="1896"/>
                  </a:cubicBezTo>
                  <a:cubicBezTo>
                    <a:pt x="1464" y="1896"/>
                    <a:pt x="1896" y="1474"/>
                    <a:pt x="1896" y="944"/>
                  </a:cubicBezTo>
                  <a:cubicBezTo>
                    <a:pt x="1896" y="423"/>
                    <a:pt x="1464" y="1"/>
                    <a:pt x="943"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49"/>
          <p:cNvGrpSpPr/>
          <p:nvPr/>
        </p:nvGrpSpPr>
        <p:grpSpPr>
          <a:xfrm>
            <a:off x="2828693" y="1602964"/>
            <a:ext cx="363074" cy="333258"/>
            <a:chOff x="2828693" y="1602964"/>
            <a:chExt cx="363074" cy="333258"/>
          </a:xfrm>
        </p:grpSpPr>
        <p:sp>
          <p:nvSpPr>
            <p:cNvPr id="1250" name="Google Shape;1250;p49"/>
            <p:cNvSpPr/>
            <p:nvPr/>
          </p:nvSpPr>
          <p:spPr>
            <a:xfrm>
              <a:off x="2942238" y="1613543"/>
              <a:ext cx="21193" cy="67553"/>
            </a:xfrm>
            <a:custGeom>
              <a:avLst/>
              <a:gdLst/>
              <a:ahLst/>
              <a:cxnLst/>
              <a:rect l="l" t="t" r="r" b="b"/>
              <a:pathLst>
                <a:path w="629" h="2005" extrusionOk="0">
                  <a:moveTo>
                    <a:pt x="0" y="1"/>
                  </a:moveTo>
                  <a:lnTo>
                    <a:pt x="0" y="1690"/>
                  </a:lnTo>
                  <a:cubicBezTo>
                    <a:pt x="0" y="1867"/>
                    <a:pt x="147" y="2004"/>
                    <a:pt x="314" y="2004"/>
                  </a:cubicBezTo>
                  <a:cubicBezTo>
                    <a:pt x="491" y="2004"/>
                    <a:pt x="629" y="1867"/>
                    <a:pt x="629" y="1690"/>
                  </a:cubicBezTo>
                  <a:lnTo>
                    <a:pt x="629"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3057031" y="1613543"/>
              <a:ext cx="21563" cy="67553"/>
            </a:xfrm>
            <a:custGeom>
              <a:avLst/>
              <a:gdLst/>
              <a:ahLst/>
              <a:cxnLst/>
              <a:rect l="l" t="t" r="r" b="b"/>
              <a:pathLst>
                <a:path w="640" h="2005" extrusionOk="0">
                  <a:moveTo>
                    <a:pt x="1" y="1"/>
                  </a:moveTo>
                  <a:lnTo>
                    <a:pt x="1" y="1690"/>
                  </a:lnTo>
                  <a:cubicBezTo>
                    <a:pt x="1" y="1867"/>
                    <a:pt x="149" y="2004"/>
                    <a:pt x="315" y="2004"/>
                  </a:cubicBezTo>
                  <a:cubicBezTo>
                    <a:pt x="492" y="2004"/>
                    <a:pt x="640" y="1867"/>
                    <a:pt x="640" y="1690"/>
                  </a:cubicBezTo>
                  <a:lnTo>
                    <a:pt x="640"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2927986" y="1602964"/>
              <a:ext cx="164520" cy="21530"/>
            </a:xfrm>
            <a:custGeom>
              <a:avLst/>
              <a:gdLst/>
              <a:ahLst/>
              <a:cxnLst/>
              <a:rect l="l" t="t" r="r" b="b"/>
              <a:pathLst>
                <a:path w="4883" h="639" extrusionOk="0">
                  <a:moveTo>
                    <a:pt x="315" y="0"/>
                  </a:moveTo>
                  <a:cubicBezTo>
                    <a:pt x="148" y="0"/>
                    <a:pt x="0" y="147"/>
                    <a:pt x="0" y="315"/>
                  </a:cubicBezTo>
                  <a:cubicBezTo>
                    <a:pt x="0" y="491"/>
                    <a:pt x="148" y="638"/>
                    <a:pt x="315" y="638"/>
                  </a:cubicBezTo>
                  <a:lnTo>
                    <a:pt x="4568" y="638"/>
                  </a:lnTo>
                  <a:cubicBezTo>
                    <a:pt x="4745" y="638"/>
                    <a:pt x="4882" y="491"/>
                    <a:pt x="4882" y="315"/>
                  </a:cubicBezTo>
                  <a:cubicBezTo>
                    <a:pt x="4882" y="147"/>
                    <a:pt x="4745" y="0"/>
                    <a:pt x="4568"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2842945" y="1722406"/>
              <a:ext cx="334937" cy="213813"/>
            </a:xfrm>
            <a:custGeom>
              <a:avLst/>
              <a:gdLst/>
              <a:ahLst/>
              <a:cxnLst/>
              <a:rect l="l" t="t" r="r" b="b"/>
              <a:pathLst>
                <a:path w="9941" h="6346" extrusionOk="0">
                  <a:moveTo>
                    <a:pt x="315" y="1"/>
                  </a:moveTo>
                  <a:cubicBezTo>
                    <a:pt x="148" y="1"/>
                    <a:pt x="1" y="138"/>
                    <a:pt x="1" y="315"/>
                  </a:cubicBezTo>
                  <a:lnTo>
                    <a:pt x="1" y="4558"/>
                  </a:lnTo>
                  <a:lnTo>
                    <a:pt x="1788" y="6346"/>
                  </a:lnTo>
                  <a:lnTo>
                    <a:pt x="8143" y="6346"/>
                  </a:lnTo>
                  <a:lnTo>
                    <a:pt x="9940" y="4558"/>
                  </a:lnTo>
                  <a:lnTo>
                    <a:pt x="9940" y="315"/>
                  </a:lnTo>
                  <a:cubicBezTo>
                    <a:pt x="9940" y="138"/>
                    <a:pt x="9793" y="1"/>
                    <a:pt x="9616"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9"/>
            <p:cNvSpPr/>
            <p:nvPr/>
          </p:nvSpPr>
          <p:spPr>
            <a:xfrm>
              <a:off x="3010399" y="1722406"/>
              <a:ext cx="167485" cy="213813"/>
            </a:xfrm>
            <a:custGeom>
              <a:avLst/>
              <a:gdLst/>
              <a:ahLst/>
              <a:cxnLst/>
              <a:rect l="l" t="t" r="r" b="b"/>
              <a:pathLst>
                <a:path w="4971" h="6346" extrusionOk="0">
                  <a:moveTo>
                    <a:pt x="0" y="1"/>
                  </a:moveTo>
                  <a:lnTo>
                    <a:pt x="0" y="6346"/>
                  </a:lnTo>
                  <a:lnTo>
                    <a:pt x="3173" y="6346"/>
                  </a:lnTo>
                  <a:lnTo>
                    <a:pt x="4970" y="4558"/>
                  </a:lnTo>
                  <a:lnTo>
                    <a:pt x="4970" y="315"/>
                  </a:lnTo>
                  <a:cubicBezTo>
                    <a:pt x="4970" y="138"/>
                    <a:pt x="4823" y="1"/>
                    <a:pt x="4646"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9"/>
            <p:cNvSpPr/>
            <p:nvPr/>
          </p:nvSpPr>
          <p:spPr>
            <a:xfrm>
              <a:off x="3117274" y="1875946"/>
              <a:ext cx="60613" cy="60276"/>
            </a:xfrm>
            <a:custGeom>
              <a:avLst/>
              <a:gdLst/>
              <a:ahLst/>
              <a:cxnLst/>
              <a:rect l="l" t="t" r="r" b="b"/>
              <a:pathLst>
                <a:path w="1799" h="1789" extrusionOk="0">
                  <a:moveTo>
                    <a:pt x="1159" y="1"/>
                  </a:moveTo>
                  <a:cubicBezTo>
                    <a:pt x="521" y="1"/>
                    <a:pt x="1" y="522"/>
                    <a:pt x="1" y="1160"/>
                  </a:cubicBezTo>
                  <a:lnTo>
                    <a:pt x="1" y="1789"/>
                  </a:lnTo>
                  <a:lnTo>
                    <a:pt x="845" y="1789"/>
                  </a:lnTo>
                  <a:cubicBezTo>
                    <a:pt x="1366" y="1789"/>
                    <a:pt x="1798" y="1367"/>
                    <a:pt x="1798" y="846"/>
                  </a:cubicBezTo>
                  <a:lnTo>
                    <a:pt x="1798"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9"/>
            <p:cNvSpPr/>
            <p:nvPr/>
          </p:nvSpPr>
          <p:spPr>
            <a:xfrm>
              <a:off x="2842945" y="1875946"/>
              <a:ext cx="60276" cy="60276"/>
            </a:xfrm>
            <a:custGeom>
              <a:avLst/>
              <a:gdLst/>
              <a:ahLst/>
              <a:cxnLst/>
              <a:rect l="l" t="t" r="r" b="b"/>
              <a:pathLst>
                <a:path w="1789" h="1789" extrusionOk="0">
                  <a:moveTo>
                    <a:pt x="1" y="1"/>
                  </a:moveTo>
                  <a:lnTo>
                    <a:pt x="1" y="846"/>
                  </a:lnTo>
                  <a:cubicBezTo>
                    <a:pt x="1" y="1367"/>
                    <a:pt x="423" y="1789"/>
                    <a:pt x="953" y="1789"/>
                  </a:cubicBezTo>
                  <a:lnTo>
                    <a:pt x="1788" y="1789"/>
                  </a:lnTo>
                  <a:lnTo>
                    <a:pt x="1788" y="1160"/>
                  </a:lnTo>
                  <a:cubicBezTo>
                    <a:pt x="1788" y="522"/>
                    <a:pt x="1267" y="1"/>
                    <a:pt x="629"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9"/>
            <p:cNvSpPr/>
            <p:nvPr/>
          </p:nvSpPr>
          <p:spPr>
            <a:xfrm>
              <a:off x="2828693" y="1659871"/>
              <a:ext cx="363070" cy="106266"/>
            </a:xfrm>
            <a:custGeom>
              <a:avLst/>
              <a:gdLst/>
              <a:ahLst/>
              <a:cxnLst/>
              <a:rect l="l" t="t" r="r" b="b"/>
              <a:pathLst>
                <a:path w="10776" h="3154" extrusionOk="0">
                  <a:moveTo>
                    <a:pt x="315" y="1"/>
                  </a:moveTo>
                  <a:cubicBezTo>
                    <a:pt x="149" y="1"/>
                    <a:pt x="1" y="138"/>
                    <a:pt x="1" y="315"/>
                  </a:cubicBezTo>
                  <a:lnTo>
                    <a:pt x="1" y="2210"/>
                  </a:lnTo>
                  <a:cubicBezTo>
                    <a:pt x="1" y="2731"/>
                    <a:pt x="433" y="3153"/>
                    <a:pt x="954" y="3153"/>
                  </a:cubicBezTo>
                  <a:lnTo>
                    <a:pt x="9833" y="3153"/>
                  </a:lnTo>
                  <a:cubicBezTo>
                    <a:pt x="10353" y="3153"/>
                    <a:pt x="10776" y="2731"/>
                    <a:pt x="10776" y="2210"/>
                  </a:cubicBezTo>
                  <a:lnTo>
                    <a:pt x="10776" y="315"/>
                  </a:lnTo>
                  <a:cubicBezTo>
                    <a:pt x="10776" y="138"/>
                    <a:pt x="10638" y="1"/>
                    <a:pt x="10462" y="1"/>
                  </a:cubicBezTo>
                  <a:lnTo>
                    <a:pt x="8674" y="1"/>
                  </a:lnTo>
                  <a:lnTo>
                    <a:pt x="8045" y="423"/>
                  </a:lnTo>
                  <a:lnTo>
                    <a:pt x="7417" y="1"/>
                  </a:lnTo>
                  <a:lnTo>
                    <a:pt x="3370" y="1"/>
                  </a:lnTo>
                  <a:lnTo>
                    <a:pt x="2742" y="423"/>
                  </a:lnTo>
                  <a:lnTo>
                    <a:pt x="211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9"/>
            <p:cNvSpPr/>
            <p:nvPr/>
          </p:nvSpPr>
          <p:spPr>
            <a:xfrm>
              <a:off x="3010399" y="1659871"/>
              <a:ext cx="181367" cy="106266"/>
            </a:xfrm>
            <a:custGeom>
              <a:avLst/>
              <a:gdLst/>
              <a:ahLst/>
              <a:cxnLst/>
              <a:rect l="l" t="t" r="r" b="b"/>
              <a:pathLst>
                <a:path w="5383" h="3154" extrusionOk="0">
                  <a:moveTo>
                    <a:pt x="0" y="1"/>
                  </a:moveTo>
                  <a:lnTo>
                    <a:pt x="0" y="3153"/>
                  </a:lnTo>
                  <a:lnTo>
                    <a:pt x="4440" y="3153"/>
                  </a:lnTo>
                  <a:cubicBezTo>
                    <a:pt x="4960" y="3153"/>
                    <a:pt x="5383" y="2731"/>
                    <a:pt x="5383" y="2210"/>
                  </a:cubicBezTo>
                  <a:lnTo>
                    <a:pt x="5383" y="315"/>
                  </a:lnTo>
                  <a:cubicBezTo>
                    <a:pt x="5383" y="138"/>
                    <a:pt x="5245" y="1"/>
                    <a:pt x="5069" y="1"/>
                  </a:cubicBezTo>
                  <a:lnTo>
                    <a:pt x="3281" y="1"/>
                  </a:lnTo>
                  <a:lnTo>
                    <a:pt x="2652" y="423"/>
                  </a:lnTo>
                  <a:lnTo>
                    <a:pt x="202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9"/>
            <p:cNvSpPr/>
            <p:nvPr/>
          </p:nvSpPr>
          <p:spPr>
            <a:xfrm>
              <a:off x="2921045" y="1681064"/>
              <a:ext cx="21226" cy="148955"/>
            </a:xfrm>
            <a:custGeom>
              <a:avLst/>
              <a:gdLst/>
              <a:ahLst/>
              <a:cxnLst/>
              <a:rect l="l" t="t" r="r" b="b"/>
              <a:pathLst>
                <a:path w="630" h="4421" extrusionOk="0">
                  <a:moveTo>
                    <a:pt x="1" y="0"/>
                  </a:moveTo>
                  <a:lnTo>
                    <a:pt x="1" y="4312"/>
                  </a:lnTo>
                  <a:cubicBezTo>
                    <a:pt x="1" y="4371"/>
                    <a:pt x="49" y="4420"/>
                    <a:pt x="108" y="4420"/>
                  </a:cubicBezTo>
                  <a:lnTo>
                    <a:pt x="521" y="4420"/>
                  </a:lnTo>
                  <a:cubicBezTo>
                    <a:pt x="580" y="4420"/>
                    <a:pt x="629" y="4371"/>
                    <a:pt x="629" y="4312"/>
                  </a:cubicBezTo>
                  <a:lnTo>
                    <a:pt x="62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9"/>
            <p:cNvSpPr/>
            <p:nvPr/>
          </p:nvSpPr>
          <p:spPr>
            <a:xfrm>
              <a:off x="3078561" y="1659871"/>
              <a:ext cx="42385" cy="138375"/>
            </a:xfrm>
            <a:custGeom>
              <a:avLst/>
              <a:gdLst/>
              <a:ahLst/>
              <a:cxnLst/>
              <a:rect l="l" t="t" r="r" b="b"/>
              <a:pathLst>
                <a:path w="1258" h="4107" extrusionOk="0">
                  <a:moveTo>
                    <a:pt x="1" y="1"/>
                  </a:moveTo>
                  <a:lnTo>
                    <a:pt x="1" y="4106"/>
                  </a:lnTo>
                  <a:lnTo>
                    <a:pt x="1258" y="4106"/>
                  </a:lnTo>
                  <a:lnTo>
                    <a:pt x="1258"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9"/>
            <p:cNvSpPr/>
            <p:nvPr/>
          </p:nvSpPr>
          <p:spPr>
            <a:xfrm>
              <a:off x="3078561" y="1798216"/>
              <a:ext cx="42385" cy="52965"/>
            </a:xfrm>
            <a:custGeom>
              <a:avLst/>
              <a:gdLst/>
              <a:ahLst/>
              <a:cxnLst/>
              <a:rect l="l" t="t" r="r" b="b"/>
              <a:pathLst>
                <a:path w="1258" h="1572" extrusionOk="0">
                  <a:moveTo>
                    <a:pt x="1" y="0"/>
                  </a:moveTo>
                  <a:lnTo>
                    <a:pt x="1" y="1149"/>
                  </a:lnTo>
                  <a:cubicBezTo>
                    <a:pt x="1" y="1385"/>
                    <a:pt x="187" y="1572"/>
                    <a:pt x="413" y="1572"/>
                  </a:cubicBezTo>
                  <a:lnTo>
                    <a:pt x="835" y="1572"/>
                  </a:lnTo>
                  <a:cubicBezTo>
                    <a:pt x="1071" y="1572"/>
                    <a:pt x="1258" y="1385"/>
                    <a:pt x="1258" y="1149"/>
                  </a:cubicBezTo>
                  <a:lnTo>
                    <a:pt x="1258"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9"/>
            <p:cNvSpPr/>
            <p:nvPr/>
          </p:nvSpPr>
          <p:spPr>
            <a:xfrm>
              <a:off x="2899852" y="1659871"/>
              <a:ext cx="42419" cy="138375"/>
            </a:xfrm>
            <a:custGeom>
              <a:avLst/>
              <a:gdLst/>
              <a:ahLst/>
              <a:cxnLst/>
              <a:rect l="l" t="t" r="r" b="b"/>
              <a:pathLst>
                <a:path w="1259" h="4107" extrusionOk="0">
                  <a:moveTo>
                    <a:pt x="1" y="1"/>
                  </a:moveTo>
                  <a:lnTo>
                    <a:pt x="1" y="4106"/>
                  </a:lnTo>
                  <a:lnTo>
                    <a:pt x="1258" y="4106"/>
                  </a:lnTo>
                  <a:lnTo>
                    <a:pt x="1258"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9"/>
            <p:cNvSpPr/>
            <p:nvPr/>
          </p:nvSpPr>
          <p:spPr>
            <a:xfrm>
              <a:off x="2899852" y="1798216"/>
              <a:ext cx="42419" cy="52965"/>
            </a:xfrm>
            <a:custGeom>
              <a:avLst/>
              <a:gdLst/>
              <a:ahLst/>
              <a:cxnLst/>
              <a:rect l="l" t="t" r="r" b="b"/>
              <a:pathLst>
                <a:path w="1259" h="1572" extrusionOk="0">
                  <a:moveTo>
                    <a:pt x="1" y="0"/>
                  </a:moveTo>
                  <a:lnTo>
                    <a:pt x="1" y="1149"/>
                  </a:lnTo>
                  <a:cubicBezTo>
                    <a:pt x="1" y="1385"/>
                    <a:pt x="187" y="1572"/>
                    <a:pt x="413" y="1572"/>
                  </a:cubicBezTo>
                  <a:lnTo>
                    <a:pt x="835" y="1572"/>
                  </a:lnTo>
                  <a:cubicBezTo>
                    <a:pt x="1071" y="1572"/>
                    <a:pt x="1258" y="1385"/>
                    <a:pt x="1258" y="1149"/>
                  </a:cubicBezTo>
                  <a:lnTo>
                    <a:pt x="1258"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9"/>
            <p:cNvSpPr/>
            <p:nvPr/>
          </p:nvSpPr>
          <p:spPr>
            <a:xfrm>
              <a:off x="2885634" y="1787266"/>
              <a:ext cx="70855" cy="21563"/>
            </a:xfrm>
            <a:custGeom>
              <a:avLst/>
              <a:gdLst/>
              <a:ahLst/>
              <a:cxnLst/>
              <a:rect l="l" t="t" r="r" b="b"/>
              <a:pathLst>
                <a:path w="2103" h="640" extrusionOk="0">
                  <a:moveTo>
                    <a:pt x="315" y="1"/>
                  </a:moveTo>
                  <a:cubicBezTo>
                    <a:pt x="138" y="1"/>
                    <a:pt x="0" y="148"/>
                    <a:pt x="0" y="325"/>
                  </a:cubicBezTo>
                  <a:cubicBezTo>
                    <a:pt x="0" y="492"/>
                    <a:pt x="138" y="640"/>
                    <a:pt x="315" y="640"/>
                  </a:cubicBezTo>
                  <a:lnTo>
                    <a:pt x="1788" y="640"/>
                  </a:lnTo>
                  <a:cubicBezTo>
                    <a:pt x="1965" y="640"/>
                    <a:pt x="2102" y="492"/>
                    <a:pt x="2102" y="325"/>
                  </a:cubicBezTo>
                  <a:cubicBezTo>
                    <a:pt x="2102" y="148"/>
                    <a:pt x="1965" y="1"/>
                    <a:pt x="1788"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9"/>
            <p:cNvSpPr/>
            <p:nvPr/>
          </p:nvSpPr>
          <p:spPr>
            <a:xfrm>
              <a:off x="3010399" y="1602964"/>
              <a:ext cx="82109" cy="21530"/>
            </a:xfrm>
            <a:custGeom>
              <a:avLst/>
              <a:gdLst/>
              <a:ahLst/>
              <a:cxnLst/>
              <a:rect l="l" t="t" r="r" b="b"/>
              <a:pathLst>
                <a:path w="2437" h="639" extrusionOk="0">
                  <a:moveTo>
                    <a:pt x="0" y="0"/>
                  </a:moveTo>
                  <a:lnTo>
                    <a:pt x="0" y="638"/>
                  </a:lnTo>
                  <a:lnTo>
                    <a:pt x="2122" y="638"/>
                  </a:lnTo>
                  <a:cubicBezTo>
                    <a:pt x="2299" y="638"/>
                    <a:pt x="2436" y="491"/>
                    <a:pt x="2436" y="315"/>
                  </a:cubicBezTo>
                  <a:cubicBezTo>
                    <a:pt x="2436" y="147"/>
                    <a:pt x="2299" y="0"/>
                    <a:pt x="2122"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9"/>
            <p:cNvSpPr/>
            <p:nvPr/>
          </p:nvSpPr>
          <p:spPr>
            <a:xfrm>
              <a:off x="3117274" y="1875946"/>
              <a:ext cx="60613" cy="60276"/>
            </a:xfrm>
            <a:custGeom>
              <a:avLst/>
              <a:gdLst/>
              <a:ahLst/>
              <a:cxnLst/>
              <a:rect l="l" t="t" r="r" b="b"/>
              <a:pathLst>
                <a:path w="1799" h="1789" extrusionOk="0">
                  <a:moveTo>
                    <a:pt x="1159" y="1"/>
                  </a:moveTo>
                  <a:cubicBezTo>
                    <a:pt x="521" y="1"/>
                    <a:pt x="1" y="522"/>
                    <a:pt x="1" y="1160"/>
                  </a:cubicBezTo>
                  <a:lnTo>
                    <a:pt x="1" y="1789"/>
                  </a:lnTo>
                  <a:lnTo>
                    <a:pt x="845" y="1789"/>
                  </a:lnTo>
                  <a:cubicBezTo>
                    <a:pt x="1366" y="1789"/>
                    <a:pt x="1798" y="1367"/>
                    <a:pt x="1798" y="846"/>
                  </a:cubicBezTo>
                  <a:lnTo>
                    <a:pt x="1798"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9"/>
            <p:cNvSpPr/>
            <p:nvPr/>
          </p:nvSpPr>
          <p:spPr>
            <a:xfrm>
              <a:off x="3078561" y="1659871"/>
              <a:ext cx="42385" cy="138375"/>
            </a:xfrm>
            <a:custGeom>
              <a:avLst/>
              <a:gdLst/>
              <a:ahLst/>
              <a:cxnLst/>
              <a:rect l="l" t="t" r="r" b="b"/>
              <a:pathLst>
                <a:path w="1258" h="4107" extrusionOk="0">
                  <a:moveTo>
                    <a:pt x="1" y="1"/>
                  </a:moveTo>
                  <a:lnTo>
                    <a:pt x="1" y="4106"/>
                  </a:lnTo>
                  <a:lnTo>
                    <a:pt x="1258" y="4106"/>
                  </a:lnTo>
                  <a:lnTo>
                    <a:pt x="1258"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9"/>
            <p:cNvSpPr/>
            <p:nvPr/>
          </p:nvSpPr>
          <p:spPr>
            <a:xfrm>
              <a:off x="3064342" y="1787266"/>
              <a:ext cx="70822" cy="21563"/>
            </a:xfrm>
            <a:custGeom>
              <a:avLst/>
              <a:gdLst/>
              <a:ahLst/>
              <a:cxnLst/>
              <a:rect l="l" t="t" r="r" b="b"/>
              <a:pathLst>
                <a:path w="2102" h="640" extrusionOk="0">
                  <a:moveTo>
                    <a:pt x="314" y="1"/>
                  </a:moveTo>
                  <a:cubicBezTo>
                    <a:pt x="138" y="1"/>
                    <a:pt x="0" y="148"/>
                    <a:pt x="0" y="325"/>
                  </a:cubicBezTo>
                  <a:cubicBezTo>
                    <a:pt x="0" y="492"/>
                    <a:pt x="138" y="640"/>
                    <a:pt x="314" y="640"/>
                  </a:cubicBezTo>
                  <a:lnTo>
                    <a:pt x="1788" y="640"/>
                  </a:lnTo>
                  <a:cubicBezTo>
                    <a:pt x="1964" y="640"/>
                    <a:pt x="2102" y="492"/>
                    <a:pt x="2102" y="325"/>
                  </a:cubicBezTo>
                  <a:cubicBezTo>
                    <a:pt x="2102" y="148"/>
                    <a:pt x="1964" y="1"/>
                    <a:pt x="1788"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9"/>
          <p:cNvGrpSpPr/>
          <p:nvPr/>
        </p:nvGrpSpPr>
        <p:grpSpPr>
          <a:xfrm>
            <a:off x="3456159" y="1588071"/>
            <a:ext cx="364017" cy="363042"/>
            <a:chOff x="3456159" y="1588071"/>
            <a:chExt cx="364017" cy="363042"/>
          </a:xfrm>
        </p:grpSpPr>
        <p:sp>
          <p:nvSpPr>
            <p:cNvPr id="1270" name="Google Shape;1270;p49"/>
            <p:cNvSpPr/>
            <p:nvPr/>
          </p:nvSpPr>
          <p:spPr>
            <a:xfrm>
              <a:off x="3567346" y="1828304"/>
              <a:ext cx="70855" cy="122809"/>
            </a:xfrm>
            <a:custGeom>
              <a:avLst/>
              <a:gdLst/>
              <a:ahLst/>
              <a:cxnLst/>
              <a:rect l="l" t="t" r="r" b="b"/>
              <a:pathLst>
                <a:path w="2103" h="3645" extrusionOk="0">
                  <a:moveTo>
                    <a:pt x="0" y="1"/>
                  </a:moveTo>
                  <a:lnTo>
                    <a:pt x="0" y="2436"/>
                  </a:lnTo>
                  <a:cubicBezTo>
                    <a:pt x="0" y="2554"/>
                    <a:pt x="69" y="2672"/>
                    <a:pt x="177" y="2722"/>
                  </a:cubicBezTo>
                  <a:lnTo>
                    <a:pt x="1965" y="3615"/>
                  </a:lnTo>
                  <a:cubicBezTo>
                    <a:pt x="2004" y="3635"/>
                    <a:pt x="2053" y="3645"/>
                    <a:pt x="2102" y="3645"/>
                  </a:cubicBezTo>
                  <a:lnTo>
                    <a:pt x="2102"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9"/>
            <p:cNvSpPr/>
            <p:nvPr/>
          </p:nvSpPr>
          <p:spPr>
            <a:xfrm>
              <a:off x="3638169" y="1828304"/>
              <a:ext cx="70822" cy="122809"/>
            </a:xfrm>
            <a:custGeom>
              <a:avLst/>
              <a:gdLst/>
              <a:ahLst/>
              <a:cxnLst/>
              <a:rect l="l" t="t" r="r" b="b"/>
              <a:pathLst>
                <a:path w="2102" h="3645" extrusionOk="0">
                  <a:moveTo>
                    <a:pt x="0" y="1"/>
                  </a:moveTo>
                  <a:lnTo>
                    <a:pt x="0" y="3645"/>
                  </a:lnTo>
                  <a:cubicBezTo>
                    <a:pt x="50" y="3645"/>
                    <a:pt x="98" y="3635"/>
                    <a:pt x="138" y="3615"/>
                  </a:cubicBezTo>
                  <a:lnTo>
                    <a:pt x="1935" y="2722"/>
                  </a:lnTo>
                  <a:cubicBezTo>
                    <a:pt x="2034" y="2672"/>
                    <a:pt x="2102" y="2554"/>
                    <a:pt x="2102" y="2436"/>
                  </a:cubicBezTo>
                  <a:lnTo>
                    <a:pt x="2102"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9"/>
            <p:cNvSpPr/>
            <p:nvPr/>
          </p:nvSpPr>
          <p:spPr>
            <a:xfrm>
              <a:off x="3638169" y="1704212"/>
              <a:ext cx="70822" cy="124123"/>
            </a:xfrm>
            <a:custGeom>
              <a:avLst/>
              <a:gdLst/>
              <a:ahLst/>
              <a:cxnLst/>
              <a:rect l="l" t="t" r="r" b="b"/>
              <a:pathLst>
                <a:path w="2102" h="3684" extrusionOk="0">
                  <a:moveTo>
                    <a:pt x="0" y="1"/>
                  </a:moveTo>
                  <a:lnTo>
                    <a:pt x="0" y="2633"/>
                  </a:lnTo>
                  <a:lnTo>
                    <a:pt x="2102" y="3684"/>
                  </a:lnTo>
                  <a:lnTo>
                    <a:pt x="2102" y="30"/>
                  </a:lnTo>
                  <a:lnTo>
                    <a:pt x="0"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9"/>
            <p:cNvSpPr/>
            <p:nvPr/>
          </p:nvSpPr>
          <p:spPr>
            <a:xfrm>
              <a:off x="3708958" y="1705189"/>
              <a:ext cx="71192" cy="123146"/>
            </a:xfrm>
            <a:custGeom>
              <a:avLst/>
              <a:gdLst/>
              <a:ahLst/>
              <a:cxnLst/>
              <a:rect l="l" t="t" r="r" b="b"/>
              <a:pathLst>
                <a:path w="2113" h="3655" extrusionOk="0">
                  <a:moveTo>
                    <a:pt x="1" y="1"/>
                  </a:moveTo>
                  <a:lnTo>
                    <a:pt x="1" y="3655"/>
                  </a:lnTo>
                  <a:lnTo>
                    <a:pt x="1936" y="2692"/>
                  </a:lnTo>
                  <a:cubicBezTo>
                    <a:pt x="2044" y="2643"/>
                    <a:pt x="2113" y="2526"/>
                    <a:pt x="2113" y="2408"/>
                  </a:cubicBezTo>
                  <a:lnTo>
                    <a:pt x="2113" y="168"/>
                  </a:lnTo>
                  <a:cubicBezTo>
                    <a:pt x="2113" y="109"/>
                    <a:pt x="2093" y="50"/>
                    <a:pt x="2063"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9"/>
            <p:cNvSpPr/>
            <p:nvPr/>
          </p:nvSpPr>
          <p:spPr>
            <a:xfrm>
              <a:off x="3638169" y="1670148"/>
              <a:ext cx="140329" cy="69508"/>
            </a:xfrm>
            <a:custGeom>
              <a:avLst/>
              <a:gdLst/>
              <a:ahLst/>
              <a:cxnLst/>
              <a:rect l="l" t="t" r="r" b="b"/>
              <a:pathLst>
                <a:path w="4165" h="2063" extrusionOk="0">
                  <a:moveTo>
                    <a:pt x="2107" y="0"/>
                  </a:moveTo>
                  <a:cubicBezTo>
                    <a:pt x="2058" y="0"/>
                    <a:pt x="2009" y="10"/>
                    <a:pt x="1964" y="30"/>
                  </a:cubicBezTo>
                  <a:lnTo>
                    <a:pt x="0" y="1012"/>
                  </a:lnTo>
                  <a:lnTo>
                    <a:pt x="2102" y="2062"/>
                  </a:lnTo>
                  <a:lnTo>
                    <a:pt x="4164" y="1041"/>
                  </a:lnTo>
                  <a:cubicBezTo>
                    <a:pt x="4135" y="992"/>
                    <a:pt x="4086" y="953"/>
                    <a:pt x="4037" y="923"/>
                  </a:cubicBezTo>
                  <a:lnTo>
                    <a:pt x="2250" y="30"/>
                  </a:lnTo>
                  <a:cubicBezTo>
                    <a:pt x="2205" y="10"/>
                    <a:pt x="2156" y="0"/>
                    <a:pt x="2107"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9"/>
            <p:cNvSpPr/>
            <p:nvPr/>
          </p:nvSpPr>
          <p:spPr>
            <a:xfrm>
              <a:off x="3567346" y="1704212"/>
              <a:ext cx="70855" cy="124123"/>
            </a:xfrm>
            <a:custGeom>
              <a:avLst/>
              <a:gdLst/>
              <a:ahLst/>
              <a:cxnLst/>
              <a:rect l="l" t="t" r="r" b="b"/>
              <a:pathLst>
                <a:path w="2103" h="3684" extrusionOk="0">
                  <a:moveTo>
                    <a:pt x="2102" y="1"/>
                  </a:moveTo>
                  <a:lnTo>
                    <a:pt x="0" y="30"/>
                  </a:lnTo>
                  <a:lnTo>
                    <a:pt x="0" y="3684"/>
                  </a:lnTo>
                  <a:lnTo>
                    <a:pt x="2102" y="2633"/>
                  </a:lnTo>
                  <a:lnTo>
                    <a:pt x="2102"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9"/>
            <p:cNvSpPr/>
            <p:nvPr/>
          </p:nvSpPr>
          <p:spPr>
            <a:xfrm>
              <a:off x="3496186" y="1705189"/>
              <a:ext cx="71192" cy="123146"/>
            </a:xfrm>
            <a:custGeom>
              <a:avLst/>
              <a:gdLst/>
              <a:ahLst/>
              <a:cxnLst/>
              <a:rect l="l" t="t" r="r" b="b"/>
              <a:pathLst>
                <a:path w="2113" h="3655" extrusionOk="0">
                  <a:moveTo>
                    <a:pt x="60" y="1"/>
                  </a:moveTo>
                  <a:cubicBezTo>
                    <a:pt x="20" y="50"/>
                    <a:pt x="1" y="109"/>
                    <a:pt x="1" y="168"/>
                  </a:cubicBezTo>
                  <a:lnTo>
                    <a:pt x="1" y="2408"/>
                  </a:lnTo>
                  <a:cubicBezTo>
                    <a:pt x="1" y="2526"/>
                    <a:pt x="69" y="2643"/>
                    <a:pt x="178" y="2692"/>
                  </a:cubicBezTo>
                  <a:lnTo>
                    <a:pt x="2112" y="3655"/>
                  </a:lnTo>
                  <a:lnTo>
                    <a:pt x="2112"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9"/>
            <p:cNvSpPr/>
            <p:nvPr/>
          </p:nvSpPr>
          <p:spPr>
            <a:xfrm>
              <a:off x="3498174" y="1670148"/>
              <a:ext cx="140026" cy="69508"/>
            </a:xfrm>
            <a:custGeom>
              <a:avLst/>
              <a:gdLst/>
              <a:ahLst/>
              <a:cxnLst/>
              <a:rect l="l" t="t" r="r" b="b"/>
              <a:pathLst>
                <a:path w="4156" h="2063" extrusionOk="0">
                  <a:moveTo>
                    <a:pt x="2048" y="0"/>
                  </a:moveTo>
                  <a:cubicBezTo>
                    <a:pt x="1999" y="0"/>
                    <a:pt x="1950" y="10"/>
                    <a:pt x="1906" y="30"/>
                  </a:cubicBezTo>
                  <a:lnTo>
                    <a:pt x="119" y="923"/>
                  </a:lnTo>
                  <a:cubicBezTo>
                    <a:pt x="69" y="953"/>
                    <a:pt x="30" y="992"/>
                    <a:pt x="1" y="1041"/>
                  </a:cubicBezTo>
                  <a:lnTo>
                    <a:pt x="2053" y="2062"/>
                  </a:lnTo>
                  <a:lnTo>
                    <a:pt x="4155" y="1012"/>
                  </a:lnTo>
                  <a:lnTo>
                    <a:pt x="2191" y="30"/>
                  </a:lnTo>
                  <a:cubicBezTo>
                    <a:pt x="2147" y="10"/>
                    <a:pt x="2098" y="0"/>
                    <a:pt x="2048"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9"/>
            <p:cNvSpPr/>
            <p:nvPr/>
          </p:nvSpPr>
          <p:spPr>
            <a:xfrm>
              <a:off x="3567346" y="1792926"/>
              <a:ext cx="141643" cy="70822"/>
            </a:xfrm>
            <a:custGeom>
              <a:avLst/>
              <a:gdLst/>
              <a:ahLst/>
              <a:cxnLst/>
              <a:rect l="l" t="t" r="r" b="b"/>
              <a:pathLst>
                <a:path w="4204" h="2102" extrusionOk="0">
                  <a:moveTo>
                    <a:pt x="2102" y="0"/>
                  </a:moveTo>
                  <a:lnTo>
                    <a:pt x="0" y="1051"/>
                  </a:lnTo>
                  <a:lnTo>
                    <a:pt x="2102" y="2102"/>
                  </a:lnTo>
                  <a:lnTo>
                    <a:pt x="4204" y="1051"/>
                  </a:lnTo>
                  <a:lnTo>
                    <a:pt x="2102"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9"/>
            <p:cNvSpPr/>
            <p:nvPr/>
          </p:nvSpPr>
          <p:spPr>
            <a:xfrm>
              <a:off x="3638169" y="1792926"/>
              <a:ext cx="70822" cy="70822"/>
            </a:xfrm>
            <a:custGeom>
              <a:avLst/>
              <a:gdLst/>
              <a:ahLst/>
              <a:cxnLst/>
              <a:rect l="l" t="t" r="r" b="b"/>
              <a:pathLst>
                <a:path w="2102" h="2102" extrusionOk="0">
                  <a:moveTo>
                    <a:pt x="0" y="0"/>
                  </a:moveTo>
                  <a:lnTo>
                    <a:pt x="0" y="2102"/>
                  </a:lnTo>
                  <a:lnTo>
                    <a:pt x="2102" y="1051"/>
                  </a:lnTo>
                  <a:lnTo>
                    <a:pt x="0"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9"/>
            <p:cNvSpPr/>
            <p:nvPr/>
          </p:nvSpPr>
          <p:spPr>
            <a:xfrm>
              <a:off x="3456159" y="1588139"/>
              <a:ext cx="364014" cy="315328"/>
            </a:xfrm>
            <a:custGeom>
              <a:avLst/>
              <a:gdLst/>
              <a:ahLst/>
              <a:cxnLst/>
              <a:rect l="l" t="t" r="r" b="b"/>
              <a:pathLst>
                <a:path w="10804" h="9359" extrusionOk="0">
                  <a:moveTo>
                    <a:pt x="5402" y="0"/>
                  </a:moveTo>
                  <a:cubicBezTo>
                    <a:pt x="5321" y="0"/>
                    <a:pt x="5240" y="32"/>
                    <a:pt x="5177" y="96"/>
                  </a:cubicBezTo>
                  <a:lnTo>
                    <a:pt x="4282" y="990"/>
                  </a:lnTo>
                  <a:cubicBezTo>
                    <a:pt x="4164" y="1108"/>
                    <a:pt x="4164" y="1314"/>
                    <a:pt x="4282" y="1432"/>
                  </a:cubicBezTo>
                  <a:cubicBezTo>
                    <a:pt x="4346" y="1496"/>
                    <a:pt x="4427" y="1528"/>
                    <a:pt x="4509" y="1528"/>
                  </a:cubicBezTo>
                  <a:cubicBezTo>
                    <a:pt x="4590" y="1528"/>
                    <a:pt x="4670" y="1496"/>
                    <a:pt x="4734" y="1432"/>
                  </a:cubicBezTo>
                  <a:lnTo>
                    <a:pt x="5088" y="1078"/>
                  </a:lnTo>
                  <a:lnTo>
                    <a:pt x="5088" y="5871"/>
                  </a:lnTo>
                  <a:lnTo>
                    <a:pt x="904" y="7993"/>
                  </a:lnTo>
                  <a:lnTo>
                    <a:pt x="1061" y="7551"/>
                  </a:lnTo>
                  <a:cubicBezTo>
                    <a:pt x="1120" y="7394"/>
                    <a:pt x="1032" y="7207"/>
                    <a:pt x="875" y="7148"/>
                  </a:cubicBezTo>
                  <a:cubicBezTo>
                    <a:pt x="839" y="7136"/>
                    <a:pt x="803" y="7130"/>
                    <a:pt x="767" y="7130"/>
                  </a:cubicBezTo>
                  <a:cubicBezTo>
                    <a:pt x="634" y="7130"/>
                    <a:pt x="509" y="7211"/>
                    <a:pt x="462" y="7335"/>
                  </a:cubicBezTo>
                  <a:lnTo>
                    <a:pt x="30" y="8523"/>
                  </a:lnTo>
                  <a:cubicBezTo>
                    <a:pt x="0" y="8602"/>
                    <a:pt x="10" y="8691"/>
                    <a:pt x="50" y="8769"/>
                  </a:cubicBezTo>
                  <a:cubicBezTo>
                    <a:pt x="79" y="8848"/>
                    <a:pt x="148" y="8907"/>
                    <a:pt x="226" y="8936"/>
                  </a:cubicBezTo>
                  <a:lnTo>
                    <a:pt x="1414" y="9339"/>
                  </a:lnTo>
                  <a:cubicBezTo>
                    <a:pt x="1444" y="9359"/>
                    <a:pt x="1484" y="9359"/>
                    <a:pt x="1513" y="9359"/>
                  </a:cubicBezTo>
                  <a:cubicBezTo>
                    <a:pt x="1650" y="9359"/>
                    <a:pt x="1768" y="9280"/>
                    <a:pt x="1817" y="9152"/>
                  </a:cubicBezTo>
                  <a:cubicBezTo>
                    <a:pt x="1876" y="8985"/>
                    <a:pt x="1788" y="8798"/>
                    <a:pt x="1621" y="8750"/>
                  </a:cubicBezTo>
                  <a:lnTo>
                    <a:pt x="1139" y="8582"/>
                  </a:lnTo>
                  <a:lnTo>
                    <a:pt x="5402" y="6421"/>
                  </a:lnTo>
                  <a:lnTo>
                    <a:pt x="9665" y="8582"/>
                  </a:lnTo>
                  <a:lnTo>
                    <a:pt x="9184" y="8750"/>
                  </a:lnTo>
                  <a:cubicBezTo>
                    <a:pt x="9016" y="8798"/>
                    <a:pt x="8938" y="8985"/>
                    <a:pt x="8987" y="9152"/>
                  </a:cubicBezTo>
                  <a:cubicBezTo>
                    <a:pt x="9036" y="9280"/>
                    <a:pt x="9154" y="9359"/>
                    <a:pt x="9291" y="9359"/>
                  </a:cubicBezTo>
                  <a:cubicBezTo>
                    <a:pt x="9321" y="9359"/>
                    <a:pt x="9361" y="9359"/>
                    <a:pt x="9390" y="9339"/>
                  </a:cubicBezTo>
                  <a:lnTo>
                    <a:pt x="10578" y="8936"/>
                  </a:lnTo>
                  <a:cubicBezTo>
                    <a:pt x="10657" y="8907"/>
                    <a:pt x="10725" y="8848"/>
                    <a:pt x="10765" y="8769"/>
                  </a:cubicBezTo>
                  <a:cubicBezTo>
                    <a:pt x="10795" y="8691"/>
                    <a:pt x="10804" y="8602"/>
                    <a:pt x="10775" y="8523"/>
                  </a:cubicBezTo>
                  <a:lnTo>
                    <a:pt x="10343" y="7335"/>
                  </a:lnTo>
                  <a:cubicBezTo>
                    <a:pt x="10296" y="7211"/>
                    <a:pt x="10170" y="7130"/>
                    <a:pt x="10042" y="7130"/>
                  </a:cubicBezTo>
                  <a:cubicBezTo>
                    <a:pt x="10007" y="7130"/>
                    <a:pt x="9973" y="7136"/>
                    <a:pt x="9940" y="7148"/>
                  </a:cubicBezTo>
                  <a:cubicBezTo>
                    <a:pt x="9773" y="7207"/>
                    <a:pt x="9684" y="7394"/>
                    <a:pt x="9743" y="7551"/>
                  </a:cubicBezTo>
                  <a:lnTo>
                    <a:pt x="9911" y="7993"/>
                  </a:lnTo>
                  <a:lnTo>
                    <a:pt x="5716" y="5871"/>
                  </a:lnTo>
                  <a:lnTo>
                    <a:pt x="5716" y="1078"/>
                  </a:lnTo>
                  <a:lnTo>
                    <a:pt x="6070" y="1432"/>
                  </a:lnTo>
                  <a:cubicBezTo>
                    <a:pt x="6139" y="1491"/>
                    <a:pt x="6218" y="1521"/>
                    <a:pt x="6296" y="1521"/>
                  </a:cubicBezTo>
                  <a:cubicBezTo>
                    <a:pt x="6375" y="1521"/>
                    <a:pt x="6453" y="1491"/>
                    <a:pt x="6522" y="1432"/>
                  </a:cubicBezTo>
                  <a:cubicBezTo>
                    <a:pt x="6640" y="1314"/>
                    <a:pt x="6640" y="1108"/>
                    <a:pt x="6522" y="990"/>
                  </a:cubicBezTo>
                  <a:lnTo>
                    <a:pt x="5628" y="96"/>
                  </a:lnTo>
                  <a:cubicBezTo>
                    <a:pt x="5564" y="32"/>
                    <a:pt x="5483" y="0"/>
                    <a:pt x="5402"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9"/>
            <p:cNvSpPr/>
            <p:nvPr/>
          </p:nvSpPr>
          <p:spPr>
            <a:xfrm>
              <a:off x="3638169" y="1588071"/>
              <a:ext cx="182007" cy="315395"/>
            </a:xfrm>
            <a:custGeom>
              <a:avLst/>
              <a:gdLst/>
              <a:ahLst/>
              <a:cxnLst/>
              <a:rect l="l" t="t" r="r" b="b"/>
              <a:pathLst>
                <a:path w="5402" h="9361" extrusionOk="0">
                  <a:moveTo>
                    <a:pt x="0" y="0"/>
                  </a:moveTo>
                  <a:lnTo>
                    <a:pt x="0" y="6423"/>
                  </a:lnTo>
                  <a:lnTo>
                    <a:pt x="4263" y="8584"/>
                  </a:lnTo>
                  <a:lnTo>
                    <a:pt x="3782" y="8752"/>
                  </a:lnTo>
                  <a:cubicBezTo>
                    <a:pt x="3614" y="8800"/>
                    <a:pt x="3536" y="8987"/>
                    <a:pt x="3585" y="9154"/>
                  </a:cubicBezTo>
                  <a:cubicBezTo>
                    <a:pt x="3634" y="9282"/>
                    <a:pt x="3752" y="9361"/>
                    <a:pt x="3889" y="9361"/>
                  </a:cubicBezTo>
                  <a:cubicBezTo>
                    <a:pt x="3919" y="9361"/>
                    <a:pt x="3959" y="9361"/>
                    <a:pt x="3988" y="9341"/>
                  </a:cubicBezTo>
                  <a:lnTo>
                    <a:pt x="5176" y="8938"/>
                  </a:lnTo>
                  <a:cubicBezTo>
                    <a:pt x="5255" y="8909"/>
                    <a:pt x="5323" y="8850"/>
                    <a:pt x="5363" y="8771"/>
                  </a:cubicBezTo>
                  <a:cubicBezTo>
                    <a:pt x="5393" y="8693"/>
                    <a:pt x="5402" y="8604"/>
                    <a:pt x="5373" y="8525"/>
                  </a:cubicBezTo>
                  <a:lnTo>
                    <a:pt x="4941" y="7337"/>
                  </a:lnTo>
                  <a:cubicBezTo>
                    <a:pt x="4894" y="7213"/>
                    <a:pt x="4768" y="7132"/>
                    <a:pt x="4640" y="7132"/>
                  </a:cubicBezTo>
                  <a:cubicBezTo>
                    <a:pt x="4605" y="7132"/>
                    <a:pt x="4571" y="7138"/>
                    <a:pt x="4538" y="7150"/>
                  </a:cubicBezTo>
                  <a:cubicBezTo>
                    <a:pt x="4371" y="7209"/>
                    <a:pt x="4282" y="7396"/>
                    <a:pt x="4341" y="7553"/>
                  </a:cubicBezTo>
                  <a:lnTo>
                    <a:pt x="4509" y="7995"/>
                  </a:lnTo>
                  <a:lnTo>
                    <a:pt x="314" y="5873"/>
                  </a:lnTo>
                  <a:lnTo>
                    <a:pt x="314" y="1080"/>
                  </a:lnTo>
                  <a:lnTo>
                    <a:pt x="668" y="1434"/>
                  </a:lnTo>
                  <a:cubicBezTo>
                    <a:pt x="737" y="1493"/>
                    <a:pt x="816" y="1523"/>
                    <a:pt x="894" y="1523"/>
                  </a:cubicBezTo>
                  <a:cubicBezTo>
                    <a:pt x="973" y="1523"/>
                    <a:pt x="1051" y="1493"/>
                    <a:pt x="1120" y="1434"/>
                  </a:cubicBezTo>
                  <a:cubicBezTo>
                    <a:pt x="1238" y="1316"/>
                    <a:pt x="1238" y="1110"/>
                    <a:pt x="1120" y="992"/>
                  </a:cubicBezTo>
                  <a:lnTo>
                    <a:pt x="226" y="98"/>
                  </a:lnTo>
                  <a:cubicBezTo>
                    <a:pt x="167" y="30"/>
                    <a:pt x="79" y="0"/>
                    <a:pt x="0"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 name="Google Shape;1282;p49"/>
          <p:cNvGrpSpPr/>
          <p:nvPr/>
        </p:nvGrpSpPr>
        <p:grpSpPr>
          <a:xfrm>
            <a:off x="4084603" y="1617182"/>
            <a:ext cx="363040" cy="305158"/>
            <a:chOff x="4084603" y="1617182"/>
            <a:chExt cx="363040" cy="305158"/>
          </a:xfrm>
        </p:grpSpPr>
        <p:sp>
          <p:nvSpPr>
            <p:cNvPr id="1283" name="Google Shape;1283;p49"/>
            <p:cNvSpPr/>
            <p:nvPr/>
          </p:nvSpPr>
          <p:spPr>
            <a:xfrm>
              <a:off x="4109401" y="1627762"/>
              <a:ext cx="313408" cy="255524"/>
            </a:xfrm>
            <a:custGeom>
              <a:avLst/>
              <a:gdLst/>
              <a:ahLst/>
              <a:cxnLst/>
              <a:rect l="l" t="t" r="r" b="b"/>
              <a:pathLst>
                <a:path w="9302" h="7584" extrusionOk="0">
                  <a:moveTo>
                    <a:pt x="835" y="1"/>
                  </a:moveTo>
                  <a:cubicBezTo>
                    <a:pt x="373" y="1"/>
                    <a:pt x="0" y="384"/>
                    <a:pt x="0" y="845"/>
                  </a:cubicBezTo>
                  <a:lnTo>
                    <a:pt x="0" y="7583"/>
                  </a:lnTo>
                  <a:lnTo>
                    <a:pt x="9302" y="7583"/>
                  </a:lnTo>
                  <a:lnTo>
                    <a:pt x="9302" y="845"/>
                  </a:lnTo>
                  <a:cubicBezTo>
                    <a:pt x="9302" y="384"/>
                    <a:pt x="8918" y="1"/>
                    <a:pt x="8457"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9"/>
            <p:cNvSpPr/>
            <p:nvPr/>
          </p:nvSpPr>
          <p:spPr>
            <a:xfrm>
              <a:off x="4265939" y="1627762"/>
              <a:ext cx="156872" cy="255524"/>
            </a:xfrm>
            <a:custGeom>
              <a:avLst/>
              <a:gdLst/>
              <a:ahLst/>
              <a:cxnLst/>
              <a:rect l="l" t="t" r="r" b="b"/>
              <a:pathLst>
                <a:path w="4656" h="7584" extrusionOk="0">
                  <a:moveTo>
                    <a:pt x="0" y="1"/>
                  </a:moveTo>
                  <a:lnTo>
                    <a:pt x="0" y="7583"/>
                  </a:lnTo>
                  <a:lnTo>
                    <a:pt x="4656" y="7583"/>
                  </a:lnTo>
                  <a:lnTo>
                    <a:pt x="4656" y="845"/>
                  </a:lnTo>
                  <a:cubicBezTo>
                    <a:pt x="4656" y="384"/>
                    <a:pt x="4272" y="1"/>
                    <a:pt x="381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9"/>
            <p:cNvSpPr/>
            <p:nvPr/>
          </p:nvSpPr>
          <p:spPr>
            <a:xfrm>
              <a:off x="4098787" y="1617182"/>
              <a:ext cx="334634" cy="266103"/>
            </a:xfrm>
            <a:custGeom>
              <a:avLst/>
              <a:gdLst/>
              <a:ahLst/>
              <a:cxnLst/>
              <a:rect l="l" t="t" r="r" b="b"/>
              <a:pathLst>
                <a:path w="9932" h="7898" extrusionOk="0">
                  <a:moveTo>
                    <a:pt x="1150" y="0"/>
                  </a:moveTo>
                  <a:cubicBezTo>
                    <a:pt x="512" y="0"/>
                    <a:pt x="1" y="521"/>
                    <a:pt x="1" y="1159"/>
                  </a:cubicBezTo>
                  <a:lnTo>
                    <a:pt x="1" y="7897"/>
                  </a:lnTo>
                  <a:lnTo>
                    <a:pt x="630" y="7897"/>
                  </a:lnTo>
                  <a:lnTo>
                    <a:pt x="630" y="1159"/>
                  </a:lnTo>
                  <a:cubicBezTo>
                    <a:pt x="630" y="865"/>
                    <a:pt x="865" y="629"/>
                    <a:pt x="1150" y="629"/>
                  </a:cubicBezTo>
                  <a:lnTo>
                    <a:pt x="8772" y="629"/>
                  </a:lnTo>
                  <a:cubicBezTo>
                    <a:pt x="9067" y="629"/>
                    <a:pt x="9303" y="865"/>
                    <a:pt x="9303" y="1159"/>
                  </a:cubicBezTo>
                  <a:lnTo>
                    <a:pt x="9303" y="7897"/>
                  </a:lnTo>
                  <a:lnTo>
                    <a:pt x="9931" y="7897"/>
                  </a:lnTo>
                  <a:lnTo>
                    <a:pt x="9931" y="1159"/>
                  </a:lnTo>
                  <a:cubicBezTo>
                    <a:pt x="9931" y="521"/>
                    <a:pt x="9410" y="0"/>
                    <a:pt x="8772"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9"/>
            <p:cNvSpPr/>
            <p:nvPr/>
          </p:nvSpPr>
          <p:spPr>
            <a:xfrm>
              <a:off x="4265939" y="1617182"/>
              <a:ext cx="167485" cy="266103"/>
            </a:xfrm>
            <a:custGeom>
              <a:avLst/>
              <a:gdLst/>
              <a:ahLst/>
              <a:cxnLst/>
              <a:rect l="l" t="t" r="r" b="b"/>
              <a:pathLst>
                <a:path w="4971" h="7898" extrusionOk="0">
                  <a:moveTo>
                    <a:pt x="0" y="0"/>
                  </a:moveTo>
                  <a:lnTo>
                    <a:pt x="0" y="629"/>
                  </a:lnTo>
                  <a:lnTo>
                    <a:pt x="3811" y="629"/>
                  </a:lnTo>
                  <a:cubicBezTo>
                    <a:pt x="4106" y="629"/>
                    <a:pt x="4342" y="865"/>
                    <a:pt x="4342" y="1159"/>
                  </a:cubicBezTo>
                  <a:lnTo>
                    <a:pt x="4342" y="7897"/>
                  </a:lnTo>
                  <a:lnTo>
                    <a:pt x="4970" y="7897"/>
                  </a:lnTo>
                  <a:lnTo>
                    <a:pt x="4970" y="1159"/>
                  </a:lnTo>
                  <a:cubicBezTo>
                    <a:pt x="4970" y="521"/>
                    <a:pt x="4449" y="0"/>
                    <a:pt x="3811"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9"/>
            <p:cNvSpPr/>
            <p:nvPr/>
          </p:nvSpPr>
          <p:spPr>
            <a:xfrm>
              <a:off x="4084603" y="1840568"/>
              <a:ext cx="363037" cy="81772"/>
            </a:xfrm>
            <a:custGeom>
              <a:avLst/>
              <a:gdLst/>
              <a:ahLst/>
              <a:cxnLst/>
              <a:rect l="l" t="t" r="r" b="b"/>
              <a:pathLst>
                <a:path w="10775" h="2427" extrusionOk="0">
                  <a:moveTo>
                    <a:pt x="314" y="0"/>
                  </a:moveTo>
                  <a:cubicBezTo>
                    <a:pt x="138" y="0"/>
                    <a:pt x="0" y="147"/>
                    <a:pt x="0" y="315"/>
                  </a:cubicBezTo>
                  <a:lnTo>
                    <a:pt x="0" y="953"/>
                  </a:lnTo>
                  <a:cubicBezTo>
                    <a:pt x="0" y="1758"/>
                    <a:pt x="658" y="2426"/>
                    <a:pt x="1473" y="2426"/>
                  </a:cubicBezTo>
                  <a:lnTo>
                    <a:pt x="9301" y="2426"/>
                  </a:lnTo>
                  <a:cubicBezTo>
                    <a:pt x="10116" y="2426"/>
                    <a:pt x="10774" y="1758"/>
                    <a:pt x="10774" y="953"/>
                  </a:cubicBezTo>
                  <a:lnTo>
                    <a:pt x="10774" y="315"/>
                  </a:lnTo>
                  <a:cubicBezTo>
                    <a:pt x="10774" y="147"/>
                    <a:pt x="10627" y="0"/>
                    <a:pt x="10460" y="0"/>
                  </a:cubicBezTo>
                  <a:lnTo>
                    <a:pt x="6875" y="0"/>
                  </a:lnTo>
                  <a:cubicBezTo>
                    <a:pt x="6738" y="0"/>
                    <a:pt x="6610" y="99"/>
                    <a:pt x="6570" y="246"/>
                  </a:cubicBezTo>
                  <a:lnTo>
                    <a:pt x="6423" y="845"/>
                  </a:lnTo>
                  <a:lnTo>
                    <a:pt x="4351" y="845"/>
                  </a:lnTo>
                  <a:lnTo>
                    <a:pt x="4194" y="246"/>
                  </a:lnTo>
                  <a:cubicBezTo>
                    <a:pt x="4164" y="99"/>
                    <a:pt x="4036" y="0"/>
                    <a:pt x="38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9"/>
            <p:cNvSpPr/>
            <p:nvPr/>
          </p:nvSpPr>
          <p:spPr>
            <a:xfrm>
              <a:off x="4265939" y="1840568"/>
              <a:ext cx="181704" cy="81772"/>
            </a:xfrm>
            <a:custGeom>
              <a:avLst/>
              <a:gdLst/>
              <a:ahLst/>
              <a:cxnLst/>
              <a:rect l="l" t="t" r="r" b="b"/>
              <a:pathLst>
                <a:path w="5393" h="2427" extrusionOk="0">
                  <a:moveTo>
                    <a:pt x="1493" y="0"/>
                  </a:moveTo>
                  <a:cubicBezTo>
                    <a:pt x="1356" y="0"/>
                    <a:pt x="1228" y="99"/>
                    <a:pt x="1188" y="246"/>
                  </a:cubicBezTo>
                  <a:lnTo>
                    <a:pt x="1041" y="845"/>
                  </a:lnTo>
                  <a:lnTo>
                    <a:pt x="0" y="845"/>
                  </a:lnTo>
                  <a:lnTo>
                    <a:pt x="0" y="2426"/>
                  </a:lnTo>
                  <a:lnTo>
                    <a:pt x="3919" y="2426"/>
                  </a:lnTo>
                  <a:cubicBezTo>
                    <a:pt x="4734" y="2426"/>
                    <a:pt x="5392" y="1758"/>
                    <a:pt x="5392" y="953"/>
                  </a:cubicBezTo>
                  <a:lnTo>
                    <a:pt x="5392" y="315"/>
                  </a:lnTo>
                  <a:cubicBezTo>
                    <a:pt x="5392" y="147"/>
                    <a:pt x="5245" y="0"/>
                    <a:pt x="507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9"/>
            <p:cNvSpPr/>
            <p:nvPr/>
          </p:nvSpPr>
          <p:spPr>
            <a:xfrm>
              <a:off x="4084603" y="1840568"/>
              <a:ext cx="181367" cy="81772"/>
            </a:xfrm>
            <a:custGeom>
              <a:avLst/>
              <a:gdLst/>
              <a:ahLst/>
              <a:cxnLst/>
              <a:rect l="l" t="t" r="r" b="b"/>
              <a:pathLst>
                <a:path w="5383" h="2427" extrusionOk="0">
                  <a:moveTo>
                    <a:pt x="314" y="0"/>
                  </a:moveTo>
                  <a:cubicBezTo>
                    <a:pt x="138" y="0"/>
                    <a:pt x="0" y="147"/>
                    <a:pt x="0" y="315"/>
                  </a:cubicBezTo>
                  <a:lnTo>
                    <a:pt x="0" y="953"/>
                  </a:lnTo>
                  <a:cubicBezTo>
                    <a:pt x="0" y="1758"/>
                    <a:pt x="658" y="2426"/>
                    <a:pt x="1473" y="2426"/>
                  </a:cubicBezTo>
                  <a:lnTo>
                    <a:pt x="5382" y="2426"/>
                  </a:lnTo>
                  <a:lnTo>
                    <a:pt x="5382" y="845"/>
                  </a:lnTo>
                  <a:lnTo>
                    <a:pt x="4351" y="845"/>
                  </a:lnTo>
                  <a:lnTo>
                    <a:pt x="4194" y="246"/>
                  </a:lnTo>
                  <a:cubicBezTo>
                    <a:pt x="4164" y="99"/>
                    <a:pt x="4036" y="0"/>
                    <a:pt x="388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9"/>
            <p:cNvSpPr/>
            <p:nvPr/>
          </p:nvSpPr>
          <p:spPr>
            <a:xfrm>
              <a:off x="4141173" y="1665161"/>
              <a:ext cx="124797" cy="106266"/>
            </a:xfrm>
            <a:custGeom>
              <a:avLst/>
              <a:gdLst/>
              <a:ahLst/>
              <a:cxnLst/>
              <a:rect l="l" t="t" r="r" b="b"/>
              <a:pathLst>
                <a:path w="3704" h="3154" extrusionOk="0">
                  <a:moveTo>
                    <a:pt x="314" y="1"/>
                  </a:moveTo>
                  <a:cubicBezTo>
                    <a:pt x="148" y="1"/>
                    <a:pt x="0" y="138"/>
                    <a:pt x="0" y="315"/>
                  </a:cubicBezTo>
                  <a:lnTo>
                    <a:pt x="0" y="2839"/>
                  </a:lnTo>
                  <a:cubicBezTo>
                    <a:pt x="0" y="3016"/>
                    <a:pt x="148" y="3153"/>
                    <a:pt x="314" y="3153"/>
                  </a:cubicBezTo>
                  <a:lnTo>
                    <a:pt x="3389" y="3153"/>
                  </a:lnTo>
                  <a:cubicBezTo>
                    <a:pt x="3566" y="3153"/>
                    <a:pt x="3703" y="3016"/>
                    <a:pt x="3703" y="2839"/>
                  </a:cubicBezTo>
                  <a:lnTo>
                    <a:pt x="3703" y="315"/>
                  </a:lnTo>
                  <a:cubicBezTo>
                    <a:pt x="3703" y="138"/>
                    <a:pt x="3566" y="1"/>
                    <a:pt x="3389"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9"/>
            <p:cNvSpPr/>
            <p:nvPr/>
          </p:nvSpPr>
          <p:spPr>
            <a:xfrm>
              <a:off x="4296364" y="1665161"/>
              <a:ext cx="94339" cy="21226"/>
            </a:xfrm>
            <a:custGeom>
              <a:avLst/>
              <a:gdLst/>
              <a:ahLst/>
              <a:cxnLst/>
              <a:rect l="l" t="t" r="r" b="b"/>
              <a:pathLst>
                <a:path w="2800" h="630" extrusionOk="0">
                  <a:moveTo>
                    <a:pt x="325" y="1"/>
                  </a:moveTo>
                  <a:cubicBezTo>
                    <a:pt x="148" y="1"/>
                    <a:pt x="1" y="138"/>
                    <a:pt x="1" y="315"/>
                  </a:cubicBezTo>
                  <a:cubicBezTo>
                    <a:pt x="1" y="492"/>
                    <a:pt x="148" y="629"/>
                    <a:pt x="325" y="629"/>
                  </a:cubicBezTo>
                  <a:lnTo>
                    <a:pt x="2485" y="629"/>
                  </a:lnTo>
                  <a:cubicBezTo>
                    <a:pt x="2662" y="629"/>
                    <a:pt x="2800" y="492"/>
                    <a:pt x="2800" y="315"/>
                  </a:cubicBezTo>
                  <a:cubicBezTo>
                    <a:pt x="2800" y="138"/>
                    <a:pt x="2662" y="1"/>
                    <a:pt x="248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9"/>
            <p:cNvSpPr/>
            <p:nvPr/>
          </p:nvSpPr>
          <p:spPr>
            <a:xfrm>
              <a:off x="4296364" y="1707547"/>
              <a:ext cx="94339" cy="21530"/>
            </a:xfrm>
            <a:custGeom>
              <a:avLst/>
              <a:gdLst/>
              <a:ahLst/>
              <a:cxnLst/>
              <a:rect l="l" t="t" r="r" b="b"/>
              <a:pathLst>
                <a:path w="2800" h="639" extrusionOk="0">
                  <a:moveTo>
                    <a:pt x="325" y="0"/>
                  </a:moveTo>
                  <a:cubicBezTo>
                    <a:pt x="148" y="0"/>
                    <a:pt x="1" y="147"/>
                    <a:pt x="1" y="324"/>
                  </a:cubicBezTo>
                  <a:cubicBezTo>
                    <a:pt x="1" y="491"/>
                    <a:pt x="148" y="638"/>
                    <a:pt x="325" y="638"/>
                  </a:cubicBezTo>
                  <a:lnTo>
                    <a:pt x="2485" y="638"/>
                  </a:lnTo>
                  <a:cubicBezTo>
                    <a:pt x="2662" y="638"/>
                    <a:pt x="2800" y="491"/>
                    <a:pt x="2800" y="324"/>
                  </a:cubicBezTo>
                  <a:cubicBezTo>
                    <a:pt x="2800" y="147"/>
                    <a:pt x="2662" y="0"/>
                    <a:pt x="248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9"/>
            <p:cNvSpPr/>
            <p:nvPr/>
          </p:nvSpPr>
          <p:spPr>
            <a:xfrm>
              <a:off x="4296364" y="1750203"/>
              <a:ext cx="94339" cy="21226"/>
            </a:xfrm>
            <a:custGeom>
              <a:avLst/>
              <a:gdLst/>
              <a:ahLst/>
              <a:cxnLst/>
              <a:rect l="l" t="t" r="r" b="b"/>
              <a:pathLst>
                <a:path w="2800" h="630" extrusionOk="0">
                  <a:moveTo>
                    <a:pt x="325" y="1"/>
                  </a:moveTo>
                  <a:cubicBezTo>
                    <a:pt x="148" y="1"/>
                    <a:pt x="1" y="138"/>
                    <a:pt x="1" y="315"/>
                  </a:cubicBezTo>
                  <a:cubicBezTo>
                    <a:pt x="1" y="492"/>
                    <a:pt x="148" y="629"/>
                    <a:pt x="325" y="629"/>
                  </a:cubicBezTo>
                  <a:lnTo>
                    <a:pt x="2485" y="629"/>
                  </a:lnTo>
                  <a:cubicBezTo>
                    <a:pt x="2662" y="629"/>
                    <a:pt x="2800" y="492"/>
                    <a:pt x="2800" y="315"/>
                  </a:cubicBezTo>
                  <a:cubicBezTo>
                    <a:pt x="2800" y="138"/>
                    <a:pt x="2662" y="1"/>
                    <a:pt x="248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9"/>
            <p:cNvSpPr/>
            <p:nvPr/>
          </p:nvSpPr>
          <p:spPr>
            <a:xfrm>
              <a:off x="4296364" y="1792926"/>
              <a:ext cx="94339" cy="21193"/>
            </a:xfrm>
            <a:custGeom>
              <a:avLst/>
              <a:gdLst/>
              <a:ahLst/>
              <a:cxnLst/>
              <a:rect l="l" t="t" r="r" b="b"/>
              <a:pathLst>
                <a:path w="2800" h="629" extrusionOk="0">
                  <a:moveTo>
                    <a:pt x="325" y="0"/>
                  </a:moveTo>
                  <a:cubicBezTo>
                    <a:pt x="148" y="0"/>
                    <a:pt x="1" y="138"/>
                    <a:pt x="1" y="314"/>
                  </a:cubicBezTo>
                  <a:cubicBezTo>
                    <a:pt x="1" y="481"/>
                    <a:pt x="148" y="629"/>
                    <a:pt x="325" y="629"/>
                  </a:cubicBezTo>
                  <a:lnTo>
                    <a:pt x="2485" y="629"/>
                  </a:lnTo>
                  <a:cubicBezTo>
                    <a:pt x="2662" y="629"/>
                    <a:pt x="2800" y="481"/>
                    <a:pt x="2800" y="314"/>
                  </a:cubicBezTo>
                  <a:cubicBezTo>
                    <a:pt x="2800" y="138"/>
                    <a:pt x="2662" y="0"/>
                    <a:pt x="248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9"/>
            <p:cNvSpPr/>
            <p:nvPr/>
          </p:nvSpPr>
          <p:spPr>
            <a:xfrm>
              <a:off x="4150439" y="1792926"/>
              <a:ext cx="21193" cy="21193"/>
            </a:xfrm>
            <a:custGeom>
              <a:avLst/>
              <a:gdLst/>
              <a:ahLst/>
              <a:cxnLst/>
              <a:rect l="l" t="t" r="r" b="b"/>
              <a:pathLst>
                <a:path w="629" h="629" extrusionOk="0">
                  <a:moveTo>
                    <a:pt x="314" y="0"/>
                  </a:moveTo>
                  <a:cubicBezTo>
                    <a:pt x="138" y="0"/>
                    <a:pt x="0" y="138"/>
                    <a:pt x="0" y="314"/>
                  </a:cubicBezTo>
                  <a:cubicBezTo>
                    <a:pt x="0" y="481"/>
                    <a:pt x="138" y="629"/>
                    <a:pt x="314" y="629"/>
                  </a:cubicBezTo>
                  <a:cubicBezTo>
                    <a:pt x="491" y="629"/>
                    <a:pt x="629" y="481"/>
                    <a:pt x="629" y="314"/>
                  </a:cubicBezTo>
                  <a:cubicBezTo>
                    <a:pt x="629" y="138"/>
                    <a:pt x="491" y="0"/>
                    <a:pt x="314"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9"/>
            <p:cNvSpPr/>
            <p:nvPr/>
          </p:nvSpPr>
          <p:spPr>
            <a:xfrm>
              <a:off x="4193128" y="1792926"/>
              <a:ext cx="21226" cy="21193"/>
            </a:xfrm>
            <a:custGeom>
              <a:avLst/>
              <a:gdLst/>
              <a:ahLst/>
              <a:cxnLst/>
              <a:rect l="l" t="t" r="r" b="b"/>
              <a:pathLst>
                <a:path w="630" h="629" extrusionOk="0">
                  <a:moveTo>
                    <a:pt x="315" y="0"/>
                  </a:moveTo>
                  <a:cubicBezTo>
                    <a:pt x="138" y="0"/>
                    <a:pt x="1" y="138"/>
                    <a:pt x="1" y="314"/>
                  </a:cubicBezTo>
                  <a:cubicBezTo>
                    <a:pt x="1" y="481"/>
                    <a:pt x="138" y="629"/>
                    <a:pt x="315" y="629"/>
                  </a:cubicBezTo>
                  <a:cubicBezTo>
                    <a:pt x="481" y="629"/>
                    <a:pt x="629" y="481"/>
                    <a:pt x="629" y="314"/>
                  </a:cubicBezTo>
                  <a:cubicBezTo>
                    <a:pt x="629" y="138"/>
                    <a:pt x="481" y="0"/>
                    <a:pt x="31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9"/>
            <p:cNvSpPr/>
            <p:nvPr/>
          </p:nvSpPr>
          <p:spPr>
            <a:xfrm>
              <a:off x="4235480" y="1792926"/>
              <a:ext cx="21226" cy="21193"/>
            </a:xfrm>
            <a:custGeom>
              <a:avLst/>
              <a:gdLst/>
              <a:ahLst/>
              <a:cxnLst/>
              <a:rect l="l" t="t" r="r" b="b"/>
              <a:pathLst>
                <a:path w="630" h="629" extrusionOk="0">
                  <a:moveTo>
                    <a:pt x="315" y="0"/>
                  </a:moveTo>
                  <a:cubicBezTo>
                    <a:pt x="148" y="0"/>
                    <a:pt x="1" y="138"/>
                    <a:pt x="1" y="314"/>
                  </a:cubicBezTo>
                  <a:cubicBezTo>
                    <a:pt x="1" y="481"/>
                    <a:pt x="148" y="629"/>
                    <a:pt x="315" y="629"/>
                  </a:cubicBezTo>
                  <a:cubicBezTo>
                    <a:pt x="492" y="629"/>
                    <a:pt x="629" y="481"/>
                    <a:pt x="629" y="314"/>
                  </a:cubicBezTo>
                  <a:cubicBezTo>
                    <a:pt x="629" y="138"/>
                    <a:pt x="492" y="0"/>
                    <a:pt x="31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49"/>
          <p:cNvGrpSpPr/>
          <p:nvPr/>
        </p:nvGrpSpPr>
        <p:grpSpPr>
          <a:xfrm>
            <a:off x="4712339" y="1588071"/>
            <a:ext cx="363076" cy="363043"/>
            <a:chOff x="4712339" y="1588071"/>
            <a:chExt cx="363076" cy="363043"/>
          </a:xfrm>
        </p:grpSpPr>
        <p:sp>
          <p:nvSpPr>
            <p:cNvPr id="1299" name="Google Shape;1299;p49"/>
            <p:cNvSpPr/>
            <p:nvPr/>
          </p:nvSpPr>
          <p:spPr>
            <a:xfrm>
              <a:off x="4740809" y="1588071"/>
              <a:ext cx="233994" cy="204884"/>
            </a:xfrm>
            <a:custGeom>
              <a:avLst/>
              <a:gdLst/>
              <a:ahLst/>
              <a:cxnLst/>
              <a:rect l="l" t="t" r="r" b="b"/>
              <a:pathLst>
                <a:path w="6945" h="6081" extrusionOk="0">
                  <a:moveTo>
                    <a:pt x="3468" y="0"/>
                  </a:moveTo>
                  <a:cubicBezTo>
                    <a:pt x="1552" y="0"/>
                    <a:pt x="0" y="1562"/>
                    <a:pt x="0" y="3477"/>
                  </a:cubicBezTo>
                  <a:lnTo>
                    <a:pt x="0" y="3900"/>
                  </a:lnTo>
                  <a:cubicBezTo>
                    <a:pt x="0" y="4970"/>
                    <a:pt x="766" y="5884"/>
                    <a:pt x="1818" y="6070"/>
                  </a:cubicBezTo>
                  <a:cubicBezTo>
                    <a:pt x="1837" y="6070"/>
                    <a:pt x="1857" y="6080"/>
                    <a:pt x="1877" y="6080"/>
                  </a:cubicBezTo>
                  <a:lnTo>
                    <a:pt x="5059" y="6080"/>
                  </a:lnTo>
                  <a:cubicBezTo>
                    <a:pt x="5078" y="6080"/>
                    <a:pt x="5098" y="6070"/>
                    <a:pt x="5118" y="6070"/>
                  </a:cubicBezTo>
                  <a:cubicBezTo>
                    <a:pt x="6179" y="5884"/>
                    <a:pt x="6945" y="4970"/>
                    <a:pt x="6945" y="3900"/>
                  </a:cubicBezTo>
                  <a:lnTo>
                    <a:pt x="6945" y="3477"/>
                  </a:lnTo>
                  <a:cubicBezTo>
                    <a:pt x="6945" y="1562"/>
                    <a:pt x="5383" y="0"/>
                    <a:pt x="3468"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9"/>
            <p:cNvSpPr/>
            <p:nvPr/>
          </p:nvSpPr>
          <p:spPr>
            <a:xfrm>
              <a:off x="4857623" y="1588071"/>
              <a:ext cx="117183" cy="204884"/>
            </a:xfrm>
            <a:custGeom>
              <a:avLst/>
              <a:gdLst/>
              <a:ahLst/>
              <a:cxnLst/>
              <a:rect l="l" t="t" r="r" b="b"/>
              <a:pathLst>
                <a:path w="3478" h="6081" extrusionOk="0">
                  <a:moveTo>
                    <a:pt x="1" y="0"/>
                  </a:moveTo>
                  <a:lnTo>
                    <a:pt x="1" y="6080"/>
                  </a:lnTo>
                  <a:lnTo>
                    <a:pt x="1592" y="6080"/>
                  </a:lnTo>
                  <a:cubicBezTo>
                    <a:pt x="1611" y="6080"/>
                    <a:pt x="1631" y="6070"/>
                    <a:pt x="1651" y="6070"/>
                  </a:cubicBezTo>
                  <a:cubicBezTo>
                    <a:pt x="2712" y="5884"/>
                    <a:pt x="3478" y="4970"/>
                    <a:pt x="3478" y="3900"/>
                  </a:cubicBezTo>
                  <a:lnTo>
                    <a:pt x="3478" y="3477"/>
                  </a:lnTo>
                  <a:cubicBezTo>
                    <a:pt x="3478" y="1562"/>
                    <a:pt x="1916" y="0"/>
                    <a:pt x="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9"/>
            <p:cNvSpPr/>
            <p:nvPr/>
          </p:nvSpPr>
          <p:spPr>
            <a:xfrm>
              <a:off x="4712339" y="1829315"/>
              <a:ext cx="290598" cy="121798"/>
            </a:xfrm>
            <a:custGeom>
              <a:avLst/>
              <a:gdLst/>
              <a:ahLst/>
              <a:cxnLst/>
              <a:rect l="l" t="t" r="r" b="b"/>
              <a:pathLst>
                <a:path w="8625" h="3615" extrusionOk="0">
                  <a:moveTo>
                    <a:pt x="2417" y="0"/>
                  </a:moveTo>
                  <a:cubicBezTo>
                    <a:pt x="1081" y="0"/>
                    <a:pt x="1" y="1081"/>
                    <a:pt x="1" y="2417"/>
                  </a:cubicBezTo>
                  <a:lnTo>
                    <a:pt x="1" y="3301"/>
                  </a:lnTo>
                  <a:cubicBezTo>
                    <a:pt x="1" y="3477"/>
                    <a:pt x="138" y="3615"/>
                    <a:pt x="315" y="3615"/>
                  </a:cubicBezTo>
                  <a:lnTo>
                    <a:pt x="1474" y="3615"/>
                  </a:lnTo>
                  <a:lnTo>
                    <a:pt x="1788" y="3261"/>
                  </a:lnTo>
                  <a:lnTo>
                    <a:pt x="2102" y="3615"/>
                  </a:lnTo>
                  <a:lnTo>
                    <a:pt x="6522" y="3615"/>
                  </a:lnTo>
                  <a:lnTo>
                    <a:pt x="6837" y="3202"/>
                  </a:lnTo>
                  <a:lnTo>
                    <a:pt x="7151" y="3615"/>
                  </a:lnTo>
                  <a:lnTo>
                    <a:pt x="8310" y="3615"/>
                  </a:lnTo>
                  <a:cubicBezTo>
                    <a:pt x="8487" y="3615"/>
                    <a:pt x="8624" y="3477"/>
                    <a:pt x="8624" y="3301"/>
                  </a:cubicBezTo>
                  <a:lnTo>
                    <a:pt x="8624" y="2417"/>
                  </a:lnTo>
                  <a:cubicBezTo>
                    <a:pt x="8624" y="1081"/>
                    <a:pt x="7544" y="0"/>
                    <a:pt x="6208" y="0"/>
                  </a:cubicBezTo>
                  <a:lnTo>
                    <a:pt x="5894" y="0"/>
                  </a:lnTo>
                  <a:lnTo>
                    <a:pt x="4313" y="422"/>
                  </a:lnTo>
                  <a:lnTo>
                    <a:pt x="2731"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9"/>
            <p:cNvSpPr/>
            <p:nvPr/>
          </p:nvSpPr>
          <p:spPr>
            <a:xfrm>
              <a:off x="4857623" y="1829315"/>
              <a:ext cx="145316" cy="121798"/>
            </a:xfrm>
            <a:custGeom>
              <a:avLst/>
              <a:gdLst/>
              <a:ahLst/>
              <a:cxnLst/>
              <a:rect l="l" t="t" r="r" b="b"/>
              <a:pathLst>
                <a:path w="4313" h="3615" extrusionOk="0">
                  <a:moveTo>
                    <a:pt x="1582" y="0"/>
                  </a:moveTo>
                  <a:lnTo>
                    <a:pt x="1" y="422"/>
                  </a:lnTo>
                  <a:lnTo>
                    <a:pt x="1" y="3615"/>
                  </a:lnTo>
                  <a:lnTo>
                    <a:pt x="2210" y="3615"/>
                  </a:lnTo>
                  <a:lnTo>
                    <a:pt x="2525" y="3202"/>
                  </a:lnTo>
                  <a:lnTo>
                    <a:pt x="2839" y="3615"/>
                  </a:lnTo>
                  <a:lnTo>
                    <a:pt x="3998" y="3615"/>
                  </a:lnTo>
                  <a:cubicBezTo>
                    <a:pt x="4175" y="3615"/>
                    <a:pt x="4312" y="3477"/>
                    <a:pt x="4312" y="3301"/>
                  </a:cubicBezTo>
                  <a:lnTo>
                    <a:pt x="4312" y="2417"/>
                  </a:lnTo>
                  <a:cubicBezTo>
                    <a:pt x="4312" y="1081"/>
                    <a:pt x="3232" y="0"/>
                    <a:pt x="1896"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9"/>
            <p:cNvSpPr/>
            <p:nvPr/>
          </p:nvSpPr>
          <p:spPr>
            <a:xfrm>
              <a:off x="4804355" y="1795554"/>
              <a:ext cx="106569" cy="97641"/>
            </a:xfrm>
            <a:custGeom>
              <a:avLst/>
              <a:gdLst/>
              <a:ahLst/>
              <a:cxnLst/>
              <a:rect l="l" t="t" r="r" b="b"/>
              <a:pathLst>
                <a:path w="3163" h="2898" extrusionOk="0">
                  <a:moveTo>
                    <a:pt x="639" y="1"/>
                  </a:moveTo>
                  <a:lnTo>
                    <a:pt x="639" y="1002"/>
                  </a:lnTo>
                  <a:lnTo>
                    <a:pt x="0" y="1002"/>
                  </a:lnTo>
                  <a:lnTo>
                    <a:pt x="0" y="1317"/>
                  </a:lnTo>
                  <a:cubicBezTo>
                    <a:pt x="0" y="2191"/>
                    <a:pt x="707" y="2898"/>
                    <a:pt x="1582" y="2898"/>
                  </a:cubicBezTo>
                  <a:cubicBezTo>
                    <a:pt x="2455" y="2898"/>
                    <a:pt x="3163" y="2191"/>
                    <a:pt x="3163" y="1317"/>
                  </a:cubicBezTo>
                  <a:lnTo>
                    <a:pt x="3163" y="1002"/>
                  </a:lnTo>
                  <a:lnTo>
                    <a:pt x="2534" y="1002"/>
                  </a:lnTo>
                  <a:lnTo>
                    <a:pt x="253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9"/>
            <p:cNvSpPr/>
            <p:nvPr/>
          </p:nvSpPr>
          <p:spPr>
            <a:xfrm>
              <a:off x="4857623" y="1795554"/>
              <a:ext cx="53302" cy="97641"/>
            </a:xfrm>
            <a:custGeom>
              <a:avLst/>
              <a:gdLst/>
              <a:ahLst/>
              <a:cxnLst/>
              <a:rect l="l" t="t" r="r" b="b"/>
              <a:pathLst>
                <a:path w="1582" h="2898" extrusionOk="0">
                  <a:moveTo>
                    <a:pt x="1" y="1"/>
                  </a:moveTo>
                  <a:lnTo>
                    <a:pt x="1" y="2898"/>
                  </a:lnTo>
                  <a:cubicBezTo>
                    <a:pt x="874" y="2898"/>
                    <a:pt x="1582" y="2191"/>
                    <a:pt x="1582" y="1317"/>
                  </a:cubicBezTo>
                  <a:lnTo>
                    <a:pt x="1582" y="1002"/>
                  </a:lnTo>
                  <a:lnTo>
                    <a:pt x="953" y="1002"/>
                  </a:lnTo>
                  <a:lnTo>
                    <a:pt x="95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9"/>
            <p:cNvSpPr/>
            <p:nvPr/>
          </p:nvSpPr>
          <p:spPr>
            <a:xfrm>
              <a:off x="4783162" y="1659231"/>
              <a:ext cx="148955" cy="162836"/>
            </a:xfrm>
            <a:custGeom>
              <a:avLst/>
              <a:gdLst/>
              <a:ahLst/>
              <a:cxnLst/>
              <a:rect l="l" t="t" r="r" b="b"/>
              <a:pathLst>
                <a:path w="4421" h="4833" extrusionOk="0">
                  <a:moveTo>
                    <a:pt x="1582" y="0"/>
                  </a:moveTo>
                  <a:cubicBezTo>
                    <a:pt x="708" y="0"/>
                    <a:pt x="0" y="707"/>
                    <a:pt x="0" y="1572"/>
                  </a:cubicBezTo>
                  <a:lnTo>
                    <a:pt x="0" y="2622"/>
                  </a:lnTo>
                  <a:cubicBezTo>
                    <a:pt x="0" y="3850"/>
                    <a:pt x="993" y="4832"/>
                    <a:pt x="2211" y="4832"/>
                  </a:cubicBezTo>
                  <a:cubicBezTo>
                    <a:pt x="3429" y="4832"/>
                    <a:pt x="4420" y="3850"/>
                    <a:pt x="4420" y="2622"/>
                  </a:cubicBezTo>
                  <a:lnTo>
                    <a:pt x="4420" y="1572"/>
                  </a:lnTo>
                  <a:cubicBezTo>
                    <a:pt x="4420" y="1404"/>
                    <a:pt x="4283" y="1257"/>
                    <a:pt x="4106" y="1257"/>
                  </a:cubicBezTo>
                  <a:lnTo>
                    <a:pt x="3939" y="1257"/>
                  </a:lnTo>
                  <a:cubicBezTo>
                    <a:pt x="3095" y="1257"/>
                    <a:pt x="2309" y="835"/>
                    <a:pt x="1847" y="138"/>
                  </a:cubicBezTo>
                  <a:cubicBezTo>
                    <a:pt x="1788" y="49"/>
                    <a:pt x="1690" y="0"/>
                    <a:pt x="1582"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9"/>
            <p:cNvSpPr/>
            <p:nvPr/>
          </p:nvSpPr>
          <p:spPr>
            <a:xfrm>
              <a:off x="4857623" y="1678403"/>
              <a:ext cx="74494" cy="143665"/>
            </a:xfrm>
            <a:custGeom>
              <a:avLst/>
              <a:gdLst/>
              <a:ahLst/>
              <a:cxnLst/>
              <a:rect l="l" t="t" r="r" b="b"/>
              <a:pathLst>
                <a:path w="2211" h="4264" extrusionOk="0">
                  <a:moveTo>
                    <a:pt x="1" y="1"/>
                  </a:moveTo>
                  <a:lnTo>
                    <a:pt x="1" y="4263"/>
                  </a:lnTo>
                  <a:cubicBezTo>
                    <a:pt x="1219" y="4263"/>
                    <a:pt x="2210" y="3281"/>
                    <a:pt x="2210" y="2053"/>
                  </a:cubicBezTo>
                  <a:lnTo>
                    <a:pt x="2210" y="1003"/>
                  </a:lnTo>
                  <a:cubicBezTo>
                    <a:pt x="2210" y="835"/>
                    <a:pt x="2073" y="688"/>
                    <a:pt x="1896" y="688"/>
                  </a:cubicBezTo>
                  <a:lnTo>
                    <a:pt x="1729" y="688"/>
                  </a:lnTo>
                  <a:cubicBezTo>
                    <a:pt x="1081" y="688"/>
                    <a:pt x="462" y="442"/>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9"/>
            <p:cNvSpPr/>
            <p:nvPr/>
          </p:nvSpPr>
          <p:spPr>
            <a:xfrm>
              <a:off x="4761969" y="1903743"/>
              <a:ext cx="21226" cy="47372"/>
            </a:xfrm>
            <a:custGeom>
              <a:avLst/>
              <a:gdLst/>
              <a:ahLst/>
              <a:cxnLst/>
              <a:rect l="l" t="t" r="r" b="b"/>
              <a:pathLst>
                <a:path w="630" h="1406" extrusionOk="0">
                  <a:moveTo>
                    <a:pt x="315" y="1"/>
                  </a:moveTo>
                  <a:cubicBezTo>
                    <a:pt x="138" y="1"/>
                    <a:pt x="1" y="139"/>
                    <a:pt x="1" y="315"/>
                  </a:cubicBezTo>
                  <a:lnTo>
                    <a:pt x="1" y="1406"/>
                  </a:lnTo>
                  <a:lnTo>
                    <a:pt x="629" y="1406"/>
                  </a:lnTo>
                  <a:lnTo>
                    <a:pt x="629" y="315"/>
                  </a:lnTo>
                  <a:cubicBezTo>
                    <a:pt x="629" y="139"/>
                    <a:pt x="49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9"/>
            <p:cNvSpPr/>
            <p:nvPr/>
          </p:nvSpPr>
          <p:spPr>
            <a:xfrm>
              <a:off x="4932085" y="1903743"/>
              <a:ext cx="21193" cy="47372"/>
            </a:xfrm>
            <a:custGeom>
              <a:avLst/>
              <a:gdLst/>
              <a:ahLst/>
              <a:cxnLst/>
              <a:rect l="l" t="t" r="r" b="b"/>
              <a:pathLst>
                <a:path w="629" h="1406" extrusionOk="0">
                  <a:moveTo>
                    <a:pt x="315" y="1"/>
                  </a:moveTo>
                  <a:cubicBezTo>
                    <a:pt x="148" y="1"/>
                    <a:pt x="0" y="139"/>
                    <a:pt x="0" y="315"/>
                  </a:cubicBezTo>
                  <a:lnTo>
                    <a:pt x="0" y="1406"/>
                  </a:lnTo>
                  <a:lnTo>
                    <a:pt x="629" y="1406"/>
                  </a:lnTo>
                  <a:lnTo>
                    <a:pt x="629" y="315"/>
                  </a:lnTo>
                  <a:cubicBezTo>
                    <a:pt x="629" y="139"/>
                    <a:pt x="491"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9"/>
            <p:cNvSpPr/>
            <p:nvPr/>
          </p:nvSpPr>
          <p:spPr>
            <a:xfrm>
              <a:off x="4834106" y="1758828"/>
              <a:ext cx="47372" cy="26179"/>
            </a:xfrm>
            <a:custGeom>
              <a:avLst/>
              <a:gdLst/>
              <a:ahLst/>
              <a:cxnLst/>
              <a:rect l="l" t="t" r="r" b="b"/>
              <a:pathLst>
                <a:path w="1406" h="777" extrusionOk="0">
                  <a:moveTo>
                    <a:pt x="702" y="0"/>
                  </a:moveTo>
                  <a:cubicBezTo>
                    <a:pt x="492" y="0"/>
                    <a:pt x="281" y="79"/>
                    <a:pt x="119" y="236"/>
                  </a:cubicBezTo>
                  <a:cubicBezTo>
                    <a:pt x="1" y="364"/>
                    <a:pt x="1" y="560"/>
                    <a:pt x="119" y="688"/>
                  </a:cubicBezTo>
                  <a:cubicBezTo>
                    <a:pt x="183" y="747"/>
                    <a:pt x="264" y="776"/>
                    <a:pt x="345" y="776"/>
                  </a:cubicBezTo>
                  <a:cubicBezTo>
                    <a:pt x="426" y="776"/>
                    <a:pt x="507" y="747"/>
                    <a:pt x="571" y="688"/>
                  </a:cubicBezTo>
                  <a:cubicBezTo>
                    <a:pt x="605" y="648"/>
                    <a:pt x="652" y="629"/>
                    <a:pt x="700" y="629"/>
                  </a:cubicBezTo>
                  <a:cubicBezTo>
                    <a:pt x="748" y="629"/>
                    <a:pt x="797" y="648"/>
                    <a:pt x="836" y="688"/>
                  </a:cubicBezTo>
                  <a:cubicBezTo>
                    <a:pt x="895" y="747"/>
                    <a:pt x="974" y="776"/>
                    <a:pt x="1052" y="776"/>
                  </a:cubicBezTo>
                  <a:cubicBezTo>
                    <a:pt x="1140" y="776"/>
                    <a:pt x="1219" y="747"/>
                    <a:pt x="1278" y="688"/>
                  </a:cubicBezTo>
                  <a:cubicBezTo>
                    <a:pt x="1406" y="560"/>
                    <a:pt x="1406" y="364"/>
                    <a:pt x="1278" y="236"/>
                  </a:cubicBezTo>
                  <a:cubicBezTo>
                    <a:pt x="1121" y="79"/>
                    <a:pt x="912" y="0"/>
                    <a:pt x="702"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9"/>
            <p:cNvSpPr/>
            <p:nvPr/>
          </p:nvSpPr>
          <p:spPr>
            <a:xfrm>
              <a:off x="4857623" y="1758828"/>
              <a:ext cx="23854" cy="26179"/>
            </a:xfrm>
            <a:custGeom>
              <a:avLst/>
              <a:gdLst/>
              <a:ahLst/>
              <a:cxnLst/>
              <a:rect l="l" t="t" r="r" b="b"/>
              <a:pathLst>
                <a:path w="708" h="777" extrusionOk="0">
                  <a:moveTo>
                    <a:pt x="1" y="0"/>
                  </a:moveTo>
                  <a:lnTo>
                    <a:pt x="1" y="629"/>
                  </a:lnTo>
                  <a:cubicBezTo>
                    <a:pt x="49" y="629"/>
                    <a:pt x="99" y="648"/>
                    <a:pt x="138" y="688"/>
                  </a:cubicBezTo>
                  <a:cubicBezTo>
                    <a:pt x="197" y="747"/>
                    <a:pt x="276" y="776"/>
                    <a:pt x="354" y="776"/>
                  </a:cubicBezTo>
                  <a:cubicBezTo>
                    <a:pt x="442" y="776"/>
                    <a:pt x="521" y="747"/>
                    <a:pt x="580" y="688"/>
                  </a:cubicBezTo>
                  <a:cubicBezTo>
                    <a:pt x="708" y="560"/>
                    <a:pt x="708" y="364"/>
                    <a:pt x="580" y="236"/>
                  </a:cubicBezTo>
                  <a:cubicBezTo>
                    <a:pt x="423" y="79"/>
                    <a:pt x="217" y="0"/>
                    <a:pt x="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9"/>
            <p:cNvSpPr/>
            <p:nvPr/>
          </p:nvSpPr>
          <p:spPr>
            <a:xfrm>
              <a:off x="4933399" y="1588071"/>
              <a:ext cx="142014" cy="156198"/>
            </a:xfrm>
            <a:custGeom>
              <a:avLst/>
              <a:gdLst/>
              <a:ahLst/>
              <a:cxnLst/>
              <a:rect l="l" t="t" r="r" b="b"/>
              <a:pathLst>
                <a:path w="4215" h="4636" extrusionOk="0">
                  <a:moveTo>
                    <a:pt x="738" y="0"/>
                  </a:moveTo>
                  <a:cubicBezTo>
                    <a:pt x="334" y="0"/>
                    <a:pt x="1" y="334"/>
                    <a:pt x="1" y="737"/>
                  </a:cubicBezTo>
                  <a:lnTo>
                    <a:pt x="1" y="2848"/>
                  </a:lnTo>
                  <a:cubicBezTo>
                    <a:pt x="1" y="3251"/>
                    <a:pt x="334" y="3585"/>
                    <a:pt x="738" y="3585"/>
                  </a:cubicBezTo>
                  <a:lnTo>
                    <a:pt x="1661" y="3585"/>
                  </a:lnTo>
                  <a:lnTo>
                    <a:pt x="2623" y="4538"/>
                  </a:lnTo>
                  <a:cubicBezTo>
                    <a:pt x="2682" y="4597"/>
                    <a:pt x="2761" y="4636"/>
                    <a:pt x="2849" y="4636"/>
                  </a:cubicBezTo>
                  <a:cubicBezTo>
                    <a:pt x="2888" y="4636"/>
                    <a:pt x="2927" y="4626"/>
                    <a:pt x="2967" y="4607"/>
                  </a:cubicBezTo>
                  <a:cubicBezTo>
                    <a:pt x="3085" y="4557"/>
                    <a:pt x="3163" y="4450"/>
                    <a:pt x="3163" y="4322"/>
                  </a:cubicBezTo>
                  <a:lnTo>
                    <a:pt x="3163" y="3585"/>
                  </a:lnTo>
                  <a:lnTo>
                    <a:pt x="3477" y="3585"/>
                  </a:lnTo>
                  <a:cubicBezTo>
                    <a:pt x="3881" y="3585"/>
                    <a:pt x="4214" y="3251"/>
                    <a:pt x="4214" y="2848"/>
                  </a:cubicBezTo>
                  <a:lnTo>
                    <a:pt x="4214" y="737"/>
                  </a:lnTo>
                  <a:cubicBezTo>
                    <a:pt x="4214" y="334"/>
                    <a:pt x="3881" y="0"/>
                    <a:pt x="3477"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9"/>
            <p:cNvSpPr/>
            <p:nvPr/>
          </p:nvSpPr>
          <p:spPr>
            <a:xfrm>
              <a:off x="5004559" y="1588071"/>
              <a:ext cx="70855" cy="156198"/>
            </a:xfrm>
            <a:custGeom>
              <a:avLst/>
              <a:gdLst/>
              <a:ahLst/>
              <a:cxnLst/>
              <a:rect l="l" t="t" r="r" b="b"/>
              <a:pathLst>
                <a:path w="2103" h="4636" extrusionOk="0">
                  <a:moveTo>
                    <a:pt x="1" y="0"/>
                  </a:moveTo>
                  <a:lnTo>
                    <a:pt x="1" y="4027"/>
                  </a:lnTo>
                  <a:lnTo>
                    <a:pt x="511" y="4538"/>
                  </a:lnTo>
                  <a:cubicBezTo>
                    <a:pt x="570" y="4597"/>
                    <a:pt x="649" y="4636"/>
                    <a:pt x="737" y="4636"/>
                  </a:cubicBezTo>
                  <a:cubicBezTo>
                    <a:pt x="776" y="4636"/>
                    <a:pt x="815" y="4626"/>
                    <a:pt x="855" y="4607"/>
                  </a:cubicBezTo>
                  <a:cubicBezTo>
                    <a:pt x="973" y="4557"/>
                    <a:pt x="1051" y="4450"/>
                    <a:pt x="1051" y="4322"/>
                  </a:cubicBezTo>
                  <a:lnTo>
                    <a:pt x="1051" y="3585"/>
                  </a:lnTo>
                  <a:lnTo>
                    <a:pt x="1365" y="3585"/>
                  </a:lnTo>
                  <a:cubicBezTo>
                    <a:pt x="1769" y="3585"/>
                    <a:pt x="2102" y="3251"/>
                    <a:pt x="2102" y="2848"/>
                  </a:cubicBezTo>
                  <a:lnTo>
                    <a:pt x="2102" y="737"/>
                  </a:lnTo>
                  <a:cubicBezTo>
                    <a:pt x="2102" y="334"/>
                    <a:pt x="1769" y="0"/>
                    <a:pt x="136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9"/>
            <p:cNvSpPr/>
            <p:nvPr/>
          </p:nvSpPr>
          <p:spPr>
            <a:xfrm>
              <a:off x="4978750" y="1623550"/>
              <a:ext cx="51651" cy="49595"/>
            </a:xfrm>
            <a:custGeom>
              <a:avLst/>
              <a:gdLst/>
              <a:ahLst/>
              <a:cxnLst/>
              <a:rect l="l" t="t" r="r" b="b"/>
              <a:pathLst>
                <a:path w="1533" h="1472" extrusionOk="0">
                  <a:moveTo>
                    <a:pt x="344" y="0"/>
                  </a:moveTo>
                  <a:cubicBezTo>
                    <a:pt x="263" y="0"/>
                    <a:pt x="182" y="33"/>
                    <a:pt x="118" y="97"/>
                  </a:cubicBezTo>
                  <a:cubicBezTo>
                    <a:pt x="0" y="214"/>
                    <a:pt x="0" y="420"/>
                    <a:pt x="118" y="538"/>
                  </a:cubicBezTo>
                  <a:lnTo>
                    <a:pt x="315" y="735"/>
                  </a:lnTo>
                  <a:lnTo>
                    <a:pt x="118" y="941"/>
                  </a:lnTo>
                  <a:cubicBezTo>
                    <a:pt x="0" y="1059"/>
                    <a:pt x="0" y="1256"/>
                    <a:pt x="118" y="1383"/>
                  </a:cubicBezTo>
                  <a:cubicBezTo>
                    <a:pt x="177" y="1442"/>
                    <a:pt x="265" y="1472"/>
                    <a:pt x="344" y="1472"/>
                  </a:cubicBezTo>
                  <a:cubicBezTo>
                    <a:pt x="422" y="1472"/>
                    <a:pt x="501" y="1442"/>
                    <a:pt x="570" y="1383"/>
                  </a:cubicBezTo>
                  <a:lnTo>
                    <a:pt x="767" y="1186"/>
                  </a:lnTo>
                  <a:lnTo>
                    <a:pt x="963" y="1383"/>
                  </a:lnTo>
                  <a:cubicBezTo>
                    <a:pt x="1022" y="1442"/>
                    <a:pt x="1101" y="1472"/>
                    <a:pt x="1189" y="1472"/>
                  </a:cubicBezTo>
                  <a:cubicBezTo>
                    <a:pt x="1267" y="1472"/>
                    <a:pt x="1346" y="1442"/>
                    <a:pt x="1405" y="1383"/>
                  </a:cubicBezTo>
                  <a:cubicBezTo>
                    <a:pt x="1533" y="1256"/>
                    <a:pt x="1533" y="1059"/>
                    <a:pt x="1405" y="941"/>
                  </a:cubicBezTo>
                  <a:lnTo>
                    <a:pt x="1208" y="735"/>
                  </a:lnTo>
                  <a:lnTo>
                    <a:pt x="1405" y="538"/>
                  </a:lnTo>
                  <a:cubicBezTo>
                    <a:pt x="1533" y="420"/>
                    <a:pt x="1533" y="214"/>
                    <a:pt x="1405" y="97"/>
                  </a:cubicBezTo>
                  <a:cubicBezTo>
                    <a:pt x="1346" y="33"/>
                    <a:pt x="1265" y="0"/>
                    <a:pt x="1184" y="0"/>
                  </a:cubicBezTo>
                  <a:cubicBezTo>
                    <a:pt x="1103" y="0"/>
                    <a:pt x="1022" y="33"/>
                    <a:pt x="963" y="97"/>
                  </a:cubicBezTo>
                  <a:lnTo>
                    <a:pt x="767" y="293"/>
                  </a:lnTo>
                  <a:lnTo>
                    <a:pt x="570" y="97"/>
                  </a:lnTo>
                  <a:cubicBezTo>
                    <a:pt x="506" y="33"/>
                    <a:pt x="425" y="0"/>
                    <a:pt x="344"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9"/>
            <p:cNvSpPr/>
            <p:nvPr/>
          </p:nvSpPr>
          <p:spPr>
            <a:xfrm>
              <a:off x="5004559" y="1623550"/>
              <a:ext cx="25842" cy="49595"/>
            </a:xfrm>
            <a:custGeom>
              <a:avLst/>
              <a:gdLst/>
              <a:ahLst/>
              <a:cxnLst/>
              <a:rect l="l" t="t" r="r" b="b"/>
              <a:pathLst>
                <a:path w="767" h="1472" extrusionOk="0">
                  <a:moveTo>
                    <a:pt x="418" y="0"/>
                  </a:moveTo>
                  <a:cubicBezTo>
                    <a:pt x="337" y="0"/>
                    <a:pt x="256" y="33"/>
                    <a:pt x="197" y="97"/>
                  </a:cubicBezTo>
                  <a:lnTo>
                    <a:pt x="1" y="293"/>
                  </a:lnTo>
                  <a:lnTo>
                    <a:pt x="1" y="1186"/>
                  </a:lnTo>
                  <a:lnTo>
                    <a:pt x="197" y="1383"/>
                  </a:lnTo>
                  <a:cubicBezTo>
                    <a:pt x="256" y="1442"/>
                    <a:pt x="335" y="1472"/>
                    <a:pt x="423" y="1472"/>
                  </a:cubicBezTo>
                  <a:cubicBezTo>
                    <a:pt x="501" y="1472"/>
                    <a:pt x="580" y="1442"/>
                    <a:pt x="639" y="1383"/>
                  </a:cubicBezTo>
                  <a:cubicBezTo>
                    <a:pt x="767" y="1256"/>
                    <a:pt x="767" y="1059"/>
                    <a:pt x="639" y="941"/>
                  </a:cubicBezTo>
                  <a:lnTo>
                    <a:pt x="442" y="735"/>
                  </a:lnTo>
                  <a:lnTo>
                    <a:pt x="639" y="538"/>
                  </a:lnTo>
                  <a:cubicBezTo>
                    <a:pt x="767" y="420"/>
                    <a:pt x="767" y="214"/>
                    <a:pt x="639" y="97"/>
                  </a:cubicBezTo>
                  <a:cubicBezTo>
                    <a:pt x="580" y="33"/>
                    <a:pt x="499" y="0"/>
                    <a:pt x="418"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49"/>
          <p:cNvGrpSpPr/>
          <p:nvPr/>
        </p:nvGrpSpPr>
        <p:grpSpPr>
          <a:xfrm>
            <a:off x="5340108" y="1588711"/>
            <a:ext cx="363075" cy="361764"/>
            <a:chOff x="5340108" y="1588711"/>
            <a:chExt cx="363075" cy="361764"/>
          </a:xfrm>
        </p:grpSpPr>
        <p:sp>
          <p:nvSpPr>
            <p:cNvPr id="1316" name="Google Shape;1316;p49"/>
            <p:cNvSpPr/>
            <p:nvPr/>
          </p:nvSpPr>
          <p:spPr>
            <a:xfrm>
              <a:off x="5549275" y="1631434"/>
              <a:ext cx="153907" cy="117149"/>
            </a:xfrm>
            <a:custGeom>
              <a:avLst/>
              <a:gdLst/>
              <a:ahLst/>
              <a:cxnLst/>
              <a:rect l="l" t="t" r="r" b="b"/>
              <a:pathLst>
                <a:path w="4568" h="3477" extrusionOk="0">
                  <a:moveTo>
                    <a:pt x="315" y="0"/>
                  </a:moveTo>
                  <a:cubicBezTo>
                    <a:pt x="147" y="0"/>
                    <a:pt x="0" y="138"/>
                    <a:pt x="0" y="314"/>
                  </a:cubicBezTo>
                  <a:lnTo>
                    <a:pt x="0" y="3152"/>
                  </a:lnTo>
                  <a:cubicBezTo>
                    <a:pt x="0" y="3329"/>
                    <a:pt x="147" y="3477"/>
                    <a:pt x="315" y="3477"/>
                  </a:cubicBezTo>
                  <a:lnTo>
                    <a:pt x="4253" y="3477"/>
                  </a:lnTo>
                  <a:cubicBezTo>
                    <a:pt x="4430" y="3477"/>
                    <a:pt x="4567" y="3329"/>
                    <a:pt x="4567" y="3152"/>
                  </a:cubicBezTo>
                  <a:lnTo>
                    <a:pt x="4567" y="314"/>
                  </a:lnTo>
                  <a:cubicBezTo>
                    <a:pt x="4567" y="138"/>
                    <a:pt x="4430" y="0"/>
                    <a:pt x="4253"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9"/>
            <p:cNvSpPr/>
            <p:nvPr/>
          </p:nvSpPr>
          <p:spPr>
            <a:xfrm>
              <a:off x="5626365" y="1631434"/>
              <a:ext cx="76819" cy="117149"/>
            </a:xfrm>
            <a:custGeom>
              <a:avLst/>
              <a:gdLst/>
              <a:ahLst/>
              <a:cxnLst/>
              <a:rect l="l" t="t" r="r" b="b"/>
              <a:pathLst>
                <a:path w="2280" h="3477" extrusionOk="0">
                  <a:moveTo>
                    <a:pt x="0" y="0"/>
                  </a:moveTo>
                  <a:lnTo>
                    <a:pt x="0" y="3477"/>
                  </a:lnTo>
                  <a:lnTo>
                    <a:pt x="1965" y="3477"/>
                  </a:lnTo>
                  <a:cubicBezTo>
                    <a:pt x="2142" y="3477"/>
                    <a:pt x="2279" y="3329"/>
                    <a:pt x="2279" y="3152"/>
                  </a:cubicBezTo>
                  <a:lnTo>
                    <a:pt x="2279" y="314"/>
                  </a:lnTo>
                  <a:cubicBezTo>
                    <a:pt x="2279" y="138"/>
                    <a:pt x="2142" y="0"/>
                    <a:pt x="196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9"/>
            <p:cNvSpPr/>
            <p:nvPr/>
          </p:nvSpPr>
          <p:spPr>
            <a:xfrm>
              <a:off x="5549275" y="1588711"/>
              <a:ext cx="153907" cy="53335"/>
            </a:xfrm>
            <a:custGeom>
              <a:avLst/>
              <a:gdLst/>
              <a:ahLst/>
              <a:cxnLst/>
              <a:rect l="l" t="t" r="r" b="b"/>
              <a:pathLst>
                <a:path w="4568" h="1583" extrusionOk="0">
                  <a:moveTo>
                    <a:pt x="315" y="1"/>
                  </a:moveTo>
                  <a:cubicBezTo>
                    <a:pt x="147" y="1"/>
                    <a:pt x="0" y="148"/>
                    <a:pt x="0" y="325"/>
                  </a:cubicBezTo>
                  <a:lnTo>
                    <a:pt x="0" y="1582"/>
                  </a:lnTo>
                  <a:lnTo>
                    <a:pt x="4567" y="1582"/>
                  </a:lnTo>
                  <a:lnTo>
                    <a:pt x="4567" y="325"/>
                  </a:lnTo>
                  <a:cubicBezTo>
                    <a:pt x="4567" y="148"/>
                    <a:pt x="4430" y="1"/>
                    <a:pt x="425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9"/>
            <p:cNvSpPr/>
            <p:nvPr/>
          </p:nvSpPr>
          <p:spPr>
            <a:xfrm>
              <a:off x="5549275" y="1790938"/>
              <a:ext cx="153907" cy="159534"/>
            </a:xfrm>
            <a:custGeom>
              <a:avLst/>
              <a:gdLst/>
              <a:ahLst/>
              <a:cxnLst/>
              <a:rect l="l" t="t" r="r" b="b"/>
              <a:pathLst>
                <a:path w="4568" h="4735" extrusionOk="0">
                  <a:moveTo>
                    <a:pt x="315" y="0"/>
                  </a:moveTo>
                  <a:cubicBezTo>
                    <a:pt x="147" y="0"/>
                    <a:pt x="0" y="147"/>
                    <a:pt x="0" y="314"/>
                  </a:cubicBezTo>
                  <a:lnTo>
                    <a:pt x="0" y="4440"/>
                  </a:lnTo>
                  <a:lnTo>
                    <a:pt x="20" y="4734"/>
                  </a:lnTo>
                  <a:lnTo>
                    <a:pt x="4253" y="4734"/>
                  </a:lnTo>
                  <a:cubicBezTo>
                    <a:pt x="4430" y="4734"/>
                    <a:pt x="4567" y="4597"/>
                    <a:pt x="4567" y="4420"/>
                  </a:cubicBezTo>
                  <a:lnTo>
                    <a:pt x="4567" y="314"/>
                  </a:lnTo>
                  <a:cubicBezTo>
                    <a:pt x="4567" y="147"/>
                    <a:pt x="4430" y="0"/>
                    <a:pt x="4253"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9"/>
            <p:cNvSpPr/>
            <p:nvPr/>
          </p:nvSpPr>
          <p:spPr>
            <a:xfrm>
              <a:off x="5626365" y="1790938"/>
              <a:ext cx="76819" cy="159534"/>
            </a:xfrm>
            <a:custGeom>
              <a:avLst/>
              <a:gdLst/>
              <a:ahLst/>
              <a:cxnLst/>
              <a:rect l="l" t="t" r="r" b="b"/>
              <a:pathLst>
                <a:path w="2280" h="4735" extrusionOk="0">
                  <a:moveTo>
                    <a:pt x="0" y="0"/>
                  </a:moveTo>
                  <a:lnTo>
                    <a:pt x="0" y="4734"/>
                  </a:lnTo>
                  <a:lnTo>
                    <a:pt x="1965" y="4734"/>
                  </a:lnTo>
                  <a:cubicBezTo>
                    <a:pt x="2142" y="4734"/>
                    <a:pt x="2279" y="4597"/>
                    <a:pt x="2279" y="4420"/>
                  </a:cubicBezTo>
                  <a:lnTo>
                    <a:pt x="2279" y="314"/>
                  </a:lnTo>
                  <a:cubicBezTo>
                    <a:pt x="2279" y="147"/>
                    <a:pt x="2142" y="0"/>
                    <a:pt x="196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9"/>
            <p:cNvSpPr/>
            <p:nvPr/>
          </p:nvSpPr>
          <p:spPr>
            <a:xfrm>
              <a:off x="5549275" y="1737635"/>
              <a:ext cx="153907" cy="63915"/>
            </a:xfrm>
            <a:custGeom>
              <a:avLst/>
              <a:gdLst/>
              <a:ahLst/>
              <a:cxnLst/>
              <a:rect l="l" t="t" r="r" b="b"/>
              <a:pathLst>
                <a:path w="4568" h="1897" extrusionOk="0">
                  <a:moveTo>
                    <a:pt x="0" y="0"/>
                  </a:moveTo>
                  <a:lnTo>
                    <a:pt x="0" y="1896"/>
                  </a:lnTo>
                  <a:lnTo>
                    <a:pt x="4567" y="1896"/>
                  </a:lnTo>
                  <a:lnTo>
                    <a:pt x="4567"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9"/>
            <p:cNvSpPr/>
            <p:nvPr/>
          </p:nvSpPr>
          <p:spPr>
            <a:xfrm>
              <a:off x="5650186" y="1865366"/>
              <a:ext cx="21226" cy="42756"/>
            </a:xfrm>
            <a:custGeom>
              <a:avLst/>
              <a:gdLst/>
              <a:ahLst/>
              <a:cxnLst/>
              <a:rect l="l" t="t" r="r" b="b"/>
              <a:pathLst>
                <a:path w="630" h="1269" extrusionOk="0">
                  <a:moveTo>
                    <a:pt x="315" y="1"/>
                  </a:moveTo>
                  <a:cubicBezTo>
                    <a:pt x="138" y="1"/>
                    <a:pt x="1" y="148"/>
                    <a:pt x="1" y="315"/>
                  </a:cubicBezTo>
                  <a:lnTo>
                    <a:pt x="1" y="954"/>
                  </a:lnTo>
                  <a:cubicBezTo>
                    <a:pt x="1" y="1120"/>
                    <a:pt x="138" y="1268"/>
                    <a:pt x="315" y="1268"/>
                  </a:cubicBezTo>
                  <a:cubicBezTo>
                    <a:pt x="482" y="1268"/>
                    <a:pt x="629" y="1120"/>
                    <a:pt x="629" y="954"/>
                  </a:cubicBezTo>
                  <a:lnTo>
                    <a:pt x="629" y="315"/>
                  </a:lnTo>
                  <a:cubicBezTo>
                    <a:pt x="629" y="148"/>
                    <a:pt x="482"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9"/>
            <p:cNvSpPr/>
            <p:nvPr/>
          </p:nvSpPr>
          <p:spPr>
            <a:xfrm>
              <a:off x="5650186" y="1674090"/>
              <a:ext cx="21226" cy="21226"/>
            </a:xfrm>
            <a:custGeom>
              <a:avLst/>
              <a:gdLst/>
              <a:ahLst/>
              <a:cxnLst/>
              <a:rect l="l" t="t" r="r" b="b"/>
              <a:pathLst>
                <a:path w="630" h="630" extrusionOk="0">
                  <a:moveTo>
                    <a:pt x="315" y="1"/>
                  </a:moveTo>
                  <a:cubicBezTo>
                    <a:pt x="138" y="1"/>
                    <a:pt x="1" y="138"/>
                    <a:pt x="1" y="315"/>
                  </a:cubicBezTo>
                  <a:cubicBezTo>
                    <a:pt x="1" y="482"/>
                    <a:pt x="138" y="629"/>
                    <a:pt x="315" y="629"/>
                  </a:cubicBezTo>
                  <a:cubicBezTo>
                    <a:pt x="482" y="629"/>
                    <a:pt x="629" y="482"/>
                    <a:pt x="629" y="315"/>
                  </a:cubicBezTo>
                  <a:cubicBezTo>
                    <a:pt x="629" y="138"/>
                    <a:pt x="482" y="1"/>
                    <a:pt x="315"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9"/>
            <p:cNvSpPr/>
            <p:nvPr/>
          </p:nvSpPr>
          <p:spPr>
            <a:xfrm>
              <a:off x="5650186" y="1823014"/>
              <a:ext cx="21226" cy="21226"/>
            </a:xfrm>
            <a:custGeom>
              <a:avLst/>
              <a:gdLst/>
              <a:ahLst/>
              <a:cxnLst/>
              <a:rect l="l" t="t" r="r" b="b"/>
              <a:pathLst>
                <a:path w="630" h="630" extrusionOk="0">
                  <a:moveTo>
                    <a:pt x="315" y="0"/>
                  </a:moveTo>
                  <a:cubicBezTo>
                    <a:pt x="138" y="0"/>
                    <a:pt x="1" y="138"/>
                    <a:pt x="1" y="315"/>
                  </a:cubicBezTo>
                  <a:cubicBezTo>
                    <a:pt x="1" y="482"/>
                    <a:pt x="138" y="629"/>
                    <a:pt x="315" y="629"/>
                  </a:cubicBezTo>
                  <a:cubicBezTo>
                    <a:pt x="482" y="629"/>
                    <a:pt x="629" y="482"/>
                    <a:pt x="629" y="315"/>
                  </a:cubicBezTo>
                  <a:cubicBezTo>
                    <a:pt x="629" y="138"/>
                    <a:pt x="482" y="0"/>
                    <a:pt x="31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9"/>
            <p:cNvSpPr/>
            <p:nvPr/>
          </p:nvSpPr>
          <p:spPr>
            <a:xfrm>
              <a:off x="5626365" y="1588711"/>
              <a:ext cx="76819" cy="53335"/>
            </a:xfrm>
            <a:custGeom>
              <a:avLst/>
              <a:gdLst/>
              <a:ahLst/>
              <a:cxnLst/>
              <a:rect l="l" t="t" r="r" b="b"/>
              <a:pathLst>
                <a:path w="2280" h="1583" extrusionOk="0">
                  <a:moveTo>
                    <a:pt x="0" y="1"/>
                  </a:moveTo>
                  <a:lnTo>
                    <a:pt x="0" y="1582"/>
                  </a:lnTo>
                  <a:lnTo>
                    <a:pt x="2279" y="1582"/>
                  </a:lnTo>
                  <a:lnTo>
                    <a:pt x="2279" y="325"/>
                  </a:lnTo>
                  <a:cubicBezTo>
                    <a:pt x="2279" y="148"/>
                    <a:pt x="2142" y="1"/>
                    <a:pt x="1965"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9"/>
            <p:cNvSpPr/>
            <p:nvPr/>
          </p:nvSpPr>
          <p:spPr>
            <a:xfrm>
              <a:off x="5626365" y="1737635"/>
              <a:ext cx="76819" cy="63915"/>
            </a:xfrm>
            <a:custGeom>
              <a:avLst/>
              <a:gdLst/>
              <a:ahLst/>
              <a:cxnLst/>
              <a:rect l="l" t="t" r="r" b="b"/>
              <a:pathLst>
                <a:path w="2280" h="1897" extrusionOk="0">
                  <a:moveTo>
                    <a:pt x="0" y="0"/>
                  </a:moveTo>
                  <a:lnTo>
                    <a:pt x="0" y="1896"/>
                  </a:lnTo>
                  <a:lnTo>
                    <a:pt x="2279" y="1896"/>
                  </a:lnTo>
                  <a:lnTo>
                    <a:pt x="2279"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9"/>
            <p:cNvSpPr/>
            <p:nvPr/>
          </p:nvSpPr>
          <p:spPr>
            <a:xfrm>
              <a:off x="5350722" y="1684670"/>
              <a:ext cx="256804" cy="198617"/>
            </a:xfrm>
            <a:custGeom>
              <a:avLst/>
              <a:gdLst/>
              <a:ahLst/>
              <a:cxnLst/>
              <a:rect l="l" t="t" r="r" b="b"/>
              <a:pathLst>
                <a:path w="7622" h="5895" extrusionOk="0">
                  <a:moveTo>
                    <a:pt x="638" y="1"/>
                  </a:moveTo>
                  <a:cubicBezTo>
                    <a:pt x="285" y="1"/>
                    <a:pt x="0" y="286"/>
                    <a:pt x="0" y="630"/>
                  </a:cubicBezTo>
                  <a:lnTo>
                    <a:pt x="0" y="5256"/>
                  </a:lnTo>
                  <a:cubicBezTo>
                    <a:pt x="0" y="5610"/>
                    <a:pt x="285" y="5894"/>
                    <a:pt x="638" y="5894"/>
                  </a:cubicBezTo>
                  <a:lnTo>
                    <a:pt x="6993" y="5894"/>
                  </a:lnTo>
                  <a:cubicBezTo>
                    <a:pt x="7337" y="5894"/>
                    <a:pt x="7622" y="5610"/>
                    <a:pt x="7622" y="5256"/>
                  </a:cubicBezTo>
                  <a:lnTo>
                    <a:pt x="7622" y="630"/>
                  </a:lnTo>
                  <a:cubicBezTo>
                    <a:pt x="7622" y="286"/>
                    <a:pt x="7337" y="1"/>
                    <a:pt x="6993"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9"/>
            <p:cNvSpPr/>
            <p:nvPr/>
          </p:nvSpPr>
          <p:spPr>
            <a:xfrm>
              <a:off x="5479126" y="1684670"/>
              <a:ext cx="128402" cy="198617"/>
            </a:xfrm>
            <a:custGeom>
              <a:avLst/>
              <a:gdLst/>
              <a:ahLst/>
              <a:cxnLst/>
              <a:rect l="l" t="t" r="r" b="b"/>
              <a:pathLst>
                <a:path w="3811" h="5895" extrusionOk="0">
                  <a:moveTo>
                    <a:pt x="0" y="1"/>
                  </a:moveTo>
                  <a:lnTo>
                    <a:pt x="0" y="5894"/>
                  </a:lnTo>
                  <a:lnTo>
                    <a:pt x="3182" y="5894"/>
                  </a:lnTo>
                  <a:cubicBezTo>
                    <a:pt x="3526" y="5894"/>
                    <a:pt x="3811" y="5610"/>
                    <a:pt x="3811" y="5256"/>
                  </a:cubicBezTo>
                  <a:lnTo>
                    <a:pt x="3811" y="630"/>
                  </a:lnTo>
                  <a:cubicBezTo>
                    <a:pt x="3811" y="286"/>
                    <a:pt x="3526" y="1"/>
                    <a:pt x="3182"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9"/>
            <p:cNvSpPr/>
            <p:nvPr/>
          </p:nvSpPr>
          <p:spPr>
            <a:xfrm>
              <a:off x="5411908" y="1872644"/>
              <a:ext cx="134736" cy="67217"/>
            </a:xfrm>
            <a:custGeom>
              <a:avLst/>
              <a:gdLst/>
              <a:ahLst/>
              <a:cxnLst/>
              <a:rect l="l" t="t" r="r" b="b"/>
              <a:pathLst>
                <a:path w="3999" h="1995" extrusionOk="0">
                  <a:moveTo>
                    <a:pt x="1150" y="1"/>
                  </a:moveTo>
                  <a:cubicBezTo>
                    <a:pt x="983" y="1"/>
                    <a:pt x="836" y="138"/>
                    <a:pt x="836" y="315"/>
                  </a:cubicBezTo>
                  <a:lnTo>
                    <a:pt x="836" y="629"/>
                  </a:lnTo>
                  <a:cubicBezTo>
                    <a:pt x="836" y="1091"/>
                    <a:pt x="581" y="1504"/>
                    <a:pt x="168" y="1710"/>
                  </a:cubicBezTo>
                  <a:cubicBezTo>
                    <a:pt x="60" y="1769"/>
                    <a:pt x="1" y="1877"/>
                    <a:pt x="1" y="1995"/>
                  </a:cubicBezTo>
                  <a:lnTo>
                    <a:pt x="3999" y="1995"/>
                  </a:lnTo>
                  <a:cubicBezTo>
                    <a:pt x="3999" y="1877"/>
                    <a:pt x="3930" y="1769"/>
                    <a:pt x="3822" y="1710"/>
                  </a:cubicBezTo>
                  <a:cubicBezTo>
                    <a:pt x="3409" y="1504"/>
                    <a:pt x="3154" y="1091"/>
                    <a:pt x="3154" y="629"/>
                  </a:cubicBezTo>
                  <a:lnTo>
                    <a:pt x="3154" y="315"/>
                  </a:lnTo>
                  <a:cubicBezTo>
                    <a:pt x="3154" y="138"/>
                    <a:pt x="3017" y="1"/>
                    <a:pt x="284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9"/>
            <p:cNvSpPr/>
            <p:nvPr/>
          </p:nvSpPr>
          <p:spPr>
            <a:xfrm>
              <a:off x="5479126" y="1872644"/>
              <a:ext cx="67520" cy="67217"/>
            </a:xfrm>
            <a:custGeom>
              <a:avLst/>
              <a:gdLst/>
              <a:ahLst/>
              <a:cxnLst/>
              <a:rect l="l" t="t" r="r" b="b"/>
              <a:pathLst>
                <a:path w="2004" h="1995" extrusionOk="0">
                  <a:moveTo>
                    <a:pt x="0" y="1"/>
                  </a:moveTo>
                  <a:lnTo>
                    <a:pt x="0" y="1995"/>
                  </a:lnTo>
                  <a:lnTo>
                    <a:pt x="2004" y="1995"/>
                  </a:lnTo>
                  <a:cubicBezTo>
                    <a:pt x="2004" y="1877"/>
                    <a:pt x="1935" y="1769"/>
                    <a:pt x="1827" y="1710"/>
                  </a:cubicBezTo>
                  <a:cubicBezTo>
                    <a:pt x="1414" y="1504"/>
                    <a:pt x="1159" y="1091"/>
                    <a:pt x="1159" y="629"/>
                  </a:cubicBezTo>
                  <a:lnTo>
                    <a:pt x="1159" y="315"/>
                  </a:lnTo>
                  <a:cubicBezTo>
                    <a:pt x="1159" y="138"/>
                    <a:pt x="1022" y="1"/>
                    <a:pt x="84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9"/>
            <p:cNvSpPr/>
            <p:nvPr/>
          </p:nvSpPr>
          <p:spPr>
            <a:xfrm>
              <a:off x="5340108" y="1674090"/>
              <a:ext cx="278031" cy="219776"/>
            </a:xfrm>
            <a:custGeom>
              <a:avLst/>
              <a:gdLst/>
              <a:ahLst/>
              <a:cxnLst/>
              <a:rect l="l" t="t" r="r" b="b"/>
              <a:pathLst>
                <a:path w="8252" h="6523" extrusionOk="0">
                  <a:moveTo>
                    <a:pt x="7308" y="629"/>
                  </a:moveTo>
                  <a:cubicBezTo>
                    <a:pt x="7475" y="629"/>
                    <a:pt x="7623" y="767"/>
                    <a:pt x="7623" y="944"/>
                  </a:cubicBezTo>
                  <a:lnTo>
                    <a:pt x="7623" y="4951"/>
                  </a:lnTo>
                  <a:lnTo>
                    <a:pt x="629" y="4951"/>
                  </a:lnTo>
                  <a:lnTo>
                    <a:pt x="629" y="944"/>
                  </a:lnTo>
                  <a:cubicBezTo>
                    <a:pt x="629" y="767"/>
                    <a:pt x="776" y="629"/>
                    <a:pt x="953" y="629"/>
                  </a:cubicBezTo>
                  <a:close/>
                  <a:moveTo>
                    <a:pt x="953" y="1"/>
                  </a:moveTo>
                  <a:cubicBezTo>
                    <a:pt x="423" y="1"/>
                    <a:pt x="1" y="423"/>
                    <a:pt x="1" y="944"/>
                  </a:cubicBezTo>
                  <a:lnTo>
                    <a:pt x="1" y="4941"/>
                  </a:lnTo>
                  <a:lnTo>
                    <a:pt x="1" y="5570"/>
                  </a:lnTo>
                  <a:cubicBezTo>
                    <a:pt x="1" y="6100"/>
                    <a:pt x="423" y="6522"/>
                    <a:pt x="953" y="6522"/>
                  </a:cubicBezTo>
                  <a:lnTo>
                    <a:pt x="7308" y="6522"/>
                  </a:lnTo>
                  <a:cubicBezTo>
                    <a:pt x="7828" y="6522"/>
                    <a:pt x="8251" y="6100"/>
                    <a:pt x="8251" y="5570"/>
                  </a:cubicBezTo>
                  <a:lnTo>
                    <a:pt x="8251" y="944"/>
                  </a:lnTo>
                  <a:cubicBezTo>
                    <a:pt x="8251" y="423"/>
                    <a:pt x="7828" y="1"/>
                    <a:pt x="7308"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9"/>
            <p:cNvSpPr/>
            <p:nvPr/>
          </p:nvSpPr>
          <p:spPr>
            <a:xfrm>
              <a:off x="5479126" y="1674090"/>
              <a:ext cx="139015" cy="219776"/>
            </a:xfrm>
            <a:custGeom>
              <a:avLst/>
              <a:gdLst/>
              <a:ahLst/>
              <a:cxnLst/>
              <a:rect l="l" t="t" r="r" b="b"/>
              <a:pathLst>
                <a:path w="4126" h="6523" extrusionOk="0">
                  <a:moveTo>
                    <a:pt x="0" y="1"/>
                  </a:moveTo>
                  <a:lnTo>
                    <a:pt x="0" y="629"/>
                  </a:lnTo>
                  <a:lnTo>
                    <a:pt x="3182" y="629"/>
                  </a:lnTo>
                  <a:cubicBezTo>
                    <a:pt x="3349" y="629"/>
                    <a:pt x="3497" y="767"/>
                    <a:pt x="3497" y="944"/>
                  </a:cubicBezTo>
                  <a:lnTo>
                    <a:pt x="3497" y="4951"/>
                  </a:lnTo>
                  <a:lnTo>
                    <a:pt x="0" y="4951"/>
                  </a:lnTo>
                  <a:lnTo>
                    <a:pt x="0" y="6522"/>
                  </a:lnTo>
                  <a:lnTo>
                    <a:pt x="3182" y="6522"/>
                  </a:lnTo>
                  <a:cubicBezTo>
                    <a:pt x="3702" y="6522"/>
                    <a:pt x="4125" y="6100"/>
                    <a:pt x="4125" y="5570"/>
                  </a:cubicBezTo>
                  <a:lnTo>
                    <a:pt x="4125" y="944"/>
                  </a:lnTo>
                  <a:cubicBezTo>
                    <a:pt x="4125" y="423"/>
                    <a:pt x="3702" y="1"/>
                    <a:pt x="318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9"/>
            <p:cNvSpPr/>
            <p:nvPr/>
          </p:nvSpPr>
          <p:spPr>
            <a:xfrm>
              <a:off x="5397690" y="1929249"/>
              <a:ext cx="163173" cy="21226"/>
            </a:xfrm>
            <a:custGeom>
              <a:avLst/>
              <a:gdLst/>
              <a:ahLst/>
              <a:cxnLst/>
              <a:rect l="l" t="t" r="r" b="b"/>
              <a:pathLst>
                <a:path w="4843" h="630" extrusionOk="0">
                  <a:moveTo>
                    <a:pt x="315" y="1"/>
                  </a:moveTo>
                  <a:cubicBezTo>
                    <a:pt x="138" y="1"/>
                    <a:pt x="1" y="138"/>
                    <a:pt x="1" y="315"/>
                  </a:cubicBezTo>
                  <a:cubicBezTo>
                    <a:pt x="1" y="492"/>
                    <a:pt x="138" y="629"/>
                    <a:pt x="315" y="629"/>
                  </a:cubicBezTo>
                  <a:lnTo>
                    <a:pt x="4519" y="629"/>
                  </a:lnTo>
                  <a:cubicBezTo>
                    <a:pt x="4696" y="629"/>
                    <a:pt x="4843" y="492"/>
                    <a:pt x="4843" y="315"/>
                  </a:cubicBezTo>
                  <a:cubicBezTo>
                    <a:pt x="4843" y="138"/>
                    <a:pt x="4696" y="1"/>
                    <a:pt x="451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9"/>
            <p:cNvSpPr/>
            <p:nvPr/>
          </p:nvSpPr>
          <p:spPr>
            <a:xfrm>
              <a:off x="5479126" y="1929249"/>
              <a:ext cx="81738" cy="21226"/>
            </a:xfrm>
            <a:custGeom>
              <a:avLst/>
              <a:gdLst/>
              <a:ahLst/>
              <a:cxnLst/>
              <a:rect l="l" t="t" r="r" b="b"/>
              <a:pathLst>
                <a:path w="2426" h="630" extrusionOk="0">
                  <a:moveTo>
                    <a:pt x="0" y="1"/>
                  </a:moveTo>
                  <a:lnTo>
                    <a:pt x="0" y="629"/>
                  </a:lnTo>
                  <a:lnTo>
                    <a:pt x="2102" y="629"/>
                  </a:lnTo>
                  <a:cubicBezTo>
                    <a:pt x="2279" y="629"/>
                    <a:pt x="2426" y="492"/>
                    <a:pt x="2426" y="315"/>
                  </a:cubicBezTo>
                  <a:cubicBezTo>
                    <a:pt x="2426" y="138"/>
                    <a:pt x="2279" y="1"/>
                    <a:pt x="210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49"/>
          <p:cNvGrpSpPr/>
          <p:nvPr/>
        </p:nvGrpSpPr>
        <p:grpSpPr>
          <a:xfrm>
            <a:off x="5968552" y="1588071"/>
            <a:ext cx="361728" cy="363043"/>
            <a:chOff x="5968552" y="1588071"/>
            <a:chExt cx="361728" cy="363043"/>
          </a:xfrm>
        </p:grpSpPr>
        <p:sp>
          <p:nvSpPr>
            <p:cNvPr id="1336" name="Google Shape;1336;p49"/>
            <p:cNvSpPr/>
            <p:nvPr/>
          </p:nvSpPr>
          <p:spPr>
            <a:xfrm>
              <a:off x="6011241" y="1589722"/>
              <a:ext cx="276683" cy="65869"/>
            </a:xfrm>
            <a:custGeom>
              <a:avLst/>
              <a:gdLst/>
              <a:ahLst/>
              <a:cxnLst/>
              <a:rect l="l" t="t" r="r" b="b"/>
              <a:pathLst>
                <a:path w="8212" h="1955" extrusionOk="0">
                  <a:moveTo>
                    <a:pt x="2839" y="1"/>
                  </a:moveTo>
                  <a:cubicBezTo>
                    <a:pt x="1974" y="59"/>
                    <a:pt x="1110" y="187"/>
                    <a:pt x="246" y="383"/>
                  </a:cubicBezTo>
                  <a:cubicBezTo>
                    <a:pt x="99" y="413"/>
                    <a:pt x="1" y="540"/>
                    <a:pt x="1" y="688"/>
                  </a:cubicBezTo>
                  <a:lnTo>
                    <a:pt x="1" y="1640"/>
                  </a:lnTo>
                  <a:cubicBezTo>
                    <a:pt x="1" y="1808"/>
                    <a:pt x="138" y="1955"/>
                    <a:pt x="315" y="1955"/>
                  </a:cubicBezTo>
                  <a:lnTo>
                    <a:pt x="7897" y="1955"/>
                  </a:lnTo>
                  <a:cubicBezTo>
                    <a:pt x="8064" y="1955"/>
                    <a:pt x="8212" y="1808"/>
                    <a:pt x="8212" y="1640"/>
                  </a:cubicBezTo>
                  <a:lnTo>
                    <a:pt x="8212" y="688"/>
                  </a:lnTo>
                  <a:cubicBezTo>
                    <a:pt x="8212" y="540"/>
                    <a:pt x="8103" y="413"/>
                    <a:pt x="7966" y="383"/>
                  </a:cubicBezTo>
                  <a:cubicBezTo>
                    <a:pt x="7101" y="187"/>
                    <a:pt x="6237" y="59"/>
                    <a:pt x="5363" y="1"/>
                  </a:cubicBezTo>
                  <a:lnTo>
                    <a:pt x="4106" y="619"/>
                  </a:lnTo>
                  <a:lnTo>
                    <a:pt x="2839"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6149585" y="1589722"/>
              <a:ext cx="138341" cy="65869"/>
            </a:xfrm>
            <a:custGeom>
              <a:avLst/>
              <a:gdLst/>
              <a:ahLst/>
              <a:cxnLst/>
              <a:rect l="l" t="t" r="r" b="b"/>
              <a:pathLst>
                <a:path w="4106" h="1955" extrusionOk="0">
                  <a:moveTo>
                    <a:pt x="1257" y="1"/>
                  </a:moveTo>
                  <a:lnTo>
                    <a:pt x="0" y="619"/>
                  </a:lnTo>
                  <a:lnTo>
                    <a:pt x="0" y="1955"/>
                  </a:lnTo>
                  <a:lnTo>
                    <a:pt x="3791" y="1955"/>
                  </a:lnTo>
                  <a:cubicBezTo>
                    <a:pt x="3958" y="1955"/>
                    <a:pt x="4106" y="1808"/>
                    <a:pt x="4106" y="1640"/>
                  </a:cubicBezTo>
                  <a:lnTo>
                    <a:pt x="4106" y="688"/>
                  </a:lnTo>
                  <a:cubicBezTo>
                    <a:pt x="4106" y="540"/>
                    <a:pt x="3997" y="413"/>
                    <a:pt x="3860" y="383"/>
                  </a:cubicBezTo>
                  <a:cubicBezTo>
                    <a:pt x="2995" y="187"/>
                    <a:pt x="2131" y="59"/>
                    <a:pt x="1257"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6106862" y="1588206"/>
              <a:ext cx="85107" cy="67385"/>
            </a:xfrm>
            <a:custGeom>
              <a:avLst/>
              <a:gdLst/>
              <a:ahLst/>
              <a:cxnLst/>
              <a:rect l="l" t="t" r="r" b="b"/>
              <a:pathLst>
                <a:path w="2526" h="2000" extrusionOk="0">
                  <a:moveTo>
                    <a:pt x="1266" y="1"/>
                  </a:moveTo>
                  <a:cubicBezTo>
                    <a:pt x="845" y="1"/>
                    <a:pt x="423" y="16"/>
                    <a:pt x="1" y="46"/>
                  </a:cubicBezTo>
                  <a:lnTo>
                    <a:pt x="1" y="2000"/>
                  </a:lnTo>
                  <a:lnTo>
                    <a:pt x="2525" y="2000"/>
                  </a:lnTo>
                  <a:lnTo>
                    <a:pt x="2525" y="46"/>
                  </a:lnTo>
                  <a:cubicBezTo>
                    <a:pt x="2108" y="16"/>
                    <a:pt x="1688" y="1"/>
                    <a:pt x="1266"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9"/>
            <p:cNvSpPr/>
            <p:nvPr/>
          </p:nvSpPr>
          <p:spPr>
            <a:xfrm>
              <a:off x="6149585" y="1588071"/>
              <a:ext cx="42385" cy="67520"/>
            </a:xfrm>
            <a:custGeom>
              <a:avLst/>
              <a:gdLst/>
              <a:ahLst/>
              <a:cxnLst/>
              <a:rect l="l" t="t" r="r" b="b"/>
              <a:pathLst>
                <a:path w="1258" h="2004" extrusionOk="0">
                  <a:moveTo>
                    <a:pt x="0" y="0"/>
                  </a:moveTo>
                  <a:lnTo>
                    <a:pt x="0" y="2004"/>
                  </a:lnTo>
                  <a:lnTo>
                    <a:pt x="1257" y="2004"/>
                  </a:lnTo>
                  <a:lnTo>
                    <a:pt x="1257" y="50"/>
                  </a:lnTo>
                  <a:cubicBezTo>
                    <a:pt x="845" y="20"/>
                    <a:pt x="422" y="0"/>
                    <a:pt x="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9"/>
            <p:cNvSpPr/>
            <p:nvPr/>
          </p:nvSpPr>
          <p:spPr>
            <a:xfrm>
              <a:off x="6266365" y="1660545"/>
              <a:ext cx="63915" cy="85074"/>
            </a:xfrm>
            <a:custGeom>
              <a:avLst/>
              <a:gdLst/>
              <a:ahLst/>
              <a:cxnLst/>
              <a:rect l="l" t="t" r="r" b="b"/>
              <a:pathLst>
                <a:path w="1897" h="2525" extrusionOk="0">
                  <a:moveTo>
                    <a:pt x="325" y="0"/>
                  </a:moveTo>
                  <a:cubicBezTo>
                    <a:pt x="148" y="0"/>
                    <a:pt x="1" y="138"/>
                    <a:pt x="1" y="315"/>
                  </a:cubicBezTo>
                  <a:lnTo>
                    <a:pt x="1" y="2210"/>
                  </a:lnTo>
                  <a:cubicBezTo>
                    <a:pt x="1" y="2387"/>
                    <a:pt x="148" y="2524"/>
                    <a:pt x="325" y="2524"/>
                  </a:cubicBezTo>
                  <a:lnTo>
                    <a:pt x="1582" y="2524"/>
                  </a:lnTo>
                  <a:cubicBezTo>
                    <a:pt x="1759" y="2524"/>
                    <a:pt x="1897" y="2387"/>
                    <a:pt x="1897" y="2210"/>
                  </a:cubicBezTo>
                  <a:lnTo>
                    <a:pt x="1897" y="943"/>
                  </a:lnTo>
                  <a:cubicBezTo>
                    <a:pt x="1897" y="422"/>
                    <a:pt x="1474" y="0"/>
                    <a:pt x="954"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9"/>
            <p:cNvSpPr/>
            <p:nvPr/>
          </p:nvSpPr>
          <p:spPr>
            <a:xfrm>
              <a:off x="5968552" y="1660545"/>
              <a:ext cx="63915" cy="85074"/>
            </a:xfrm>
            <a:custGeom>
              <a:avLst/>
              <a:gdLst/>
              <a:ahLst/>
              <a:cxnLst/>
              <a:rect l="l" t="t" r="r" b="b"/>
              <a:pathLst>
                <a:path w="1897" h="2525" extrusionOk="0">
                  <a:moveTo>
                    <a:pt x="953" y="0"/>
                  </a:moveTo>
                  <a:cubicBezTo>
                    <a:pt x="432" y="0"/>
                    <a:pt x="0" y="422"/>
                    <a:pt x="0" y="943"/>
                  </a:cubicBezTo>
                  <a:lnTo>
                    <a:pt x="0" y="2210"/>
                  </a:lnTo>
                  <a:cubicBezTo>
                    <a:pt x="0" y="2387"/>
                    <a:pt x="148" y="2524"/>
                    <a:pt x="325" y="2524"/>
                  </a:cubicBezTo>
                  <a:lnTo>
                    <a:pt x="1582" y="2524"/>
                  </a:lnTo>
                  <a:cubicBezTo>
                    <a:pt x="1759" y="2524"/>
                    <a:pt x="1896" y="2387"/>
                    <a:pt x="1896" y="2210"/>
                  </a:cubicBezTo>
                  <a:lnTo>
                    <a:pt x="1896" y="315"/>
                  </a:lnTo>
                  <a:cubicBezTo>
                    <a:pt x="1896" y="138"/>
                    <a:pt x="1759" y="0"/>
                    <a:pt x="1582"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9"/>
            <p:cNvSpPr/>
            <p:nvPr/>
          </p:nvSpPr>
          <p:spPr>
            <a:xfrm>
              <a:off x="6021821" y="1655559"/>
              <a:ext cx="255524" cy="129110"/>
            </a:xfrm>
            <a:custGeom>
              <a:avLst/>
              <a:gdLst/>
              <a:ahLst/>
              <a:cxnLst/>
              <a:rect l="l" t="t" r="r" b="b"/>
              <a:pathLst>
                <a:path w="7584" h="3832" extrusionOk="0">
                  <a:moveTo>
                    <a:pt x="1" y="1"/>
                  </a:moveTo>
                  <a:lnTo>
                    <a:pt x="1" y="3831"/>
                  </a:lnTo>
                  <a:lnTo>
                    <a:pt x="7583" y="3831"/>
                  </a:lnTo>
                  <a:lnTo>
                    <a:pt x="7583"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9"/>
            <p:cNvSpPr/>
            <p:nvPr/>
          </p:nvSpPr>
          <p:spPr>
            <a:xfrm>
              <a:off x="6149585" y="1655559"/>
              <a:ext cx="127762" cy="129110"/>
            </a:xfrm>
            <a:custGeom>
              <a:avLst/>
              <a:gdLst/>
              <a:ahLst/>
              <a:cxnLst/>
              <a:rect l="l" t="t" r="r" b="b"/>
              <a:pathLst>
                <a:path w="3792" h="3832" extrusionOk="0">
                  <a:moveTo>
                    <a:pt x="0" y="1"/>
                  </a:moveTo>
                  <a:lnTo>
                    <a:pt x="0" y="3831"/>
                  </a:lnTo>
                  <a:lnTo>
                    <a:pt x="3791" y="3831"/>
                  </a:lnTo>
                  <a:lnTo>
                    <a:pt x="3791"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9"/>
            <p:cNvSpPr/>
            <p:nvPr/>
          </p:nvSpPr>
          <p:spPr>
            <a:xfrm>
              <a:off x="6011241" y="1644979"/>
              <a:ext cx="276683" cy="150269"/>
            </a:xfrm>
            <a:custGeom>
              <a:avLst/>
              <a:gdLst/>
              <a:ahLst/>
              <a:cxnLst/>
              <a:rect l="l" t="t" r="r" b="b"/>
              <a:pathLst>
                <a:path w="8212" h="4460" extrusionOk="0">
                  <a:moveTo>
                    <a:pt x="3792" y="629"/>
                  </a:moveTo>
                  <a:lnTo>
                    <a:pt x="3792" y="3831"/>
                  </a:lnTo>
                  <a:lnTo>
                    <a:pt x="629" y="3831"/>
                  </a:lnTo>
                  <a:lnTo>
                    <a:pt x="629" y="629"/>
                  </a:lnTo>
                  <a:close/>
                  <a:moveTo>
                    <a:pt x="7573" y="629"/>
                  </a:moveTo>
                  <a:lnTo>
                    <a:pt x="7573" y="3831"/>
                  </a:lnTo>
                  <a:lnTo>
                    <a:pt x="4420" y="3831"/>
                  </a:lnTo>
                  <a:lnTo>
                    <a:pt x="4420" y="629"/>
                  </a:lnTo>
                  <a:close/>
                  <a:moveTo>
                    <a:pt x="1" y="0"/>
                  </a:moveTo>
                  <a:lnTo>
                    <a:pt x="1" y="4145"/>
                  </a:lnTo>
                  <a:cubicBezTo>
                    <a:pt x="1" y="4322"/>
                    <a:pt x="138" y="4459"/>
                    <a:pt x="315" y="4459"/>
                  </a:cubicBezTo>
                  <a:lnTo>
                    <a:pt x="7897" y="4459"/>
                  </a:lnTo>
                  <a:cubicBezTo>
                    <a:pt x="8064" y="4459"/>
                    <a:pt x="8212" y="4322"/>
                    <a:pt x="8212" y="4145"/>
                  </a:cubicBezTo>
                  <a:lnTo>
                    <a:pt x="8212"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9"/>
            <p:cNvSpPr/>
            <p:nvPr/>
          </p:nvSpPr>
          <p:spPr>
            <a:xfrm>
              <a:off x="6149585" y="1644979"/>
              <a:ext cx="138341" cy="150269"/>
            </a:xfrm>
            <a:custGeom>
              <a:avLst/>
              <a:gdLst/>
              <a:ahLst/>
              <a:cxnLst/>
              <a:rect l="l" t="t" r="r" b="b"/>
              <a:pathLst>
                <a:path w="4106" h="4460" extrusionOk="0">
                  <a:moveTo>
                    <a:pt x="3467" y="629"/>
                  </a:moveTo>
                  <a:lnTo>
                    <a:pt x="3467" y="3831"/>
                  </a:lnTo>
                  <a:lnTo>
                    <a:pt x="314" y="3831"/>
                  </a:lnTo>
                  <a:lnTo>
                    <a:pt x="314" y="629"/>
                  </a:lnTo>
                  <a:close/>
                  <a:moveTo>
                    <a:pt x="0" y="0"/>
                  </a:moveTo>
                  <a:lnTo>
                    <a:pt x="0" y="4459"/>
                  </a:lnTo>
                  <a:lnTo>
                    <a:pt x="3791" y="4459"/>
                  </a:lnTo>
                  <a:cubicBezTo>
                    <a:pt x="3958" y="4459"/>
                    <a:pt x="4106" y="4322"/>
                    <a:pt x="4106" y="4145"/>
                  </a:cubicBezTo>
                  <a:lnTo>
                    <a:pt x="4106"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9"/>
            <p:cNvSpPr/>
            <p:nvPr/>
          </p:nvSpPr>
          <p:spPr>
            <a:xfrm>
              <a:off x="6220374" y="1898150"/>
              <a:ext cx="70855" cy="52965"/>
            </a:xfrm>
            <a:custGeom>
              <a:avLst/>
              <a:gdLst/>
              <a:ahLst/>
              <a:cxnLst/>
              <a:rect l="l" t="t" r="r" b="b"/>
              <a:pathLst>
                <a:path w="2103" h="1572" extrusionOk="0">
                  <a:moveTo>
                    <a:pt x="1" y="0"/>
                  </a:moveTo>
                  <a:lnTo>
                    <a:pt x="1" y="835"/>
                  </a:lnTo>
                  <a:cubicBezTo>
                    <a:pt x="1" y="1247"/>
                    <a:pt x="335" y="1572"/>
                    <a:pt x="737" y="1572"/>
                  </a:cubicBezTo>
                  <a:lnTo>
                    <a:pt x="1366" y="1572"/>
                  </a:lnTo>
                  <a:cubicBezTo>
                    <a:pt x="1778" y="1572"/>
                    <a:pt x="2103" y="1247"/>
                    <a:pt x="2103" y="835"/>
                  </a:cubicBezTo>
                  <a:lnTo>
                    <a:pt x="2103"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9"/>
            <p:cNvSpPr/>
            <p:nvPr/>
          </p:nvSpPr>
          <p:spPr>
            <a:xfrm>
              <a:off x="6007602" y="1898150"/>
              <a:ext cx="71192" cy="52965"/>
            </a:xfrm>
            <a:custGeom>
              <a:avLst/>
              <a:gdLst/>
              <a:ahLst/>
              <a:cxnLst/>
              <a:rect l="l" t="t" r="r" b="b"/>
              <a:pathLst>
                <a:path w="2113" h="1572" extrusionOk="0">
                  <a:moveTo>
                    <a:pt x="0" y="0"/>
                  </a:moveTo>
                  <a:lnTo>
                    <a:pt x="0" y="835"/>
                  </a:lnTo>
                  <a:cubicBezTo>
                    <a:pt x="0" y="1247"/>
                    <a:pt x="334" y="1572"/>
                    <a:pt x="737" y="1572"/>
                  </a:cubicBezTo>
                  <a:lnTo>
                    <a:pt x="1375" y="1572"/>
                  </a:lnTo>
                  <a:cubicBezTo>
                    <a:pt x="1778" y="1572"/>
                    <a:pt x="2112" y="1247"/>
                    <a:pt x="2112" y="835"/>
                  </a:cubicBezTo>
                  <a:lnTo>
                    <a:pt x="2112"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9"/>
            <p:cNvSpPr/>
            <p:nvPr/>
          </p:nvSpPr>
          <p:spPr>
            <a:xfrm>
              <a:off x="5982770" y="1759806"/>
              <a:ext cx="333253" cy="138375"/>
            </a:xfrm>
            <a:custGeom>
              <a:avLst/>
              <a:gdLst/>
              <a:ahLst/>
              <a:cxnLst/>
              <a:rect l="l" t="t" r="r" b="b"/>
              <a:pathLst>
                <a:path w="9891" h="4107" extrusionOk="0">
                  <a:moveTo>
                    <a:pt x="1160" y="1"/>
                  </a:moveTo>
                  <a:cubicBezTo>
                    <a:pt x="521" y="1"/>
                    <a:pt x="1" y="521"/>
                    <a:pt x="1" y="1160"/>
                  </a:cubicBezTo>
                  <a:lnTo>
                    <a:pt x="1" y="1258"/>
                  </a:lnTo>
                  <a:lnTo>
                    <a:pt x="639" y="2210"/>
                  </a:lnTo>
                  <a:lnTo>
                    <a:pt x="1" y="3153"/>
                  </a:lnTo>
                  <a:lnTo>
                    <a:pt x="1" y="4106"/>
                  </a:lnTo>
                  <a:lnTo>
                    <a:pt x="9891" y="4106"/>
                  </a:lnTo>
                  <a:lnTo>
                    <a:pt x="9891" y="3153"/>
                  </a:lnTo>
                  <a:lnTo>
                    <a:pt x="9262" y="2210"/>
                  </a:lnTo>
                  <a:lnTo>
                    <a:pt x="9891" y="1258"/>
                  </a:lnTo>
                  <a:lnTo>
                    <a:pt x="9891" y="1160"/>
                  </a:lnTo>
                  <a:cubicBezTo>
                    <a:pt x="9891" y="521"/>
                    <a:pt x="9380" y="1"/>
                    <a:pt x="8742"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9"/>
            <p:cNvSpPr/>
            <p:nvPr/>
          </p:nvSpPr>
          <p:spPr>
            <a:xfrm>
              <a:off x="6149585" y="1759806"/>
              <a:ext cx="166441" cy="138375"/>
            </a:xfrm>
            <a:custGeom>
              <a:avLst/>
              <a:gdLst/>
              <a:ahLst/>
              <a:cxnLst/>
              <a:rect l="l" t="t" r="r" b="b"/>
              <a:pathLst>
                <a:path w="4940" h="4107" extrusionOk="0">
                  <a:moveTo>
                    <a:pt x="0" y="1"/>
                  </a:moveTo>
                  <a:lnTo>
                    <a:pt x="0" y="4106"/>
                  </a:lnTo>
                  <a:lnTo>
                    <a:pt x="4940" y="4106"/>
                  </a:lnTo>
                  <a:lnTo>
                    <a:pt x="4940" y="3153"/>
                  </a:lnTo>
                  <a:lnTo>
                    <a:pt x="4311" y="2210"/>
                  </a:lnTo>
                  <a:lnTo>
                    <a:pt x="4940" y="1258"/>
                  </a:lnTo>
                  <a:lnTo>
                    <a:pt x="4940" y="1160"/>
                  </a:lnTo>
                  <a:cubicBezTo>
                    <a:pt x="4940" y="521"/>
                    <a:pt x="4429" y="1"/>
                    <a:pt x="379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9"/>
            <p:cNvSpPr/>
            <p:nvPr/>
          </p:nvSpPr>
          <p:spPr>
            <a:xfrm>
              <a:off x="6075090" y="1731368"/>
              <a:ext cx="148955" cy="166812"/>
            </a:xfrm>
            <a:custGeom>
              <a:avLst/>
              <a:gdLst/>
              <a:ahLst/>
              <a:cxnLst/>
              <a:rect l="l" t="t" r="r" b="b"/>
              <a:pathLst>
                <a:path w="4421" h="4951" extrusionOk="0">
                  <a:moveTo>
                    <a:pt x="1160" y="0"/>
                  </a:moveTo>
                  <a:cubicBezTo>
                    <a:pt x="522" y="0"/>
                    <a:pt x="1" y="520"/>
                    <a:pt x="1" y="1159"/>
                  </a:cubicBezTo>
                  <a:lnTo>
                    <a:pt x="1" y="4950"/>
                  </a:lnTo>
                  <a:lnTo>
                    <a:pt x="4421" y="4950"/>
                  </a:lnTo>
                  <a:lnTo>
                    <a:pt x="4421" y="1159"/>
                  </a:lnTo>
                  <a:cubicBezTo>
                    <a:pt x="4421" y="520"/>
                    <a:pt x="3900" y="0"/>
                    <a:pt x="3262"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9"/>
            <p:cNvSpPr/>
            <p:nvPr/>
          </p:nvSpPr>
          <p:spPr>
            <a:xfrm>
              <a:off x="6149585" y="1731368"/>
              <a:ext cx="74460" cy="166812"/>
            </a:xfrm>
            <a:custGeom>
              <a:avLst/>
              <a:gdLst/>
              <a:ahLst/>
              <a:cxnLst/>
              <a:rect l="l" t="t" r="r" b="b"/>
              <a:pathLst>
                <a:path w="2210" h="4951" extrusionOk="0">
                  <a:moveTo>
                    <a:pt x="0" y="0"/>
                  </a:moveTo>
                  <a:lnTo>
                    <a:pt x="0" y="4950"/>
                  </a:lnTo>
                  <a:lnTo>
                    <a:pt x="2210" y="4950"/>
                  </a:lnTo>
                  <a:lnTo>
                    <a:pt x="2210" y="1159"/>
                  </a:lnTo>
                  <a:cubicBezTo>
                    <a:pt x="2210" y="520"/>
                    <a:pt x="1689" y="0"/>
                    <a:pt x="105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9"/>
            <p:cNvSpPr/>
            <p:nvPr/>
          </p:nvSpPr>
          <p:spPr>
            <a:xfrm>
              <a:off x="5968552" y="1887570"/>
              <a:ext cx="361723" cy="21193"/>
            </a:xfrm>
            <a:custGeom>
              <a:avLst/>
              <a:gdLst/>
              <a:ahLst/>
              <a:cxnLst/>
              <a:rect l="l" t="t" r="r" b="b"/>
              <a:pathLst>
                <a:path w="10736" h="629" extrusionOk="0">
                  <a:moveTo>
                    <a:pt x="325" y="0"/>
                  </a:moveTo>
                  <a:cubicBezTo>
                    <a:pt x="148" y="0"/>
                    <a:pt x="0" y="138"/>
                    <a:pt x="0" y="314"/>
                  </a:cubicBezTo>
                  <a:cubicBezTo>
                    <a:pt x="0" y="491"/>
                    <a:pt x="148" y="629"/>
                    <a:pt x="325" y="629"/>
                  </a:cubicBezTo>
                  <a:lnTo>
                    <a:pt x="10421" y="629"/>
                  </a:lnTo>
                  <a:cubicBezTo>
                    <a:pt x="10598" y="629"/>
                    <a:pt x="10736" y="491"/>
                    <a:pt x="10736" y="314"/>
                  </a:cubicBezTo>
                  <a:cubicBezTo>
                    <a:pt x="10736" y="138"/>
                    <a:pt x="10598" y="0"/>
                    <a:pt x="1042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9"/>
            <p:cNvSpPr/>
            <p:nvPr/>
          </p:nvSpPr>
          <p:spPr>
            <a:xfrm>
              <a:off x="6110535" y="1763444"/>
              <a:ext cx="78099" cy="21226"/>
            </a:xfrm>
            <a:custGeom>
              <a:avLst/>
              <a:gdLst/>
              <a:ahLst/>
              <a:cxnLst/>
              <a:rect l="l" t="t" r="r" b="b"/>
              <a:pathLst>
                <a:path w="2318" h="630" extrusionOk="0">
                  <a:moveTo>
                    <a:pt x="314" y="1"/>
                  </a:moveTo>
                  <a:cubicBezTo>
                    <a:pt x="138" y="1"/>
                    <a:pt x="0" y="138"/>
                    <a:pt x="0" y="315"/>
                  </a:cubicBezTo>
                  <a:cubicBezTo>
                    <a:pt x="0" y="482"/>
                    <a:pt x="138" y="629"/>
                    <a:pt x="314" y="629"/>
                  </a:cubicBezTo>
                  <a:lnTo>
                    <a:pt x="2004" y="629"/>
                  </a:lnTo>
                  <a:cubicBezTo>
                    <a:pt x="2170" y="629"/>
                    <a:pt x="2318" y="482"/>
                    <a:pt x="2318" y="315"/>
                  </a:cubicBezTo>
                  <a:cubicBezTo>
                    <a:pt x="2318" y="138"/>
                    <a:pt x="2170" y="1"/>
                    <a:pt x="200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9"/>
            <p:cNvSpPr/>
            <p:nvPr/>
          </p:nvSpPr>
          <p:spPr>
            <a:xfrm>
              <a:off x="6110535" y="1802192"/>
              <a:ext cx="78099" cy="21530"/>
            </a:xfrm>
            <a:custGeom>
              <a:avLst/>
              <a:gdLst/>
              <a:ahLst/>
              <a:cxnLst/>
              <a:rect l="l" t="t" r="r" b="b"/>
              <a:pathLst>
                <a:path w="2318" h="639" extrusionOk="0">
                  <a:moveTo>
                    <a:pt x="314" y="0"/>
                  </a:moveTo>
                  <a:cubicBezTo>
                    <a:pt x="138" y="0"/>
                    <a:pt x="0" y="147"/>
                    <a:pt x="0" y="324"/>
                  </a:cubicBezTo>
                  <a:cubicBezTo>
                    <a:pt x="0" y="491"/>
                    <a:pt x="138" y="638"/>
                    <a:pt x="314" y="638"/>
                  </a:cubicBezTo>
                  <a:lnTo>
                    <a:pt x="2004" y="638"/>
                  </a:lnTo>
                  <a:cubicBezTo>
                    <a:pt x="2170" y="638"/>
                    <a:pt x="2318" y="491"/>
                    <a:pt x="2318" y="324"/>
                  </a:cubicBezTo>
                  <a:cubicBezTo>
                    <a:pt x="2318" y="147"/>
                    <a:pt x="2170" y="0"/>
                    <a:pt x="2004"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9"/>
            <p:cNvSpPr/>
            <p:nvPr/>
          </p:nvSpPr>
          <p:spPr>
            <a:xfrm>
              <a:off x="6110535" y="1841242"/>
              <a:ext cx="78099" cy="21530"/>
            </a:xfrm>
            <a:custGeom>
              <a:avLst/>
              <a:gdLst/>
              <a:ahLst/>
              <a:cxnLst/>
              <a:rect l="l" t="t" r="r" b="b"/>
              <a:pathLst>
                <a:path w="2318" h="639" extrusionOk="0">
                  <a:moveTo>
                    <a:pt x="314" y="0"/>
                  </a:moveTo>
                  <a:cubicBezTo>
                    <a:pt x="138" y="0"/>
                    <a:pt x="0" y="147"/>
                    <a:pt x="0" y="314"/>
                  </a:cubicBezTo>
                  <a:cubicBezTo>
                    <a:pt x="0" y="491"/>
                    <a:pt x="138" y="638"/>
                    <a:pt x="314" y="638"/>
                  </a:cubicBezTo>
                  <a:lnTo>
                    <a:pt x="2004" y="638"/>
                  </a:lnTo>
                  <a:cubicBezTo>
                    <a:pt x="2170" y="638"/>
                    <a:pt x="2318" y="491"/>
                    <a:pt x="2318" y="314"/>
                  </a:cubicBezTo>
                  <a:cubicBezTo>
                    <a:pt x="2318" y="147"/>
                    <a:pt x="2170" y="0"/>
                    <a:pt x="2004"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9"/>
            <p:cNvSpPr/>
            <p:nvPr/>
          </p:nvSpPr>
          <p:spPr>
            <a:xfrm>
              <a:off x="6263063" y="1813075"/>
              <a:ext cx="52965" cy="42419"/>
            </a:xfrm>
            <a:custGeom>
              <a:avLst/>
              <a:gdLst/>
              <a:ahLst/>
              <a:cxnLst/>
              <a:rect l="l" t="t" r="r" b="b"/>
              <a:pathLst>
                <a:path w="1572" h="1259" extrusionOk="0">
                  <a:moveTo>
                    <a:pt x="629" y="1"/>
                  </a:moveTo>
                  <a:cubicBezTo>
                    <a:pt x="286" y="1"/>
                    <a:pt x="0" y="276"/>
                    <a:pt x="0" y="629"/>
                  </a:cubicBezTo>
                  <a:cubicBezTo>
                    <a:pt x="0" y="974"/>
                    <a:pt x="286" y="1258"/>
                    <a:pt x="629" y="1258"/>
                  </a:cubicBezTo>
                  <a:lnTo>
                    <a:pt x="1159" y="1258"/>
                  </a:lnTo>
                  <a:lnTo>
                    <a:pt x="1572" y="944"/>
                  </a:lnTo>
                  <a:lnTo>
                    <a:pt x="1572" y="315"/>
                  </a:lnTo>
                  <a:lnTo>
                    <a:pt x="1159"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9"/>
            <p:cNvSpPr/>
            <p:nvPr/>
          </p:nvSpPr>
          <p:spPr>
            <a:xfrm>
              <a:off x="6252484" y="1802192"/>
              <a:ext cx="63544" cy="63881"/>
            </a:xfrm>
            <a:custGeom>
              <a:avLst/>
              <a:gdLst/>
              <a:ahLst/>
              <a:cxnLst/>
              <a:rect l="l" t="t" r="r" b="b"/>
              <a:pathLst>
                <a:path w="1886" h="1896" extrusionOk="0">
                  <a:moveTo>
                    <a:pt x="943" y="0"/>
                  </a:moveTo>
                  <a:cubicBezTo>
                    <a:pt x="423" y="0"/>
                    <a:pt x="0" y="432"/>
                    <a:pt x="0" y="952"/>
                  </a:cubicBezTo>
                  <a:cubicBezTo>
                    <a:pt x="0" y="1473"/>
                    <a:pt x="423" y="1895"/>
                    <a:pt x="943" y="1895"/>
                  </a:cubicBezTo>
                  <a:lnTo>
                    <a:pt x="1886" y="1895"/>
                  </a:lnTo>
                  <a:lnTo>
                    <a:pt x="1886" y="1267"/>
                  </a:lnTo>
                  <a:lnTo>
                    <a:pt x="943" y="1267"/>
                  </a:lnTo>
                  <a:cubicBezTo>
                    <a:pt x="766" y="1267"/>
                    <a:pt x="629" y="1129"/>
                    <a:pt x="629" y="952"/>
                  </a:cubicBezTo>
                  <a:cubicBezTo>
                    <a:pt x="629" y="776"/>
                    <a:pt x="766" y="638"/>
                    <a:pt x="943" y="638"/>
                  </a:cubicBezTo>
                  <a:lnTo>
                    <a:pt x="1886" y="638"/>
                  </a:lnTo>
                  <a:lnTo>
                    <a:pt x="1886"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9"/>
            <p:cNvSpPr/>
            <p:nvPr/>
          </p:nvSpPr>
          <p:spPr>
            <a:xfrm>
              <a:off x="5982770" y="1813075"/>
              <a:ext cx="53302" cy="42419"/>
            </a:xfrm>
            <a:custGeom>
              <a:avLst/>
              <a:gdLst/>
              <a:ahLst/>
              <a:cxnLst/>
              <a:rect l="l" t="t" r="r" b="b"/>
              <a:pathLst>
                <a:path w="1582" h="1259" extrusionOk="0">
                  <a:moveTo>
                    <a:pt x="423" y="1"/>
                  </a:moveTo>
                  <a:lnTo>
                    <a:pt x="1" y="315"/>
                  </a:lnTo>
                  <a:lnTo>
                    <a:pt x="1" y="944"/>
                  </a:lnTo>
                  <a:lnTo>
                    <a:pt x="423" y="1258"/>
                  </a:lnTo>
                  <a:lnTo>
                    <a:pt x="953" y="1258"/>
                  </a:lnTo>
                  <a:cubicBezTo>
                    <a:pt x="1297" y="1258"/>
                    <a:pt x="1582" y="974"/>
                    <a:pt x="1582" y="629"/>
                  </a:cubicBezTo>
                  <a:cubicBezTo>
                    <a:pt x="1582" y="276"/>
                    <a:pt x="1297" y="1"/>
                    <a:pt x="953"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9"/>
            <p:cNvSpPr/>
            <p:nvPr/>
          </p:nvSpPr>
          <p:spPr>
            <a:xfrm>
              <a:off x="5982770" y="1802192"/>
              <a:ext cx="63915" cy="63881"/>
            </a:xfrm>
            <a:custGeom>
              <a:avLst/>
              <a:gdLst/>
              <a:ahLst/>
              <a:cxnLst/>
              <a:rect l="l" t="t" r="r" b="b"/>
              <a:pathLst>
                <a:path w="1897" h="1896" extrusionOk="0">
                  <a:moveTo>
                    <a:pt x="1" y="0"/>
                  </a:moveTo>
                  <a:lnTo>
                    <a:pt x="1" y="638"/>
                  </a:lnTo>
                  <a:lnTo>
                    <a:pt x="953" y="638"/>
                  </a:lnTo>
                  <a:cubicBezTo>
                    <a:pt x="1121" y="638"/>
                    <a:pt x="1267" y="776"/>
                    <a:pt x="1267" y="952"/>
                  </a:cubicBezTo>
                  <a:cubicBezTo>
                    <a:pt x="1267" y="1129"/>
                    <a:pt x="1121" y="1267"/>
                    <a:pt x="953" y="1267"/>
                  </a:cubicBezTo>
                  <a:lnTo>
                    <a:pt x="1" y="1267"/>
                  </a:lnTo>
                  <a:lnTo>
                    <a:pt x="1" y="1895"/>
                  </a:lnTo>
                  <a:lnTo>
                    <a:pt x="953" y="1895"/>
                  </a:lnTo>
                  <a:cubicBezTo>
                    <a:pt x="1474" y="1895"/>
                    <a:pt x="1896" y="1473"/>
                    <a:pt x="1896" y="952"/>
                  </a:cubicBezTo>
                  <a:cubicBezTo>
                    <a:pt x="1896" y="432"/>
                    <a:pt x="1474" y="0"/>
                    <a:pt x="953"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9"/>
            <p:cNvSpPr/>
            <p:nvPr/>
          </p:nvSpPr>
          <p:spPr>
            <a:xfrm>
              <a:off x="6149585" y="1887570"/>
              <a:ext cx="180693" cy="21193"/>
            </a:xfrm>
            <a:custGeom>
              <a:avLst/>
              <a:gdLst/>
              <a:ahLst/>
              <a:cxnLst/>
              <a:rect l="l" t="t" r="r" b="b"/>
              <a:pathLst>
                <a:path w="5363" h="629" extrusionOk="0">
                  <a:moveTo>
                    <a:pt x="0" y="0"/>
                  </a:moveTo>
                  <a:lnTo>
                    <a:pt x="0" y="629"/>
                  </a:lnTo>
                  <a:lnTo>
                    <a:pt x="5048" y="629"/>
                  </a:lnTo>
                  <a:cubicBezTo>
                    <a:pt x="5225" y="629"/>
                    <a:pt x="5363" y="491"/>
                    <a:pt x="5363" y="314"/>
                  </a:cubicBezTo>
                  <a:cubicBezTo>
                    <a:pt x="5363" y="138"/>
                    <a:pt x="5225" y="0"/>
                    <a:pt x="504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9"/>
            <p:cNvSpPr/>
            <p:nvPr/>
          </p:nvSpPr>
          <p:spPr>
            <a:xfrm>
              <a:off x="6149585" y="1763444"/>
              <a:ext cx="39050" cy="21226"/>
            </a:xfrm>
            <a:custGeom>
              <a:avLst/>
              <a:gdLst/>
              <a:ahLst/>
              <a:cxnLst/>
              <a:rect l="l" t="t" r="r" b="b"/>
              <a:pathLst>
                <a:path w="1159" h="630" extrusionOk="0">
                  <a:moveTo>
                    <a:pt x="0" y="1"/>
                  </a:moveTo>
                  <a:lnTo>
                    <a:pt x="0" y="629"/>
                  </a:lnTo>
                  <a:lnTo>
                    <a:pt x="845" y="629"/>
                  </a:lnTo>
                  <a:cubicBezTo>
                    <a:pt x="1011" y="629"/>
                    <a:pt x="1159" y="482"/>
                    <a:pt x="1159" y="315"/>
                  </a:cubicBezTo>
                  <a:cubicBezTo>
                    <a:pt x="1159" y="138"/>
                    <a:pt x="1011" y="1"/>
                    <a:pt x="84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9"/>
            <p:cNvSpPr/>
            <p:nvPr/>
          </p:nvSpPr>
          <p:spPr>
            <a:xfrm>
              <a:off x="6149585" y="1802192"/>
              <a:ext cx="39050" cy="21530"/>
            </a:xfrm>
            <a:custGeom>
              <a:avLst/>
              <a:gdLst/>
              <a:ahLst/>
              <a:cxnLst/>
              <a:rect l="l" t="t" r="r" b="b"/>
              <a:pathLst>
                <a:path w="1159" h="639" extrusionOk="0">
                  <a:moveTo>
                    <a:pt x="0" y="0"/>
                  </a:moveTo>
                  <a:lnTo>
                    <a:pt x="0" y="638"/>
                  </a:lnTo>
                  <a:lnTo>
                    <a:pt x="845" y="638"/>
                  </a:lnTo>
                  <a:cubicBezTo>
                    <a:pt x="1011" y="638"/>
                    <a:pt x="1159" y="491"/>
                    <a:pt x="1159" y="324"/>
                  </a:cubicBezTo>
                  <a:cubicBezTo>
                    <a:pt x="1159" y="147"/>
                    <a:pt x="1011" y="0"/>
                    <a:pt x="8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9"/>
            <p:cNvSpPr/>
            <p:nvPr/>
          </p:nvSpPr>
          <p:spPr>
            <a:xfrm>
              <a:off x="6149585" y="1841242"/>
              <a:ext cx="39050" cy="21530"/>
            </a:xfrm>
            <a:custGeom>
              <a:avLst/>
              <a:gdLst/>
              <a:ahLst/>
              <a:cxnLst/>
              <a:rect l="l" t="t" r="r" b="b"/>
              <a:pathLst>
                <a:path w="1159" h="639" extrusionOk="0">
                  <a:moveTo>
                    <a:pt x="0" y="0"/>
                  </a:moveTo>
                  <a:lnTo>
                    <a:pt x="0" y="638"/>
                  </a:lnTo>
                  <a:lnTo>
                    <a:pt x="845" y="638"/>
                  </a:lnTo>
                  <a:cubicBezTo>
                    <a:pt x="1011" y="638"/>
                    <a:pt x="1159" y="491"/>
                    <a:pt x="1159" y="314"/>
                  </a:cubicBezTo>
                  <a:cubicBezTo>
                    <a:pt x="1159" y="147"/>
                    <a:pt x="1011" y="0"/>
                    <a:pt x="8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49"/>
          <p:cNvGrpSpPr/>
          <p:nvPr/>
        </p:nvGrpSpPr>
        <p:grpSpPr>
          <a:xfrm>
            <a:off x="6595906" y="1588117"/>
            <a:ext cx="363436" cy="363060"/>
            <a:chOff x="6975989" y="1306025"/>
            <a:chExt cx="433435" cy="432987"/>
          </a:xfrm>
        </p:grpSpPr>
        <p:sp>
          <p:nvSpPr>
            <p:cNvPr id="1365" name="Google Shape;1365;p49"/>
            <p:cNvSpPr/>
            <p:nvPr/>
          </p:nvSpPr>
          <p:spPr>
            <a:xfrm>
              <a:off x="6989008" y="1318643"/>
              <a:ext cx="407757" cy="323288"/>
            </a:xfrm>
            <a:custGeom>
              <a:avLst/>
              <a:gdLst/>
              <a:ahLst/>
              <a:cxnLst/>
              <a:rect l="l" t="t" r="r" b="b"/>
              <a:pathLst>
                <a:path w="10147" h="8045" extrusionOk="0">
                  <a:moveTo>
                    <a:pt x="629" y="0"/>
                  </a:moveTo>
                  <a:cubicBezTo>
                    <a:pt x="276" y="0"/>
                    <a:pt x="1" y="286"/>
                    <a:pt x="1" y="639"/>
                  </a:cubicBezTo>
                  <a:lnTo>
                    <a:pt x="1" y="7416"/>
                  </a:lnTo>
                  <a:cubicBezTo>
                    <a:pt x="1" y="7760"/>
                    <a:pt x="276" y="8045"/>
                    <a:pt x="629" y="8045"/>
                  </a:cubicBezTo>
                  <a:lnTo>
                    <a:pt x="9508" y="8045"/>
                  </a:lnTo>
                  <a:cubicBezTo>
                    <a:pt x="9862" y="8045"/>
                    <a:pt x="10147" y="7760"/>
                    <a:pt x="10147" y="7416"/>
                  </a:cubicBezTo>
                  <a:lnTo>
                    <a:pt x="10147" y="639"/>
                  </a:lnTo>
                  <a:cubicBezTo>
                    <a:pt x="10147" y="286"/>
                    <a:pt x="9862" y="0"/>
                    <a:pt x="9508"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9"/>
            <p:cNvSpPr/>
            <p:nvPr/>
          </p:nvSpPr>
          <p:spPr>
            <a:xfrm>
              <a:off x="7192663" y="1318643"/>
              <a:ext cx="204100" cy="323288"/>
            </a:xfrm>
            <a:custGeom>
              <a:avLst/>
              <a:gdLst/>
              <a:ahLst/>
              <a:cxnLst/>
              <a:rect l="l" t="t" r="r" b="b"/>
              <a:pathLst>
                <a:path w="5079" h="8045" extrusionOk="0">
                  <a:moveTo>
                    <a:pt x="1" y="0"/>
                  </a:moveTo>
                  <a:lnTo>
                    <a:pt x="1" y="8045"/>
                  </a:lnTo>
                  <a:lnTo>
                    <a:pt x="4440" y="8045"/>
                  </a:lnTo>
                  <a:cubicBezTo>
                    <a:pt x="4794" y="8045"/>
                    <a:pt x="5079" y="7760"/>
                    <a:pt x="5079" y="7416"/>
                  </a:cubicBezTo>
                  <a:lnTo>
                    <a:pt x="5079" y="639"/>
                  </a:lnTo>
                  <a:cubicBezTo>
                    <a:pt x="5079" y="286"/>
                    <a:pt x="4794" y="0"/>
                    <a:pt x="444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9"/>
            <p:cNvSpPr/>
            <p:nvPr/>
          </p:nvSpPr>
          <p:spPr>
            <a:xfrm>
              <a:off x="7077816" y="1629268"/>
              <a:ext cx="230139" cy="97127"/>
            </a:xfrm>
            <a:custGeom>
              <a:avLst/>
              <a:gdLst/>
              <a:ahLst/>
              <a:cxnLst/>
              <a:rect l="l" t="t" r="r" b="b"/>
              <a:pathLst>
                <a:path w="5727" h="2417" extrusionOk="0">
                  <a:moveTo>
                    <a:pt x="1572" y="0"/>
                  </a:moveTo>
                  <a:cubicBezTo>
                    <a:pt x="1405" y="0"/>
                    <a:pt x="1258" y="138"/>
                    <a:pt x="1258" y="315"/>
                  </a:cubicBezTo>
                  <a:lnTo>
                    <a:pt x="1258" y="374"/>
                  </a:lnTo>
                  <a:cubicBezTo>
                    <a:pt x="1258" y="1130"/>
                    <a:pt x="845" y="1797"/>
                    <a:pt x="167" y="2142"/>
                  </a:cubicBezTo>
                  <a:cubicBezTo>
                    <a:pt x="60" y="2190"/>
                    <a:pt x="1" y="2299"/>
                    <a:pt x="1" y="2417"/>
                  </a:cubicBezTo>
                  <a:lnTo>
                    <a:pt x="5727" y="2417"/>
                  </a:lnTo>
                  <a:cubicBezTo>
                    <a:pt x="5727" y="2299"/>
                    <a:pt x="5658" y="2190"/>
                    <a:pt x="5550" y="2142"/>
                  </a:cubicBezTo>
                  <a:cubicBezTo>
                    <a:pt x="4872" y="1797"/>
                    <a:pt x="4460" y="1130"/>
                    <a:pt x="4460" y="374"/>
                  </a:cubicBezTo>
                  <a:lnTo>
                    <a:pt x="4460" y="315"/>
                  </a:lnTo>
                  <a:cubicBezTo>
                    <a:pt x="4460" y="138"/>
                    <a:pt x="4322" y="0"/>
                    <a:pt x="414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9"/>
            <p:cNvSpPr/>
            <p:nvPr/>
          </p:nvSpPr>
          <p:spPr>
            <a:xfrm>
              <a:off x="7192663" y="1629268"/>
              <a:ext cx="115291" cy="97127"/>
            </a:xfrm>
            <a:custGeom>
              <a:avLst/>
              <a:gdLst/>
              <a:ahLst/>
              <a:cxnLst/>
              <a:rect l="l" t="t" r="r" b="b"/>
              <a:pathLst>
                <a:path w="2869" h="2417" extrusionOk="0">
                  <a:moveTo>
                    <a:pt x="1" y="0"/>
                  </a:moveTo>
                  <a:lnTo>
                    <a:pt x="1" y="2417"/>
                  </a:lnTo>
                  <a:lnTo>
                    <a:pt x="2869" y="2417"/>
                  </a:lnTo>
                  <a:cubicBezTo>
                    <a:pt x="2869" y="2299"/>
                    <a:pt x="2800" y="2190"/>
                    <a:pt x="2692" y="2142"/>
                  </a:cubicBezTo>
                  <a:cubicBezTo>
                    <a:pt x="2014" y="1797"/>
                    <a:pt x="1602" y="1130"/>
                    <a:pt x="1602" y="374"/>
                  </a:cubicBezTo>
                  <a:lnTo>
                    <a:pt x="1602" y="315"/>
                  </a:lnTo>
                  <a:cubicBezTo>
                    <a:pt x="1602" y="138"/>
                    <a:pt x="1464" y="0"/>
                    <a:pt x="1288"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9"/>
            <p:cNvSpPr/>
            <p:nvPr/>
          </p:nvSpPr>
          <p:spPr>
            <a:xfrm>
              <a:off x="6975989" y="1306025"/>
              <a:ext cx="433435" cy="348565"/>
            </a:xfrm>
            <a:custGeom>
              <a:avLst/>
              <a:gdLst/>
              <a:ahLst/>
              <a:cxnLst/>
              <a:rect l="l" t="t" r="r" b="b"/>
              <a:pathLst>
                <a:path w="10786" h="8674" extrusionOk="0">
                  <a:moveTo>
                    <a:pt x="9832" y="639"/>
                  </a:moveTo>
                  <a:cubicBezTo>
                    <a:pt x="10009" y="639"/>
                    <a:pt x="10146" y="776"/>
                    <a:pt x="10146" y="953"/>
                  </a:cubicBezTo>
                  <a:lnTo>
                    <a:pt x="10146" y="6630"/>
                  </a:lnTo>
                  <a:lnTo>
                    <a:pt x="5707" y="6630"/>
                  </a:lnTo>
                  <a:lnTo>
                    <a:pt x="5393" y="6944"/>
                  </a:lnTo>
                  <a:lnTo>
                    <a:pt x="5078" y="6630"/>
                  </a:lnTo>
                  <a:lnTo>
                    <a:pt x="639" y="6630"/>
                  </a:lnTo>
                  <a:lnTo>
                    <a:pt x="639" y="953"/>
                  </a:lnTo>
                  <a:cubicBezTo>
                    <a:pt x="639" y="776"/>
                    <a:pt x="776" y="639"/>
                    <a:pt x="953" y="639"/>
                  </a:cubicBezTo>
                  <a:close/>
                  <a:moveTo>
                    <a:pt x="953" y="0"/>
                  </a:moveTo>
                  <a:cubicBezTo>
                    <a:pt x="433" y="0"/>
                    <a:pt x="1" y="432"/>
                    <a:pt x="1" y="953"/>
                  </a:cubicBezTo>
                  <a:lnTo>
                    <a:pt x="1" y="7730"/>
                  </a:lnTo>
                  <a:cubicBezTo>
                    <a:pt x="1" y="8250"/>
                    <a:pt x="433" y="8673"/>
                    <a:pt x="953" y="8673"/>
                  </a:cubicBezTo>
                  <a:lnTo>
                    <a:pt x="9832" y="8673"/>
                  </a:lnTo>
                  <a:cubicBezTo>
                    <a:pt x="10353" y="8673"/>
                    <a:pt x="10785" y="8250"/>
                    <a:pt x="10785" y="7730"/>
                  </a:cubicBezTo>
                  <a:lnTo>
                    <a:pt x="10785" y="953"/>
                  </a:lnTo>
                  <a:cubicBezTo>
                    <a:pt x="10785" y="432"/>
                    <a:pt x="10353" y="0"/>
                    <a:pt x="9832"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9"/>
            <p:cNvSpPr/>
            <p:nvPr/>
          </p:nvSpPr>
          <p:spPr>
            <a:xfrm>
              <a:off x="7192663" y="1306025"/>
              <a:ext cx="216758" cy="348565"/>
            </a:xfrm>
            <a:custGeom>
              <a:avLst/>
              <a:gdLst/>
              <a:ahLst/>
              <a:cxnLst/>
              <a:rect l="l" t="t" r="r" b="b"/>
              <a:pathLst>
                <a:path w="5394" h="8674" extrusionOk="0">
                  <a:moveTo>
                    <a:pt x="1" y="0"/>
                  </a:moveTo>
                  <a:lnTo>
                    <a:pt x="1" y="639"/>
                  </a:lnTo>
                  <a:lnTo>
                    <a:pt x="4440" y="639"/>
                  </a:lnTo>
                  <a:cubicBezTo>
                    <a:pt x="4617" y="639"/>
                    <a:pt x="4754" y="776"/>
                    <a:pt x="4754" y="953"/>
                  </a:cubicBezTo>
                  <a:lnTo>
                    <a:pt x="4754" y="6630"/>
                  </a:lnTo>
                  <a:lnTo>
                    <a:pt x="315" y="6630"/>
                  </a:lnTo>
                  <a:lnTo>
                    <a:pt x="1" y="6944"/>
                  </a:lnTo>
                  <a:lnTo>
                    <a:pt x="1" y="8673"/>
                  </a:lnTo>
                  <a:lnTo>
                    <a:pt x="4440" y="8673"/>
                  </a:lnTo>
                  <a:cubicBezTo>
                    <a:pt x="4961" y="8673"/>
                    <a:pt x="5393" y="8250"/>
                    <a:pt x="5393" y="7730"/>
                  </a:cubicBezTo>
                  <a:lnTo>
                    <a:pt x="5393" y="953"/>
                  </a:lnTo>
                  <a:cubicBezTo>
                    <a:pt x="5393" y="432"/>
                    <a:pt x="4961" y="0"/>
                    <a:pt x="444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9"/>
            <p:cNvSpPr/>
            <p:nvPr/>
          </p:nvSpPr>
          <p:spPr>
            <a:xfrm>
              <a:off x="7180045" y="1572448"/>
              <a:ext cx="25276" cy="38296"/>
            </a:xfrm>
            <a:custGeom>
              <a:avLst/>
              <a:gdLst/>
              <a:ahLst/>
              <a:cxnLst/>
              <a:rect l="l" t="t" r="r" b="b"/>
              <a:pathLst>
                <a:path w="629" h="953" extrusionOk="0">
                  <a:moveTo>
                    <a:pt x="0" y="0"/>
                  </a:moveTo>
                  <a:lnTo>
                    <a:pt x="0" y="638"/>
                  </a:lnTo>
                  <a:cubicBezTo>
                    <a:pt x="0" y="805"/>
                    <a:pt x="138" y="952"/>
                    <a:pt x="315" y="952"/>
                  </a:cubicBezTo>
                  <a:cubicBezTo>
                    <a:pt x="491" y="952"/>
                    <a:pt x="629" y="805"/>
                    <a:pt x="629" y="638"/>
                  </a:cubicBezTo>
                  <a:lnTo>
                    <a:pt x="629"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9"/>
            <p:cNvSpPr/>
            <p:nvPr/>
          </p:nvSpPr>
          <p:spPr>
            <a:xfrm>
              <a:off x="7043900" y="1713736"/>
              <a:ext cx="297610" cy="25276"/>
            </a:xfrm>
            <a:custGeom>
              <a:avLst/>
              <a:gdLst/>
              <a:ahLst/>
              <a:cxnLst/>
              <a:rect l="l" t="t" r="r" b="b"/>
              <a:pathLst>
                <a:path w="7406" h="629" extrusionOk="0">
                  <a:moveTo>
                    <a:pt x="314" y="0"/>
                  </a:moveTo>
                  <a:cubicBezTo>
                    <a:pt x="138" y="0"/>
                    <a:pt x="0" y="147"/>
                    <a:pt x="0" y="315"/>
                  </a:cubicBezTo>
                  <a:cubicBezTo>
                    <a:pt x="0" y="491"/>
                    <a:pt x="138" y="629"/>
                    <a:pt x="314" y="629"/>
                  </a:cubicBezTo>
                  <a:lnTo>
                    <a:pt x="7091" y="629"/>
                  </a:lnTo>
                  <a:cubicBezTo>
                    <a:pt x="7268" y="629"/>
                    <a:pt x="7406" y="491"/>
                    <a:pt x="7406" y="315"/>
                  </a:cubicBezTo>
                  <a:cubicBezTo>
                    <a:pt x="7406" y="147"/>
                    <a:pt x="7268" y="0"/>
                    <a:pt x="709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9"/>
            <p:cNvSpPr/>
            <p:nvPr/>
          </p:nvSpPr>
          <p:spPr>
            <a:xfrm>
              <a:off x="7192663" y="1572448"/>
              <a:ext cx="12658" cy="38296"/>
            </a:xfrm>
            <a:custGeom>
              <a:avLst/>
              <a:gdLst/>
              <a:ahLst/>
              <a:cxnLst/>
              <a:rect l="l" t="t" r="r" b="b"/>
              <a:pathLst>
                <a:path w="315" h="953" extrusionOk="0">
                  <a:moveTo>
                    <a:pt x="1" y="0"/>
                  </a:moveTo>
                  <a:lnTo>
                    <a:pt x="1" y="952"/>
                  </a:lnTo>
                  <a:cubicBezTo>
                    <a:pt x="177" y="952"/>
                    <a:pt x="315" y="805"/>
                    <a:pt x="315" y="638"/>
                  </a:cubicBezTo>
                  <a:lnTo>
                    <a:pt x="315"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9"/>
            <p:cNvSpPr/>
            <p:nvPr/>
          </p:nvSpPr>
          <p:spPr>
            <a:xfrm>
              <a:off x="7192663" y="1713736"/>
              <a:ext cx="148845" cy="25276"/>
            </a:xfrm>
            <a:custGeom>
              <a:avLst/>
              <a:gdLst/>
              <a:ahLst/>
              <a:cxnLst/>
              <a:rect l="l" t="t" r="r" b="b"/>
              <a:pathLst>
                <a:path w="3704" h="629" extrusionOk="0">
                  <a:moveTo>
                    <a:pt x="1" y="0"/>
                  </a:moveTo>
                  <a:lnTo>
                    <a:pt x="1" y="629"/>
                  </a:lnTo>
                  <a:lnTo>
                    <a:pt x="3389" y="629"/>
                  </a:lnTo>
                  <a:cubicBezTo>
                    <a:pt x="3566" y="629"/>
                    <a:pt x="3704" y="491"/>
                    <a:pt x="3704" y="315"/>
                  </a:cubicBezTo>
                  <a:cubicBezTo>
                    <a:pt x="3704" y="147"/>
                    <a:pt x="3566" y="0"/>
                    <a:pt x="33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9"/>
            <p:cNvSpPr/>
            <p:nvPr/>
          </p:nvSpPr>
          <p:spPr>
            <a:xfrm>
              <a:off x="7026902" y="1356939"/>
              <a:ext cx="148845" cy="126703"/>
            </a:xfrm>
            <a:custGeom>
              <a:avLst/>
              <a:gdLst/>
              <a:ahLst/>
              <a:cxnLst/>
              <a:rect l="l" t="t" r="r" b="b"/>
              <a:pathLst>
                <a:path w="3704" h="3153" extrusionOk="0">
                  <a:moveTo>
                    <a:pt x="315" y="0"/>
                  </a:moveTo>
                  <a:cubicBezTo>
                    <a:pt x="138" y="0"/>
                    <a:pt x="0" y="138"/>
                    <a:pt x="0" y="315"/>
                  </a:cubicBezTo>
                  <a:lnTo>
                    <a:pt x="0" y="2839"/>
                  </a:lnTo>
                  <a:cubicBezTo>
                    <a:pt x="0" y="3015"/>
                    <a:pt x="138" y="3153"/>
                    <a:pt x="315" y="3153"/>
                  </a:cubicBezTo>
                  <a:lnTo>
                    <a:pt x="3389" y="3153"/>
                  </a:lnTo>
                  <a:cubicBezTo>
                    <a:pt x="3566" y="3153"/>
                    <a:pt x="3704" y="3015"/>
                    <a:pt x="3704" y="2839"/>
                  </a:cubicBezTo>
                  <a:lnTo>
                    <a:pt x="3704" y="315"/>
                  </a:lnTo>
                  <a:cubicBezTo>
                    <a:pt x="3704" y="138"/>
                    <a:pt x="3566" y="0"/>
                    <a:pt x="3389"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9"/>
            <p:cNvSpPr/>
            <p:nvPr/>
          </p:nvSpPr>
          <p:spPr>
            <a:xfrm>
              <a:off x="7223082" y="1356939"/>
              <a:ext cx="135383" cy="25276"/>
            </a:xfrm>
            <a:custGeom>
              <a:avLst/>
              <a:gdLst/>
              <a:ahLst/>
              <a:cxnLst/>
              <a:rect l="l" t="t" r="r" b="b"/>
              <a:pathLst>
                <a:path w="3369" h="629" extrusionOk="0">
                  <a:moveTo>
                    <a:pt x="315" y="0"/>
                  </a:moveTo>
                  <a:cubicBezTo>
                    <a:pt x="147" y="0"/>
                    <a:pt x="0" y="138"/>
                    <a:pt x="0" y="315"/>
                  </a:cubicBezTo>
                  <a:cubicBezTo>
                    <a:pt x="0" y="491"/>
                    <a:pt x="147" y="629"/>
                    <a:pt x="315" y="629"/>
                  </a:cubicBezTo>
                  <a:lnTo>
                    <a:pt x="3054" y="629"/>
                  </a:lnTo>
                  <a:cubicBezTo>
                    <a:pt x="3231" y="629"/>
                    <a:pt x="3369" y="491"/>
                    <a:pt x="3369" y="315"/>
                  </a:cubicBezTo>
                  <a:cubicBezTo>
                    <a:pt x="3369" y="138"/>
                    <a:pt x="3231" y="0"/>
                    <a:pt x="3054"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9"/>
            <p:cNvSpPr/>
            <p:nvPr/>
          </p:nvSpPr>
          <p:spPr>
            <a:xfrm>
              <a:off x="7223082" y="1407450"/>
              <a:ext cx="135383" cy="25678"/>
            </a:xfrm>
            <a:custGeom>
              <a:avLst/>
              <a:gdLst/>
              <a:ahLst/>
              <a:cxnLst/>
              <a:rect l="l" t="t" r="r" b="b"/>
              <a:pathLst>
                <a:path w="3369" h="639" extrusionOk="0">
                  <a:moveTo>
                    <a:pt x="315" y="1"/>
                  </a:moveTo>
                  <a:cubicBezTo>
                    <a:pt x="147" y="1"/>
                    <a:pt x="0" y="148"/>
                    <a:pt x="0" y="324"/>
                  </a:cubicBezTo>
                  <a:cubicBezTo>
                    <a:pt x="0" y="492"/>
                    <a:pt x="147" y="639"/>
                    <a:pt x="315" y="639"/>
                  </a:cubicBezTo>
                  <a:lnTo>
                    <a:pt x="3054" y="639"/>
                  </a:lnTo>
                  <a:cubicBezTo>
                    <a:pt x="3231" y="639"/>
                    <a:pt x="3369" y="492"/>
                    <a:pt x="3369" y="324"/>
                  </a:cubicBezTo>
                  <a:cubicBezTo>
                    <a:pt x="3369" y="148"/>
                    <a:pt x="3231" y="1"/>
                    <a:pt x="3054"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9"/>
            <p:cNvSpPr/>
            <p:nvPr/>
          </p:nvSpPr>
          <p:spPr>
            <a:xfrm>
              <a:off x="7223082" y="1458364"/>
              <a:ext cx="135383" cy="25276"/>
            </a:xfrm>
            <a:custGeom>
              <a:avLst/>
              <a:gdLst/>
              <a:ahLst/>
              <a:cxnLst/>
              <a:rect l="l" t="t" r="r" b="b"/>
              <a:pathLst>
                <a:path w="3369" h="629" extrusionOk="0">
                  <a:moveTo>
                    <a:pt x="315" y="0"/>
                  </a:moveTo>
                  <a:cubicBezTo>
                    <a:pt x="147" y="0"/>
                    <a:pt x="0" y="138"/>
                    <a:pt x="0" y="315"/>
                  </a:cubicBezTo>
                  <a:cubicBezTo>
                    <a:pt x="0" y="491"/>
                    <a:pt x="147" y="629"/>
                    <a:pt x="315" y="629"/>
                  </a:cubicBezTo>
                  <a:lnTo>
                    <a:pt x="3054" y="629"/>
                  </a:lnTo>
                  <a:cubicBezTo>
                    <a:pt x="3231" y="629"/>
                    <a:pt x="3369" y="491"/>
                    <a:pt x="3369" y="315"/>
                  </a:cubicBezTo>
                  <a:cubicBezTo>
                    <a:pt x="3369" y="138"/>
                    <a:pt x="3231" y="0"/>
                    <a:pt x="3054"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9"/>
            <p:cNvSpPr/>
            <p:nvPr/>
          </p:nvSpPr>
          <p:spPr>
            <a:xfrm>
              <a:off x="7223082" y="1509278"/>
              <a:ext cx="135383" cy="25317"/>
            </a:xfrm>
            <a:custGeom>
              <a:avLst/>
              <a:gdLst/>
              <a:ahLst/>
              <a:cxnLst/>
              <a:rect l="l" t="t" r="r" b="b"/>
              <a:pathLst>
                <a:path w="3369" h="630" extrusionOk="0">
                  <a:moveTo>
                    <a:pt x="315" y="1"/>
                  </a:moveTo>
                  <a:cubicBezTo>
                    <a:pt x="147" y="1"/>
                    <a:pt x="0" y="138"/>
                    <a:pt x="0" y="315"/>
                  </a:cubicBezTo>
                  <a:cubicBezTo>
                    <a:pt x="0" y="481"/>
                    <a:pt x="147" y="629"/>
                    <a:pt x="315" y="629"/>
                  </a:cubicBezTo>
                  <a:lnTo>
                    <a:pt x="3054" y="629"/>
                  </a:lnTo>
                  <a:cubicBezTo>
                    <a:pt x="3231" y="629"/>
                    <a:pt x="3369" y="481"/>
                    <a:pt x="3369" y="315"/>
                  </a:cubicBezTo>
                  <a:cubicBezTo>
                    <a:pt x="3369" y="138"/>
                    <a:pt x="3231" y="1"/>
                    <a:pt x="3054"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9"/>
            <p:cNvSpPr/>
            <p:nvPr/>
          </p:nvSpPr>
          <p:spPr>
            <a:xfrm>
              <a:off x="7037953" y="1509278"/>
              <a:ext cx="25317" cy="25317"/>
            </a:xfrm>
            <a:custGeom>
              <a:avLst/>
              <a:gdLst/>
              <a:ahLst/>
              <a:cxnLst/>
              <a:rect l="l" t="t" r="r" b="b"/>
              <a:pathLst>
                <a:path w="630" h="630" extrusionOk="0">
                  <a:moveTo>
                    <a:pt x="315" y="1"/>
                  </a:moveTo>
                  <a:cubicBezTo>
                    <a:pt x="138" y="1"/>
                    <a:pt x="0" y="138"/>
                    <a:pt x="0" y="315"/>
                  </a:cubicBezTo>
                  <a:cubicBezTo>
                    <a:pt x="0" y="481"/>
                    <a:pt x="138" y="629"/>
                    <a:pt x="315" y="629"/>
                  </a:cubicBezTo>
                  <a:cubicBezTo>
                    <a:pt x="492" y="629"/>
                    <a:pt x="629" y="481"/>
                    <a:pt x="629" y="315"/>
                  </a:cubicBezTo>
                  <a:cubicBezTo>
                    <a:pt x="629" y="138"/>
                    <a:pt x="492" y="1"/>
                    <a:pt x="31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9"/>
            <p:cNvSpPr/>
            <p:nvPr/>
          </p:nvSpPr>
          <p:spPr>
            <a:xfrm>
              <a:off x="7088866" y="1509278"/>
              <a:ext cx="25317" cy="25317"/>
            </a:xfrm>
            <a:custGeom>
              <a:avLst/>
              <a:gdLst/>
              <a:ahLst/>
              <a:cxnLst/>
              <a:rect l="l" t="t" r="r" b="b"/>
              <a:pathLst>
                <a:path w="630" h="630" extrusionOk="0">
                  <a:moveTo>
                    <a:pt x="315" y="1"/>
                  </a:moveTo>
                  <a:cubicBezTo>
                    <a:pt x="138" y="1"/>
                    <a:pt x="1" y="138"/>
                    <a:pt x="1" y="315"/>
                  </a:cubicBezTo>
                  <a:cubicBezTo>
                    <a:pt x="1" y="481"/>
                    <a:pt x="138" y="629"/>
                    <a:pt x="315" y="629"/>
                  </a:cubicBezTo>
                  <a:cubicBezTo>
                    <a:pt x="482" y="629"/>
                    <a:pt x="629" y="481"/>
                    <a:pt x="629" y="315"/>
                  </a:cubicBezTo>
                  <a:cubicBezTo>
                    <a:pt x="629" y="138"/>
                    <a:pt x="482" y="1"/>
                    <a:pt x="31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9"/>
            <p:cNvSpPr/>
            <p:nvPr/>
          </p:nvSpPr>
          <p:spPr>
            <a:xfrm>
              <a:off x="7139418" y="1509278"/>
              <a:ext cx="25276" cy="25317"/>
            </a:xfrm>
            <a:custGeom>
              <a:avLst/>
              <a:gdLst/>
              <a:ahLst/>
              <a:cxnLst/>
              <a:rect l="l" t="t" r="r" b="b"/>
              <a:pathLst>
                <a:path w="629" h="630" extrusionOk="0">
                  <a:moveTo>
                    <a:pt x="314" y="1"/>
                  </a:moveTo>
                  <a:cubicBezTo>
                    <a:pt x="138" y="1"/>
                    <a:pt x="0" y="138"/>
                    <a:pt x="0" y="315"/>
                  </a:cubicBezTo>
                  <a:cubicBezTo>
                    <a:pt x="0" y="481"/>
                    <a:pt x="138" y="629"/>
                    <a:pt x="314" y="629"/>
                  </a:cubicBezTo>
                  <a:cubicBezTo>
                    <a:pt x="491" y="629"/>
                    <a:pt x="629" y="481"/>
                    <a:pt x="629" y="315"/>
                  </a:cubicBezTo>
                  <a:cubicBezTo>
                    <a:pt x="629" y="138"/>
                    <a:pt x="491" y="1"/>
                    <a:pt x="31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9"/>
          <p:cNvGrpSpPr/>
          <p:nvPr/>
        </p:nvGrpSpPr>
        <p:grpSpPr>
          <a:xfrm>
            <a:off x="4712339" y="4210988"/>
            <a:ext cx="363076" cy="363381"/>
            <a:chOff x="4712339" y="4210988"/>
            <a:chExt cx="363076" cy="363381"/>
          </a:xfrm>
        </p:grpSpPr>
        <p:sp>
          <p:nvSpPr>
            <p:cNvPr id="1384" name="Google Shape;1384;p49"/>
            <p:cNvSpPr/>
            <p:nvPr/>
          </p:nvSpPr>
          <p:spPr>
            <a:xfrm>
              <a:off x="4785486" y="4367190"/>
              <a:ext cx="216778" cy="202222"/>
            </a:xfrm>
            <a:custGeom>
              <a:avLst/>
              <a:gdLst/>
              <a:ahLst/>
              <a:cxnLst/>
              <a:rect l="l" t="t" r="r" b="b"/>
              <a:pathLst>
                <a:path w="6434" h="6002" extrusionOk="0">
                  <a:moveTo>
                    <a:pt x="2898" y="2279"/>
                  </a:moveTo>
                  <a:lnTo>
                    <a:pt x="2898" y="3939"/>
                  </a:lnTo>
                  <a:lnTo>
                    <a:pt x="2190" y="3399"/>
                  </a:lnTo>
                  <a:lnTo>
                    <a:pt x="2898" y="2279"/>
                  </a:lnTo>
                  <a:close/>
                  <a:moveTo>
                    <a:pt x="3536" y="2279"/>
                  </a:moveTo>
                  <a:lnTo>
                    <a:pt x="4244" y="3399"/>
                  </a:lnTo>
                  <a:lnTo>
                    <a:pt x="3536" y="3939"/>
                  </a:lnTo>
                  <a:lnTo>
                    <a:pt x="3536" y="2279"/>
                  </a:lnTo>
                  <a:close/>
                  <a:moveTo>
                    <a:pt x="3212" y="0"/>
                  </a:moveTo>
                  <a:cubicBezTo>
                    <a:pt x="3045" y="0"/>
                    <a:pt x="2898" y="138"/>
                    <a:pt x="2898" y="315"/>
                  </a:cubicBezTo>
                  <a:lnTo>
                    <a:pt x="2898" y="1111"/>
                  </a:lnTo>
                  <a:lnTo>
                    <a:pt x="1" y="5658"/>
                  </a:lnTo>
                  <a:lnTo>
                    <a:pt x="540" y="6002"/>
                  </a:lnTo>
                  <a:lnTo>
                    <a:pt x="1847" y="3939"/>
                  </a:lnTo>
                  <a:lnTo>
                    <a:pt x="2898" y="4725"/>
                  </a:lnTo>
                  <a:lnTo>
                    <a:pt x="2898" y="5825"/>
                  </a:lnTo>
                  <a:lnTo>
                    <a:pt x="3536" y="5825"/>
                  </a:lnTo>
                  <a:lnTo>
                    <a:pt x="3536" y="4725"/>
                  </a:lnTo>
                  <a:lnTo>
                    <a:pt x="4587" y="3939"/>
                  </a:lnTo>
                  <a:lnTo>
                    <a:pt x="5894" y="6002"/>
                  </a:lnTo>
                  <a:lnTo>
                    <a:pt x="6433" y="5658"/>
                  </a:lnTo>
                  <a:lnTo>
                    <a:pt x="3536" y="1111"/>
                  </a:lnTo>
                  <a:lnTo>
                    <a:pt x="3536" y="315"/>
                  </a:lnTo>
                  <a:cubicBezTo>
                    <a:pt x="3536" y="138"/>
                    <a:pt x="3389" y="0"/>
                    <a:pt x="321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9"/>
            <p:cNvSpPr/>
            <p:nvPr/>
          </p:nvSpPr>
          <p:spPr>
            <a:xfrm>
              <a:off x="4893675" y="4367190"/>
              <a:ext cx="108591" cy="202222"/>
            </a:xfrm>
            <a:custGeom>
              <a:avLst/>
              <a:gdLst/>
              <a:ahLst/>
              <a:cxnLst/>
              <a:rect l="l" t="t" r="r" b="b"/>
              <a:pathLst>
                <a:path w="3223" h="6002" extrusionOk="0">
                  <a:moveTo>
                    <a:pt x="325" y="2279"/>
                  </a:moveTo>
                  <a:lnTo>
                    <a:pt x="1033" y="3399"/>
                  </a:lnTo>
                  <a:lnTo>
                    <a:pt x="325" y="3939"/>
                  </a:lnTo>
                  <a:lnTo>
                    <a:pt x="325" y="2279"/>
                  </a:lnTo>
                  <a:close/>
                  <a:moveTo>
                    <a:pt x="1" y="0"/>
                  </a:moveTo>
                  <a:lnTo>
                    <a:pt x="1" y="5825"/>
                  </a:lnTo>
                  <a:lnTo>
                    <a:pt x="325" y="5825"/>
                  </a:lnTo>
                  <a:lnTo>
                    <a:pt x="325" y="4725"/>
                  </a:lnTo>
                  <a:lnTo>
                    <a:pt x="1376" y="3939"/>
                  </a:lnTo>
                  <a:lnTo>
                    <a:pt x="2683" y="6002"/>
                  </a:lnTo>
                  <a:lnTo>
                    <a:pt x="3222" y="5658"/>
                  </a:lnTo>
                  <a:lnTo>
                    <a:pt x="325" y="1111"/>
                  </a:lnTo>
                  <a:lnTo>
                    <a:pt x="325" y="315"/>
                  </a:lnTo>
                  <a:cubicBezTo>
                    <a:pt x="325" y="138"/>
                    <a:pt x="178" y="0"/>
                    <a:pt x="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9"/>
            <p:cNvSpPr/>
            <p:nvPr/>
          </p:nvSpPr>
          <p:spPr>
            <a:xfrm>
              <a:off x="4861936" y="4552839"/>
              <a:ext cx="63881" cy="21530"/>
            </a:xfrm>
            <a:custGeom>
              <a:avLst/>
              <a:gdLst/>
              <a:ahLst/>
              <a:cxnLst/>
              <a:rect l="l" t="t" r="r" b="b"/>
              <a:pathLst>
                <a:path w="1896" h="639" extrusionOk="0">
                  <a:moveTo>
                    <a:pt x="314" y="1"/>
                  </a:moveTo>
                  <a:cubicBezTo>
                    <a:pt x="138" y="1"/>
                    <a:pt x="0" y="148"/>
                    <a:pt x="0" y="315"/>
                  </a:cubicBezTo>
                  <a:cubicBezTo>
                    <a:pt x="0" y="492"/>
                    <a:pt x="138" y="639"/>
                    <a:pt x="314" y="639"/>
                  </a:cubicBezTo>
                  <a:lnTo>
                    <a:pt x="1582" y="639"/>
                  </a:lnTo>
                  <a:cubicBezTo>
                    <a:pt x="1759" y="639"/>
                    <a:pt x="1896" y="492"/>
                    <a:pt x="1896" y="315"/>
                  </a:cubicBezTo>
                  <a:cubicBezTo>
                    <a:pt x="1896" y="148"/>
                    <a:pt x="1759" y="1"/>
                    <a:pt x="158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9"/>
            <p:cNvSpPr/>
            <p:nvPr/>
          </p:nvSpPr>
          <p:spPr>
            <a:xfrm>
              <a:off x="4961196" y="4552839"/>
              <a:ext cx="63915" cy="21530"/>
            </a:xfrm>
            <a:custGeom>
              <a:avLst/>
              <a:gdLst/>
              <a:ahLst/>
              <a:cxnLst/>
              <a:rect l="l" t="t" r="r" b="b"/>
              <a:pathLst>
                <a:path w="1897" h="639" extrusionOk="0">
                  <a:moveTo>
                    <a:pt x="315" y="1"/>
                  </a:moveTo>
                  <a:cubicBezTo>
                    <a:pt x="138" y="1"/>
                    <a:pt x="1" y="148"/>
                    <a:pt x="1" y="315"/>
                  </a:cubicBezTo>
                  <a:cubicBezTo>
                    <a:pt x="1" y="492"/>
                    <a:pt x="138" y="639"/>
                    <a:pt x="315" y="639"/>
                  </a:cubicBezTo>
                  <a:lnTo>
                    <a:pt x="1582" y="639"/>
                  </a:lnTo>
                  <a:cubicBezTo>
                    <a:pt x="1759" y="639"/>
                    <a:pt x="1897" y="492"/>
                    <a:pt x="1897" y="315"/>
                  </a:cubicBezTo>
                  <a:cubicBezTo>
                    <a:pt x="1897" y="148"/>
                    <a:pt x="1759" y="1"/>
                    <a:pt x="1582"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9"/>
            <p:cNvSpPr/>
            <p:nvPr/>
          </p:nvSpPr>
          <p:spPr>
            <a:xfrm>
              <a:off x="4762642" y="4552839"/>
              <a:ext cx="63915" cy="21530"/>
            </a:xfrm>
            <a:custGeom>
              <a:avLst/>
              <a:gdLst/>
              <a:ahLst/>
              <a:cxnLst/>
              <a:rect l="l" t="t" r="r" b="b"/>
              <a:pathLst>
                <a:path w="1897" h="639" extrusionOk="0">
                  <a:moveTo>
                    <a:pt x="315" y="1"/>
                  </a:moveTo>
                  <a:cubicBezTo>
                    <a:pt x="138" y="1"/>
                    <a:pt x="0" y="148"/>
                    <a:pt x="0" y="315"/>
                  </a:cubicBezTo>
                  <a:cubicBezTo>
                    <a:pt x="0" y="492"/>
                    <a:pt x="138" y="639"/>
                    <a:pt x="315" y="639"/>
                  </a:cubicBezTo>
                  <a:lnTo>
                    <a:pt x="1582" y="639"/>
                  </a:lnTo>
                  <a:cubicBezTo>
                    <a:pt x="1759" y="639"/>
                    <a:pt x="1896" y="492"/>
                    <a:pt x="1896" y="315"/>
                  </a:cubicBezTo>
                  <a:cubicBezTo>
                    <a:pt x="1896" y="148"/>
                    <a:pt x="1759" y="1"/>
                    <a:pt x="158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9"/>
            <p:cNvSpPr/>
            <p:nvPr/>
          </p:nvSpPr>
          <p:spPr>
            <a:xfrm>
              <a:off x="4893675" y="4552839"/>
              <a:ext cx="32143" cy="21530"/>
            </a:xfrm>
            <a:custGeom>
              <a:avLst/>
              <a:gdLst/>
              <a:ahLst/>
              <a:cxnLst/>
              <a:rect l="l" t="t" r="r" b="b"/>
              <a:pathLst>
                <a:path w="954" h="639" extrusionOk="0">
                  <a:moveTo>
                    <a:pt x="1" y="1"/>
                  </a:moveTo>
                  <a:lnTo>
                    <a:pt x="1" y="639"/>
                  </a:lnTo>
                  <a:lnTo>
                    <a:pt x="640" y="639"/>
                  </a:lnTo>
                  <a:cubicBezTo>
                    <a:pt x="817" y="639"/>
                    <a:pt x="954" y="492"/>
                    <a:pt x="954" y="315"/>
                  </a:cubicBezTo>
                  <a:cubicBezTo>
                    <a:pt x="954" y="148"/>
                    <a:pt x="817" y="1"/>
                    <a:pt x="640"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9"/>
            <p:cNvSpPr/>
            <p:nvPr/>
          </p:nvSpPr>
          <p:spPr>
            <a:xfrm>
              <a:off x="4722918" y="4282148"/>
              <a:ext cx="53335" cy="49663"/>
            </a:xfrm>
            <a:custGeom>
              <a:avLst/>
              <a:gdLst/>
              <a:ahLst/>
              <a:cxnLst/>
              <a:rect l="l" t="t" r="r" b="b"/>
              <a:pathLst>
                <a:path w="1583" h="1474" extrusionOk="0">
                  <a:moveTo>
                    <a:pt x="1" y="1"/>
                  </a:moveTo>
                  <a:lnTo>
                    <a:pt x="1" y="1474"/>
                  </a:lnTo>
                  <a:lnTo>
                    <a:pt x="1583" y="1474"/>
                  </a:lnTo>
                  <a:lnTo>
                    <a:pt x="158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9"/>
            <p:cNvSpPr/>
            <p:nvPr/>
          </p:nvSpPr>
          <p:spPr>
            <a:xfrm>
              <a:off x="4722918" y="4306946"/>
              <a:ext cx="53335" cy="24865"/>
            </a:xfrm>
            <a:custGeom>
              <a:avLst/>
              <a:gdLst/>
              <a:ahLst/>
              <a:cxnLst/>
              <a:rect l="l" t="t" r="r" b="b"/>
              <a:pathLst>
                <a:path w="1583" h="738" extrusionOk="0">
                  <a:moveTo>
                    <a:pt x="1" y="1"/>
                  </a:moveTo>
                  <a:lnTo>
                    <a:pt x="1" y="738"/>
                  </a:lnTo>
                  <a:lnTo>
                    <a:pt x="1583" y="738"/>
                  </a:lnTo>
                  <a:lnTo>
                    <a:pt x="1583"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9"/>
            <p:cNvSpPr/>
            <p:nvPr/>
          </p:nvSpPr>
          <p:spPr>
            <a:xfrm>
              <a:off x="4712339" y="4260618"/>
              <a:ext cx="21226" cy="92385"/>
            </a:xfrm>
            <a:custGeom>
              <a:avLst/>
              <a:gdLst/>
              <a:ahLst/>
              <a:cxnLst/>
              <a:rect l="l" t="t" r="r" b="b"/>
              <a:pathLst>
                <a:path w="630" h="2742" extrusionOk="0">
                  <a:moveTo>
                    <a:pt x="315" y="1"/>
                  </a:moveTo>
                  <a:cubicBezTo>
                    <a:pt x="138" y="1"/>
                    <a:pt x="1" y="149"/>
                    <a:pt x="1" y="325"/>
                  </a:cubicBezTo>
                  <a:lnTo>
                    <a:pt x="1" y="2427"/>
                  </a:lnTo>
                  <a:cubicBezTo>
                    <a:pt x="1" y="2604"/>
                    <a:pt x="138" y="2742"/>
                    <a:pt x="315" y="2742"/>
                  </a:cubicBezTo>
                  <a:cubicBezTo>
                    <a:pt x="492" y="2742"/>
                    <a:pt x="629" y="2604"/>
                    <a:pt x="629" y="2427"/>
                  </a:cubicBezTo>
                  <a:lnTo>
                    <a:pt x="629" y="325"/>
                  </a:lnTo>
                  <a:cubicBezTo>
                    <a:pt x="629" y="149"/>
                    <a:pt x="492"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9"/>
            <p:cNvSpPr/>
            <p:nvPr/>
          </p:nvSpPr>
          <p:spPr>
            <a:xfrm>
              <a:off x="4758363" y="4267896"/>
              <a:ext cx="63881" cy="78133"/>
            </a:xfrm>
            <a:custGeom>
              <a:avLst/>
              <a:gdLst/>
              <a:ahLst/>
              <a:cxnLst/>
              <a:rect l="l" t="t" r="r" b="b"/>
              <a:pathLst>
                <a:path w="1896" h="2319" extrusionOk="0">
                  <a:moveTo>
                    <a:pt x="531" y="1"/>
                  </a:moveTo>
                  <a:cubicBezTo>
                    <a:pt x="236" y="1"/>
                    <a:pt x="0" y="237"/>
                    <a:pt x="0" y="522"/>
                  </a:cubicBezTo>
                  <a:lnTo>
                    <a:pt x="0" y="1788"/>
                  </a:lnTo>
                  <a:cubicBezTo>
                    <a:pt x="0" y="2083"/>
                    <a:pt x="236" y="2319"/>
                    <a:pt x="531" y="2319"/>
                  </a:cubicBezTo>
                  <a:lnTo>
                    <a:pt x="1581" y="2319"/>
                  </a:lnTo>
                  <a:cubicBezTo>
                    <a:pt x="1758" y="2319"/>
                    <a:pt x="1895" y="2172"/>
                    <a:pt x="1895" y="1995"/>
                  </a:cubicBezTo>
                  <a:lnTo>
                    <a:pt x="1895" y="315"/>
                  </a:lnTo>
                  <a:cubicBezTo>
                    <a:pt x="1895" y="138"/>
                    <a:pt x="1758" y="1"/>
                    <a:pt x="158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9"/>
            <p:cNvSpPr/>
            <p:nvPr/>
          </p:nvSpPr>
          <p:spPr>
            <a:xfrm>
              <a:off x="4758363" y="4306946"/>
              <a:ext cx="63881" cy="39083"/>
            </a:xfrm>
            <a:custGeom>
              <a:avLst/>
              <a:gdLst/>
              <a:ahLst/>
              <a:cxnLst/>
              <a:rect l="l" t="t" r="r" b="b"/>
              <a:pathLst>
                <a:path w="1896" h="1160" extrusionOk="0">
                  <a:moveTo>
                    <a:pt x="0" y="1"/>
                  </a:moveTo>
                  <a:lnTo>
                    <a:pt x="0" y="629"/>
                  </a:lnTo>
                  <a:cubicBezTo>
                    <a:pt x="0" y="924"/>
                    <a:pt x="236" y="1160"/>
                    <a:pt x="531" y="1160"/>
                  </a:cubicBezTo>
                  <a:lnTo>
                    <a:pt x="1581" y="1160"/>
                  </a:lnTo>
                  <a:cubicBezTo>
                    <a:pt x="1758" y="1160"/>
                    <a:pt x="1895" y="1013"/>
                    <a:pt x="1895" y="836"/>
                  </a:cubicBezTo>
                  <a:lnTo>
                    <a:pt x="189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9"/>
            <p:cNvSpPr/>
            <p:nvPr/>
          </p:nvSpPr>
          <p:spPr>
            <a:xfrm>
              <a:off x="4883095" y="4221938"/>
              <a:ext cx="21563" cy="45990"/>
            </a:xfrm>
            <a:custGeom>
              <a:avLst/>
              <a:gdLst/>
              <a:ahLst/>
              <a:cxnLst/>
              <a:rect l="l" t="t" r="r" b="b"/>
              <a:pathLst>
                <a:path w="640" h="1365" extrusionOk="0">
                  <a:moveTo>
                    <a:pt x="1" y="0"/>
                  </a:moveTo>
                  <a:lnTo>
                    <a:pt x="1" y="1051"/>
                  </a:lnTo>
                  <a:cubicBezTo>
                    <a:pt x="1" y="1218"/>
                    <a:pt x="148" y="1365"/>
                    <a:pt x="315" y="1365"/>
                  </a:cubicBezTo>
                  <a:cubicBezTo>
                    <a:pt x="492" y="1365"/>
                    <a:pt x="639" y="1218"/>
                    <a:pt x="639" y="1051"/>
                  </a:cubicBezTo>
                  <a:lnTo>
                    <a:pt x="639"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9"/>
            <p:cNvSpPr/>
            <p:nvPr/>
          </p:nvSpPr>
          <p:spPr>
            <a:xfrm>
              <a:off x="4861936" y="4210988"/>
              <a:ext cx="63881" cy="21563"/>
            </a:xfrm>
            <a:custGeom>
              <a:avLst/>
              <a:gdLst/>
              <a:ahLst/>
              <a:cxnLst/>
              <a:rect l="l" t="t" r="r" b="b"/>
              <a:pathLst>
                <a:path w="1896" h="640" extrusionOk="0">
                  <a:moveTo>
                    <a:pt x="314" y="1"/>
                  </a:moveTo>
                  <a:cubicBezTo>
                    <a:pt x="138" y="1"/>
                    <a:pt x="0" y="148"/>
                    <a:pt x="0" y="325"/>
                  </a:cubicBezTo>
                  <a:cubicBezTo>
                    <a:pt x="0" y="492"/>
                    <a:pt x="138" y="639"/>
                    <a:pt x="314" y="639"/>
                  </a:cubicBezTo>
                  <a:lnTo>
                    <a:pt x="1582" y="639"/>
                  </a:lnTo>
                  <a:cubicBezTo>
                    <a:pt x="1759" y="639"/>
                    <a:pt x="1896" y="492"/>
                    <a:pt x="1896" y="325"/>
                  </a:cubicBezTo>
                  <a:cubicBezTo>
                    <a:pt x="1896" y="148"/>
                    <a:pt x="1759" y="1"/>
                    <a:pt x="158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9"/>
            <p:cNvSpPr/>
            <p:nvPr/>
          </p:nvSpPr>
          <p:spPr>
            <a:xfrm>
              <a:off x="4797414" y="4253677"/>
              <a:ext cx="192923" cy="106266"/>
            </a:xfrm>
            <a:custGeom>
              <a:avLst/>
              <a:gdLst/>
              <a:ahLst/>
              <a:cxnLst/>
              <a:rect l="l" t="t" r="r" b="b"/>
              <a:pathLst>
                <a:path w="5726" h="3154" extrusionOk="0">
                  <a:moveTo>
                    <a:pt x="531" y="1"/>
                  </a:moveTo>
                  <a:cubicBezTo>
                    <a:pt x="236" y="1"/>
                    <a:pt x="0" y="237"/>
                    <a:pt x="0" y="531"/>
                  </a:cubicBezTo>
                  <a:lnTo>
                    <a:pt x="0" y="2633"/>
                  </a:lnTo>
                  <a:cubicBezTo>
                    <a:pt x="0" y="2918"/>
                    <a:pt x="236" y="3153"/>
                    <a:pt x="531" y="3153"/>
                  </a:cubicBezTo>
                  <a:lnTo>
                    <a:pt x="5412" y="3153"/>
                  </a:lnTo>
                  <a:cubicBezTo>
                    <a:pt x="5588" y="3153"/>
                    <a:pt x="5726" y="3016"/>
                    <a:pt x="5726" y="2839"/>
                  </a:cubicBezTo>
                  <a:lnTo>
                    <a:pt x="5726" y="315"/>
                  </a:lnTo>
                  <a:cubicBezTo>
                    <a:pt x="5726" y="138"/>
                    <a:pt x="5588" y="1"/>
                    <a:pt x="541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9"/>
            <p:cNvSpPr/>
            <p:nvPr/>
          </p:nvSpPr>
          <p:spPr>
            <a:xfrm>
              <a:off x="4797414" y="4306946"/>
              <a:ext cx="192923" cy="52998"/>
            </a:xfrm>
            <a:custGeom>
              <a:avLst/>
              <a:gdLst/>
              <a:ahLst/>
              <a:cxnLst/>
              <a:rect l="l" t="t" r="r" b="b"/>
              <a:pathLst>
                <a:path w="5726" h="1573" extrusionOk="0">
                  <a:moveTo>
                    <a:pt x="0" y="1"/>
                  </a:moveTo>
                  <a:lnTo>
                    <a:pt x="0" y="1052"/>
                  </a:lnTo>
                  <a:cubicBezTo>
                    <a:pt x="0" y="1337"/>
                    <a:pt x="236" y="1572"/>
                    <a:pt x="531" y="1572"/>
                  </a:cubicBezTo>
                  <a:lnTo>
                    <a:pt x="5412" y="1572"/>
                  </a:lnTo>
                  <a:cubicBezTo>
                    <a:pt x="5588" y="1572"/>
                    <a:pt x="5726" y="1435"/>
                    <a:pt x="5726" y="1258"/>
                  </a:cubicBezTo>
                  <a:lnTo>
                    <a:pt x="5726"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9"/>
            <p:cNvSpPr/>
            <p:nvPr/>
          </p:nvSpPr>
          <p:spPr>
            <a:xfrm>
              <a:off x="4979727" y="4253677"/>
              <a:ext cx="52998" cy="106266"/>
            </a:xfrm>
            <a:custGeom>
              <a:avLst/>
              <a:gdLst/>
              <a:ahLst/>
              <a:cxnLst/>
              <a:rect l="l" t="t" r="r" b="b"/>
              <a:pathLst>
                <a:path w="1573" h="3154" extrusionOk="0">
                  <a:moveTo>
                    <a:pt x="1" y="1"/>
                  </a:moveTo>
                  <a:lnTo>
                    <a:pt x="1" y="3153"/>
                  </a:lnTo>
                  <a:lnTo>
                    <a:pt x="1258" y="3153"/>
                  </a:lnTo>
                  <a:cubicBezTo>
                    <a:pt x="1435" y="3153"/>
                    <a:pt x="1572" y="3016"/>
                    <a:pt x="1572" y="2839"/>
                  </a:cubicBezTo>
                  <a:lnTo>
                    <a:pt x="1572" y="315"/>
                  </a:lnTo>
                  <a:cubicBezTo>
                    <a:pt x="1572" y="138"/>
                    <a:pt x="1435" y="1"/>
                    <a:pt x="1258"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9"/>
            <p:cNvSpPr/>
            <p:nvPr/>
          </p:nvSpPr>
          <p:spPr>
            <a:xfrm>
              <a:off x="4979727" y="4306946"/>
              <a:ext cx="52998" cy="52998"/>
            </a:xfrm>
            <a:custGeom>
              <a:avLst/>
              <a:gdLst/>
              <a:ahLst/>
              <a:cxnLst/>
              <a:rect l="l" t="t" r="r" b="b"/>
              <a:pathLst>
                <a:path w="1573" h="1573" extrusionOk="0">
                  <a:moveTo>
                    <a:pt x="1" y="1"/>
                  </a:moveTo>
                  <a:lnTo>
                    <a:pt x="1" y="1572"/>
                  </a:lnTo>
                  <a:lnTo>
                    <a:pt x="1258" y="1572"/>
                  </a:lnTo>
                  <a:cubicBezTo>
                    <a:pt x="1435" y="1572"/>
                    <a:pt x="1572" y="1435"/>
                    <a:pt x="1572" y="1258"/>
                  </a:cubicBezTo>
                  <a:lnTo>
                    <a:pt x="1572"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9"/>
            <p:cNvSpPr/>
            <p:nvPr/>
          </p:nvSpPr>
          <p:spPr>
            <a:xfrm>
              <a:off x="5022079" y="4232518"/>
              <a:ext cx="53335" cy="148955"/>
            </a:xfrm>
            <a:custGeom>
              <a:avLst/>
              <a:gdLst/>
              <a:ahLst/>
              <a:cxnLst/>
              <a:rect l="l" t="t" r="r" b="b"/>
              <a:pathLst>
                <a:path w="1583" h="4421" extrusionOk="0">
                  <a:moveTo>
                    <a:pt x="738" y="0"/>
                  </a:moveTo>
                  <a:cubicBezTo>
                    <a:pt x="335" y="0"/>
                    <a:pt x="1" y="324"/>
                    <a:pt x="1" y="737"/>
                  </a:cubicBezTo>
                  <a:lnTo>
                    <a:pt x="1" y="3683"/>
                  </a:lnTo>
                  <a:cubicBezTo>
                    <a:pt x="1" y="4086"/>
                    <a:pt x="335" y="4420"/>
                    <a:pt x="738" y="4420"/>
                  </a:cubicBezTo>
                  <a:lnTo>
                    <a:pt x="1268" y="4420"/>
                  </a:lnTo>
                  <a:cubicBezTo>
                    <a:pt x="1445" y="4420"/>
                    <a:pt x="1582" y="4272"/>
                    <a:pt x="1582" y="4106"/>
                  </a:cubicBezTo>
                  <a:lnTo>
                    <a:pt x="1582" y="315"/>
                  </a:lnTo>
                  <a:cubicBezTo>
                    <a:pt x="1582" y="138"/>
                    <a:pt x="1445" y="0"/>
                    <a:pt x="1268"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9"/>
            <p:cNvSpPr/>
            <p:nvPr/>
          </p:nvSpPr>
          <p:spPr>
            <a:xfrm>
              <a:off x="4712339" y="4306946"/>
              <a:ext cx="21226" cy="46058"/>
            </a:xfrm>
            <a:custGeom>
              <a:avLst/>
              <a:gdLst/>
              <a:ahLst/>
              <a:cxnLst/>
              <a:rect l="l" t="t" r="r" b="b"/>
              <a:pathLst>
                <a:path w="630" h="1367" extrusionOk="0">
                  <a:moveTo>
                    <a:pt x="1" y="1"/>
                  </a:moveTo>
                  <a:lnTo>
                    <a:pt x="1" y="1052"/>
                  </a:lnTo>
                  <a:cubicBezTo>
                    <a:pt x="1" y="1229"/>
                    <a:pt x="138" y="1367"/>
                    <a:pt x="315" y="1367"/>
                  </a:cubicBezTo>
                  <a:cubicBezTo>
                    <a:pt x="492" y="1367"/>
                    <a:pt x="629" y="1229"/>
                    <a:pt x="629" y="1052"/>
                  </a:cubicBezTo>
                  <a:lnTo>
                    <a:pt x="629"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9"/>
            <p:cNvSpPr/>
            <p:nvPr/>
          </p:nvSpPr>
          <p:spPr>
            <a:xfrm>
              <a:off x="5022079" y="4306946"/>
              <a:ext cx="53335" cy="74528"/>
            </a:xfrm>
            <a:custGeom>
              <a:avLst/>
              <a:gdLst/>
              <a:ahLst/>
              <a:cxnLst/>
              <a:rect l="l" t="t" r="r" b="b"/>
              <a:pathLst>
                <a:path w="1583" h="2212" extrusionOk="0">
                  <a:moveTo>
                    <a:pt x="1" y="1"/>
                  </a:moveTo>
                  <a:lnTo>
                    <a:pt x="1" y="1474"/>
                  </a:lnTo>
                  <a:cubicBezTo>
                    <a:pt x="1" y="1877"/>
                    <a:pt x="335" y="2211"/>
                    <a:pt x="738" y="2211"/>
                  </a:cubicBezTo>
                  <a:lnTo>
                    <a:pt x="1268" y="2211"/>
                  </a:lnTo>
                  <a:cubicBezTo>
                    <a:pt x="1445" y="2211"/>
                    <a:pt x="1582" y="2063"/>
                    <a:pt x="1582" y="1897"/>
                  </a:cubicBezTo>
                  <a:lnTo>
                    <a:pt x="1582"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9"/>
            <p:cNvSpPr/>
            <p:nvPr/>
          </p:nvSpPr>
          <p:spPr>
            <a:xfrm>
              <a:off x="4861936" y="4324500"/>
              <a:ext cx="63881" cy="63915"/>
            </a:xfrm>
            <a:custGeom>
              <a:avLst/>
              <a:gdLst/>
              <a:ahLst/>
              <a:cxnLst/>
              <a:rect l="l" t="t" r="r" b="b"/>
              <a:pathLst>
                <a:path w="1896" h="1897" extrusionOk="0">
                  <a:moveTo>
                    <a:pt x="943" y="1"/>
                  </a:moveTo>
                  <a:cubicBezTo>
                    <a:pt x="423" y="1"/>
                    <a:pt x="0" y="433"/>
                    <a:pt x="0" y="953"/>
                  </a:cubicBezTo>
                  <a:cubicBezTo>
                    <a:pt x="0" y="1474"/>
                    <a:pt x="423" y="1896"/>
                    <a:pt x="943" y="1896"/>
                  </a:cubicBezTo>
                  <a:cubicBezTo>
                    <a:pt x="1473" y="1896"/>
                    <a:pt x="1896" y="1474"/>
                    <a:pt x="1896" y="953"/>
                  </a:cubicBezTo>
                  <a:cubicBezTo>
                    <a:pt x="1896" y="433"/>
                    <a:pt x="1473" y="1"/>
                    <a:pt x="94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9"/>
            <p:cNvSpPr/>
            <p:nvPr/>
          </p:nvSpPr>
          <p:spPr>
            <a:xfrm>
              <a:off x="4893675" y="4324500"/>
              <a:ext cx="32143" cy="63915"/>
            </a:xfrm>
            <a:custGeom>
              <a:avLst/>
              <a:gdLst/>
              <a:ahLst/>
              <a:cxnLst/>
              <a:rect l="l" t="t" r="r" b="b"/>
              <a:pathLst>
                <a:path w="954" h="1897" extrusionOk="0">
                  <a:moveTo>
                    <a:pt x="1" y="1"/>
                  </a:moveTo>
                  <a:lnTo>
                    <a:pt x="1" y="1896"/>
                  </a:lnTo>
                  <a:cubicBezTo>
                    <a:pt x="531" y="1896"/>
                    <a:pt x="954" y="1474"/>
                    <a:pt x="954" y="953"/>
                  </a:cubicBezTo>
                  <a:cubicBezTo>
                    <a:pt x="954" y="433"/>
                    <a:pt x="531"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9"/>
            <p:cNvSpPr/>
            <p:nvPr/>
          </p:nvSpPr>
          <p:spPr>
            <a:xfrm>
              <a:off x="4883095" y="4345997"/>
              <a:ext cx="21563" cy="21226"/>
            </a:xfrm>
            <a:custGeom>
              <a:avLst/>
              <a:gdLst/>
              <a:ahLst/>
              <a:cxnLst/>
              <a:rect l="l" t="t" r="r" b="b"/>
              <a:pathLst>
                <a:path w="640" h="630" extrusionOk="0">
                  <a:moveTo>
                    <a:pt x="315" y="1"/>
                  </a:moveTo>
                  <a:cubicBezTo>
                    <a:pt x="148" y="1"/>
                    <a:pt x="1" y="138"/>
                    <a:pt x="1" y="315"/>
                  </a:cubicBezTo>
                  <a:cubicBezTo>
                    <a:pt x="1" y="483"/>
                    <a:pt x="148" y="629"/>
                    <a:pt x="315" y="629"/>
                  </a:cubicBezTo>
                  <a:cubicBezTo>
                    <a:pt x="492" y="629"/>
                    <a:pt x="639" y="483"/>
                    <a:pt x="639" y="315"/>
                  </a:cubicBezTo>
                  <a:cubicBezTo>
                    <a:pt x="639" y="138"/>
                    <a:pt x="492" y="1"/>
                    <a:pt x="31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9"/>
            <p:cNvSpPr/>
            <p:nvPr/>
          </p:nvSpPr>
          <p:spPr>
            <a:xfrm>
              <a:off x="4893675" y="4345997"/>
              <a:ext cx="10984" cy="21226"/>
            </a:xfrm>
            <a:custGeom>
              <a:avLst/>
              <a:gdLst/>
              <a:ahLst/>
              <a:cxnLst/>
              <a:rect l="l" t="t" r="r" b="b"/>
              <a:pathLst>
                <a:path w="326" h="630" extrusionOk="0">
                  <a:moveTo>
                    <a:pt x="1" y="1"/>
                  </a:moveTo>
                  <a:lnTo>
                    <a:pt x="1" y="629"/>
                  </a:lnTo>
                  <a:cubicBezTo>
                    <a:pt x="178" y="629"/>
                    <a:pt x="325" y="483"/>
                    <a:pt x="325" y="315"/>
                  </a:cubicBezTo>
                  <a:cubicBezTo>
                    <a:pt x="325" y="138"/>
                    <a:pt x="178" y="1"/>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49"/>
          <p:cNvGrpSpPr/>
          <p:nvPr/>
        </p:nvGrpSpPr>
        <p:grpSpPr>
          <a:xfrm>
            <a:off x="5340108" y="4210988"/>
            <a:ext cx="363074" cy="363380"/>
            <a:chOff x="5340108" y="4210988"/>
            <a:chExt cx="363074" cy="363380"/>
          </a:xfrm>
        </p:grpSpPr>
        <p:sp>
          <p:nvSpPr>
            <p:cNvPr id="1409" name="Google Shape;1409;p49"/>
            <p:cNvSpPr/>
            <p:nvPr/>
          </p:nvSpPr>
          <p:spPr>
            <a:xfrm>
              <a:off x="5361301" y="4253677"/>
              <a:ext cx="320685" cy="278031"/>
            </a:xfrm>
            <a:custGeom>
              <a:avLst/>
              <a:gdLst/>
              <a:ahLst/>
              <a:cxnLst/>
              <a:rect l="l" t="t" r="r" b="b"/>
              <a:pathLst>
                <a:path w="9518" h="8252" extrusionOk="0">
                  <a:moveTo>
                    <a:pt x="0" y="1"/>
                  </a:moveTo>
                  <a:lnTo>
                    <a:pt x="30" y="7937"/>
                  </a:lnTo>
                  <a:cubicBezTo>
                    <a:pt x="30" y="8114"/>
                    <a:pt x="167" y="8251"/>
                    <a:pt x="344" y="8251"/>
                  </a:cubicBezTo>
                  <a:lnTo>
                    <a:pt x="9203" y="8251"/>
                  </a:lnTo>
                  <a:cubicBezTo>
                    <a:pt x="9380" y="8251"/>
                    <a:pt x="9517" y="8114"/>
                    <a:pt x="9517" y="7937"/>
                  </a:cubicBezTo>
                  <a:lnTo>
                    <a:pt x="9517"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9"/>
            <p:cNvSpPr/>
            <p:nvPr/>
          </p:nvSpPr>
          <p:spPr>
            <a:xfrm>
              <a:off x="5521782" y="4253677"/>
              <a:ext cx="160208" cy="278031"/>
            </a:xfrm>
            <a:custGeom>
              <a:avLst/>
              <a:gdLst/>
              <a:ahLst/>
              <a:cxnLst/>
              <a:rect l="l" t="t" r="r" b="b"/>
              <a:pathLst>
                <a:path w="4755" h="8252" extrusionOk="0">
                  <a:moveTo>
                    <a:pt x="1" y="1"/>
                  </a:moveTo>
                  <a:lnTo>
                    <a:pt x="1" y="8251"/>
                  </a:lnTo>
                  <a:lnTo>
                    <a:pt x="4440" y="8251"/>
                  </a:lnTo>
                  <a:cubicBezTo>
                    <a:pt x="4617" y="8251"/>
                    <a:pt x="4754" y="8114"/>
                    <a:pt x="4754" y="7937"/>
                  </a:cubicBezTo>
                  <a:lnTo>
                    <a:pt x="475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9"/>
            <p:cNvSpPr/>
            <p:nvPr/>
          </p:nvSpPr>
          <p:spPr>
            <a:xfrm>
              <a:off x="5340108" y="4210988"/>
              <a:ext cx="363070" cy="53335"/>
            </a:xfrm>
            <a:custGeom>
              <a:avLst/>
              <a:gdLst/>
              <a:ahLst/>
              <a:cxnLst/>
              <a:rect l="l" t="t" r="r" b="b"/>
              <a:pathLst>
                <a:path w="10776" h="1583" extrusionOk="0">
                  <a:moveTo>
                    <a:pt x="315" y="1"/>
                  </a:moveTo>
                  <a:cubicBezTo>
                    <a:pt x="138" y="1"/>
                    <a:pt x="1" y="148"/>
                    <a:pt x="1" y="325"/>
                  </a:cubicBezTo>
                  <a:lnTo>
                    <a:pt x="1" y="639"/>
                  </a:lnTo>
                  <a:cubicBezTo>
                    <a:pt x="1" y="1160"/>
                    <a:pt x="423" y="1582"/>
                    <a:pt x="953" y="1582"/>
                  </a:cubicBezTo>
                  <a:lnTo>
                    <a:pt x="9832" y="1582"/>
                  </a:lnTo>
                  <a:cubicBezTo>
                    <a:pt x="10353" y="1582"/>
                    <a:pt x="10775" y="1160"/>
                    <a:pt x="10775" y="639"/>
                  </a:cubicBezTo>
                  <a:lnTo>
                    <a:pt x="10775" y="325"/>
                  </a:lnTo>
                  <a:cubicBezTo>
                    <a:pt x="10775" y="148"/>
                    <a:pt x="10638" y="1"/>
                    <a:pt x="1046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9"/>
            <p:cNvSpPr/>
            <p:nvPr/>
          </p:nvSpPr>
          <p:spPr>
            <a:xfrm>
              <a:off x="5435763" y="4297040"/>
              <a:ext cx="131401" cy="131064"/>
            </a:xfrm>
            <a:custGeom>
              <a:avLst/>
              <a:gdLst/>
              <a:ahLst/>
              <a:cxnLst/>
              <a:rect l="l" t="t" r="r" b="b"/>
              <a:pathLst>
                <a:path w="3900" h="3890" extrusionOk="0">
                  <a:moveTo>
                    <a:pt x="1473" y="1572"/>
                  </a:moveTo>
                  <a:cubicBezTo>
                    <a:pt x="1945" y="1572"/>
                    <a:pt x="2318" y="1955"/>
                    <a:pt x="2318" y="2416"/>
                  </a:cubicBezTo>
                  <a:cubicBezTo>
                    <a:pt x="2318" y="2878"/>
                    <a:pt x="1945" y="3261"/>
                    <a:pt x="1473" y="3261"/>
                  </a:cubicBezTo>
                  <a:cubicBezTo>
                    <a:pt x="1012" y="3261"/>
                    <a:pt x="639" y="2878"/>
                    <a:pt x="639" y="2416"/>
                  </a:cubicBezTo>
                  <a:cubicBezTo>
                    <a:pt x="639" y="1955"/>
                    <a:pt x="1012" y="1572"/>
                    <a:pt x="1473" y="1572"/>
                  </a:cubicBezTo>
                  <a:close/>
                  <a:moveTo>
                    <a:pt x="2534" y="0"/>
                  </a:moveTo>
                  <a:cubicBezTo>
                    <a:pt x="2357" y="0"/>
                    <a:pt x="2210" y="138"/>
                    <a:pt x="2210" y="315"/>
                  </a:cubicBezTo>
                  <a:cubicBezTo>
                    <a:pt x="2210" y="491"/>
                    <a:pt x="2357" y="629"/>
                    <a:pt x="2534" y="629"/>
                  </a:cubicBezTo>
                  <a:lnTo>
                    <a:pt x="2819" y="629"/>
                  </a:lnTo>
                  <a:lnTo>
                    <a:pt x="2269" y="1179"/>
                  </a:lnTo>
                  <a:cubicBezTo>
                    <a:pt x="2043" y="1032"/>
                    <a:pt x="1768" y="943"/>
                    <a:pt x="1473" y="943"/>
                  </a:cubicBezTo>
                  <a:cubicBezTo>
                    <a:pt x="668" y="943"/>
                    <a:pt x="0" y="1602"/>
                    <a:pt x="0" y="2416"/>
                  </a:cubicBezTo>
                  <a:cubicBezTo>
                    <a:pt x="0" y="3232"/>
                    <a:pt x="668" y="3890"/>
                    <a:pt x="1473" y="3890"/>
                  </a:cubicBezTo>
                  <a:cubicBezTo>
                    <a:pt x="2289" y="3890"/>
                    <a:pt x="2947" y="3232"/>
                    <a:pt x="2947" y="2416"/>
                  </a:cubicBezTo>
                  <a:cubicBezTo>
                    <a:pt x="2947" y="2122"/>
                    <a:pt x="2868" y="1857"/>
                    <a:pt x="2721" y="1621"/>
                  </a:cubicBezTo>
                  <a:lnTo>
                    <a:pt x="3271" y="1071"/>
                  </a:lnTo>
                  <a:lnTo>
                    <a:pt x="3271" y="1366"/>
                  </a:lnTo>
                  <a:cubicBezTo>
                    <a:pt x="3271" y="1543"/>
                    <a:pt x="3409" y="1680"/>
                    <a:pt x="3585" y="1680"/>
                  </a:cubicBezTo>
                  <a:cubicBezTo>
                    <a:pt x="3752" y="1680"/>
                    <a:pt x="3900" y="1543"/>
                    <a:pt x="3900" y="1366"/>
                  </a:cubicBezTo>
                  <a:lnTo>
                    <a:pt x="3900" y="315"/>
                  </a:lnTo>
                  <a:cubicBezTo>
                    <a:pt x="3900" y="138"/>
                    <a:pt x="3752" y="0"/>
                    <a:pt x="3585"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9"/>
            <p:cNvSpPr/>
            <p:nvPr/>
          </p:nvSpPr>
          <p:spPr>
            <a:xfrm>
              <a:off x="5450319" y="4300039"/>
              <a:ext cx="116846" cy="128065"/>
            </a:xfrm>
            <a:custGeom>
              <a:avLst/>
              <a:gdLst/>
              <a:ahLst/>
              <a:cxnLst/>
              <a:rect l="l" t="t" r="r" b="b"/>
              <a:pathLst>
                <a:path w="3468" h="3801" extrusionOk="0">
                  <a:moveTo>
                    <a:pt x="3369" y="0"/>
                  </a:moveTo>
                  <a:lnTo>
                    <a:pt x="1641" y="1738"/>
                  </a:lnTo>
                  <a:cubicBezTo>
                    <a:pt x="1788" y="1886"/>
                    <a:pt x="1886" y="2102"/>
                    <a:pt x="1886" y="2327"/>
                  </a:cubicBezTo>
                  <a:cubicBezTo>
                    <a:pt x="1886" y="2789"/>
                    <a:pt x="1513" y="3172"/>
                    <a:pt x="1041" y="3172"/>
                  </a:cubicBezTo>
                  <a:cubicBezTo>
                    <a:pt x="816" y="3172"/>
                    <a:pt x="600" y="3074"/>
                    <a:pt x="452" y="2927"/>
                  </a:cubicBezTo>
                  <a:lnTo>
                    <a:pt x="0" y="3369"/>
                  </a:lnTo>
                  <a:cubicBezTo>
                    <a:pt x="275" y="3634"/>
                    <a:pt x="639" y="3801"/>
                    <a:pt x="1041" y="3801"/>
                  </a:cubicBezTo>
                  <a:cubicBezTo>
                    <a:pt x="1857" y="3801"/>
                    <a:pt x="2515" y="3143"/>
                    <a:pt x="2515" y="2327"/>
                  </a:cubicBezTo>
                  <a:cubicBezTo>
                    <a:pt x="2515" y="2033"/>
                    <a:pt x="2436" y="1768"/>
                    <a:pt x="2289" y="1532"/>
                  </a:cubicBezTo>
                  <a:lnTo>
                    <a:pt x="2839" y="982"/>
                  </a:lnTo>
                  <a:lnTo>
                    <a:pt x="2839" y="1277"/>
                  </a:lnTo>
                  <a:cubicBezTo>
                    <a:pt x="2839" y="1454"/>
                    <a:pt x="2977" y="1591"/>
                    <a:pt x="3153" y="1591"/>
                  </a:cubicBezTo>
                  <a:cubicBezTo>
                    <a:pt x="3320" y="1591"/>
                    <a:pt x="3468" y="1454"/>
                    <a:pt x="3468" y="1277"/>
                  </a:cubicBezTo>
                  <a:lnTo>
                    <a:pt x="3468" y="226"/>
                  </a:lnTo>
                  <a:cubicBezTo>
                    <a:pt x="3468" y="138"/>
                    <a:pt x="3428" y="59"/>
                    <a:pt x="336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9"/>
            <p:cNvSpPr/>
            <p:nvPr/>
          </p:nvSpPr>
          <p:spPr>
            <a:xfrm>
              <a:off x="5393377" y="4328813"/>
              <a:ext cx="99325" cy="159534"/>
            </a:xfrm>
            <a:custGeom>
              <a:avLst/>
              <a:gdLst/>
              <a:ahLst/>
              <a:cxnLst/>
              <a:rect l="l" t="t" r="r" b="b"/>
              <a:pathLst>
                <a:path w="2948" h="4735" extrusionOk="0">
                  <a:moveTo>
                    <a:pt x="1474" y="629"/>
                  </a:moveTo>
                  <a:cubicBezTo>
                    <a:pt x="1936" y="629"/>
                    <a:pt x="2319" y="1012"/>
                    <a:pt x="2319" y="1473"/>
                  </a:cubicBezTo>
                  <a:cubicBezTo>
                    <a:pt x="2319" y="1935"/>
                    <a:pt x="1936" y="2318"/>
                    <a:pt x="1474" y="2318"/>
                  </a:cubicBezTo>
                  <a:cubicBezTo>
                    <a:pt x="1013" y="2318"/>
                    <a:pt x="629" y="1935"/>
                    <a:pt x="629" y="1473"/>
                  </a:cubicBezTo>
                  <a:cubicBezTo>
                    <a:pt x="629" y="1012"/>
                    <a:pt x="1013" y="629"/>
                    <a:pt x="1474" y="629"/>
                  </a:cubicBezTo>
                  <a:close/>
                  <a:moveTo>
                    <a:pt x="1474" y="0"/>
                  </a:moveTo>
                  <a:cubicBezTo>
                    <a:pt x="659" y="0"/>
                    <a:pt x="1" y="659"/>
                    <a:pt x="1" y="1473"/>
                  </a:cubicBezTo>
                  <a:cubicBezTo>
                    <a:pt x="1" y="2181"/>
                    <a:pt x="492" y="2770"/>
                    <a:pt x="1160" y="2918"/>
                  </a:cubicBezTo>
                  <a:lnTo>
                    <a:pt x="1160" y="3477"/>
                  </a:lnTo>
                  <a:lnTo>
                    <a:pt x="944" y="3477"/>
                  </a:lnTo>
                  <a:cubicBezTo>
                    <a:pt x="767" y="3477"/>
                    <a:pt x="629" y="3615"/>
                    <a:pt x="629" y="3791"/>
                  </a:cubicBezTo>
                  <a:cubicBezTo>
                    <a:pt x="629" y="3968"/>
                    <a:pt x="767" y="4106"/>
                    <a:pt x="944" y="4106"/>
                  </a:cubicBezTo>
                  <a:lnTo>
                    <a:pt x="1160" y="4106"/>
                  </a:lnTo>
                  <a:lnTo>
                    <a:pt x="1160" y="4420"/>
                  </a:lnTo>
                  <a:cubicBezTo>
                    <a:pt x="1160" y="4597"/>
                    <a:pt x="1297" y="4734"/>
                    <a:pt x="1474" y="4734"/>
                  </a:cubicBezTo>
                  <a:cubicBezTo>
                    <a:pt x="1651" y="4734"/>
                    <a:pt x="1788" y="4597"/>
                    <a:pt x="1788" y="4420"/>
                  </a:cubicBezTo>
                  <a:lnTo>
                    <a:pt x="1788" y="4106"/>
                  </a:lnTo>
                  <a:lnTo>
                    <a:pt x="1995" y="4106"/>
                  </a:lnTo>
                  <a:cubicBezTo>
                    <a:pt x="2172" y="4106"/>
                    <a:pt x="2319" y="3968"/>
                    <a:pt x="2319" y="3791"/>
                  </a:cubicBezTo>
                  <a:cubicBezTo>
                    <a:pt x="2319" y="3615"/>
                    <a:pt x="2172" y="3477"/>
                    <a:pt x="1995" y="3477"/>
                  </a:cubicBezTo>
                  <a:lnTo>
                    <a:pt x="1788" y="3477"/>
                  </a:lnTo>
                  <a:lnTo>
                    <a:pt x="1788" y="2918"/>
                  </a:lnTo>
                  <a:cubicBezTo>
                    <a:pt x="2447" y="2770"/>
                    <a:pt x="2947" y="2181"/>
                    <a:pt x="2947" y="1473"/>
                  </a:cubicBezTo>
                  <a:cubicBezTo>
                    <a:pt x="2947" y="659"/>
                    <a:pt x="2290" y="0"/>
                    <a:pt x="1474"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9"/>
            <p:cNvSpPr/>
            <p:nvPr/>
          </p:nvSpPr>
          <p:spPr>
            <a:xfrm>
              <a:off x="5443041" y="4328813"/>
              <a:ext cx="49663" cy="159534"/>
            </a:xfrm>
            <a:custGeom>
              <a:avLst/>
              <a:gdLst/>
              <a:ahLst/>
              <a:cxnLst/>
              <a:rect l="l" t="t" r="r" b="b"/>
              <a:pathLst>
                <a:path w="1474" h="4735" extrusionOk="0">
                  <a:moveTo>
                    <a:pt x="0" y="0"/>
                  </a:moveTo>
                  <a:lnTo>
                    <a:pt x="0" y="629"/>
                  </a:lnTo>
                  <a:cubicBezTo>
                    <a:pt x="462" y="629"/>
                    <a:pt x="845" y="1012"/>
                    <a:pt x="845" y="1473"/>
                  </a:cubicBezTo>
                  <a:cubicBezTo>
                    <a:pt x="845" y="1935"/>
                    <a:pt x="462" y="2318"/>
                    <a:pt x="0" y="2318"/>
                  </a:cubicBezTo>
                  <a:lnTo>
                    <a:pt x="0" y="4734"/>
                  </a:lnTo>
                  <a:cubicBezTo>
                    <a:pt x="177" y="4734"/>
                    <a:pt x="314" y="4597"/>
                    <a:pt x="314" y="4420"/>
                  </a:cubicBezTo>
                  <a:lnTo>
                    <a:pt x="314" y="4106"/>
                  </a:lnTo>
                  <a:lnTo>
                    <a:pt x="521" y="4106"/>
                  </a:lnTo>
                  <a:cubicBezTo>
                    <a:pt x="698" y="4106"/>
                    <a:pt x="845" y="3968"/>
                    <a:pt x="845" y="3791"/>
                  </a:cubicBezTo>
                  <a:cubicBezTo>
                    <a:pt x="845" y="3615"/>
                    <a:pt x="698" y="3477"/>
                    <a:pt x="521" y="3477"/>
                  </a:cubicBezTo>
                  <a:lnTo>
                    <a:pt x="314" y="3477"/>
                  </a:lnTo>
                  <a:lnTo>
                    <a:pt x="314" y="2918"/>
                  </a:lnTo>
                  <a:cubicBezTo>
                    <a:pt x="973" y="2770"/>
                    <a:pt x="1473" y="2181"/>
                    <a:pt x="1473" y="1473"/>
                  </a:cubicBezTo>
                  <a:cubicBezTo>
                    <a:pt x="1473" y="659"/>
                    <a:pt x="816" y="0"/>
                    <a:pt x="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9"/>
            <p:cNvSpPr/>
            <p:nvPr/>
          </p:nvSpPr>
          <p:spPr>
            <a:xfrm>
              <a:off x="5585664" y="4424468"/>
              <a:ext cx="64555" cy="21530"/>
            </a:xfrm>
            <a:custGeom>
              <a:avLst/>
              <a:gdLst/>
              <a:ahLst/>
              <a:cxnLst/>
              <a:rect l="l" t="t" r="r" b="b"/>
              <a:pathLst>
                <a:path w="1916" h="639" extrusionOk="0">
                  <a:moveTo>
                    <a:pt x="315" y="0"/>
                  </a:moveTo>
                  <a:cubicBezTo>
                    <a:pt x="138" y="0"/>
                    <a:pt x="1" y="147"/>
                    <a:pt x="1" y="324"/>
                  </a:cubicBezTo>
                  <a:cubicBezTo>
                    <a:pt x="1" y="491"/>
                    <a:pt x="138" y="638"/>
                    <a:pt x="315" y="638"/>
                  </a:cubicBezTo>
                  <a:lnTo>
                    <a:pt x="1592" y="638"/>
                  </a:lnTo>
                  <a:cubicBezTo>
                    <a:pt x="1769" y="638"/>
                    <a:pt x="1916" y="491"/>
                    <a:pt x="1916" y="324"/>
                  </a:cubicBezTo>
                  <a:cubicBezTo>
                    <a:pt x="1916" y="147"/>
                    <a:pt x="1769" y="0"/>
                    <a:pt x="159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9"/>
            <p:cNvSpPr/>
            <p:nvPr/>
          </p:nvSpPr>
          <p:spPr>
            <a:xfrm>
              <a:off x="5585664" y="4467124"/>
              <a:ext cx="64555" cy="21226"/>
            </a:xfrm>
            <a:custGeom>
              <a:avLst/>
              <a:gdLst/>
              <a:ahLst/>
              <a:cxnLst/>
              <a:rect l="l" t="t" r="r" b="b"/>
              <a:pathLst>
                <a:path w="1916" h="630" extrusionOk="0">
                  <a:moveTo>
                    <a:pt x="315" y="1"/>
                  </a:moveTo>
                  <a:cubicBezTo>
                    <a:pt x="138" y="1"/>
                    <a:pt x="1" y="138"/>
                    <a:pt x="1" y="315"/>
                  </a:cubicBezTo>
                  <a:cubicBezTo>
                    <a:pt x="1" y="492"/>
                    <a:pt x="138" y="629"/>
                    <a:pt x="315" y="629"/>
                  </a:cubicBezTo>
                  <a:lnTo>
                    <a:pt x="1592" y="629"/>
                  </a:lnTo>
                  <a:cubicBezTo>
                    <a:pt x="1769" y="629"/>
                    <a:pt x="1916" y="492"/>
                    <a:pt x="1916" y="315"/>
                  </a:cubicBezTo>
                  <a:cubicBezTo>
                    <a:pt x="1916" y="138"/>
                    <a:pt x="1769" y="1"/>
                    <a:pt x="159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9"/>
            <p:cNvSpPr/>
            <p:nvPr/>
          </p:nvSpPr>
          <p:spPr>
            <a:xfrm>
              <a:off x="5435763" y="4328813"/>
              <a:ext cx="49663" cy="49663"/>
            </a:xfrm>
            <a:custGeom>
              <a:avLst/>
              <a:gdLst/>
              <a:ahLst/>
              <a:cxnLst/>
              <a:rect l="l" t="t" r="r" b="b"/>
              <a:pathLst>
                <a:path w="1474" h="1474" extrusionOk="0">
                  <a:moveTo>
                    <a:pt x="1473" y="0"/>
                  </a:moveTo>
                  <a:cubicBezTo>
                    <a:pt x="668" y="0"/>
                    <a:pt x="0" y="659"/>
                    <a:pt x="0" y="1473"/>
                  </a:cubicBezTo>
                  <a:lnTo>
                    <a:pt x="639" y="1473"/>
                  </a:lnTo>
                  <a:cubicBezTo>
                    <a:pt x="639" y="1012"/>
                    <a:pt x="1012" y="629"/>
                    <a:pt x="1473" y="629"/>
                  </a:cubicBezTo>
                  <a:lnTo>
                    <a:pt x="1473"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9"/>
            <p:cNvSpPr/>
            <p:nvPr/>
          </p:nvSpPr>
          <p:spPr>
            <a:xfrm>
              <a:off x="5521782" y="4210988"/>
              <a:ext cx="181400" cy="53335"/>
            </a:xfrm>
            <a:custGeom>
              <a:avLst/>
              <a:gdLst/>
              <a:ahLst/>
              <a:cxnLst/>
              <a:rect l="l" t="t" r="r" b="b"/>
              <a:pathLst>
                <a:path w="5384" h="1583" extrusionOk="0">
                  <a:moveTo>
                    <a:pt x="1" y="1"/>
                  </a:moveTo>
                  <a:lnTo>
                    <a:pt x="1" y="1582"/>
                  </a:lnTo>
                  <a:lnTo>
                    <a:pt x="4440" y="1582"/>
                  </a:lnTo>
                  <a:cubicBezTo>
                    <a:pt x="4961" y="1582"/>
                    <a:pt x="5383" y="1160"/>
                    <a:pt x="5383" y="639"/>
                  </a:cubicBezTo>
                  <a:lnTo>
                    <a:pt x="5383" y="325"/>
                  </a:lnTo>
                  <a:cubicBezTo>
                    <a:pt x="5383" y="148"/>
                    <a:pt x="5246" y="1"/>
                    <a:pt x="5069"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9"/>
            <p:cNvSpPr/>
            <p:nvPr/>
          </p:nvSpPr>
          <p:spPr>
            <a:xfrm>
              <a:off x="5489706" y="4510487"/>
              <a:ext cx="63881" cy="63881"/>
            </a:xfrm>
            <a:custGeom>
              <a:avLst/>
              <a:gdLst/>
              <a:ahLst/>
              <a:cxnLst/>
              <a:rect l="l" t="t" r="r" b="b"/>
              <a:pathLst>
                <a:path w="1896" h="1896" extrusionOk="0">
                  <a:moveTo>
                    <a:pt x="953" y="629"/>
                  </a:moveTo>
                  <a:cubicBezTo>
                    <a:pt x="1120" y="629"/>
                    <a:pt x="1267" y="767"/>
                    <a:pt x="1267" y="944"/>
                  </a:cubicBezTo>
                  <a:cubicBezTo>
                    <a:pt x="1267" y="1120"/>
                    <a:pt x="1120" y="1258"/>
                    <a:pt x="953" y="1258"/>
                  </a:cubicBezTo>
                  <a:cubicBezTo>
                    <a:pt x="776" y="1258"/>
                    <a:pt x="638" y="1120"/>
                    <a:pt x="638" y="944"/>
                  </a:cubicBezTo>
                  <a:cubicBezTo>
                    <a:pt x="638" y="767"/>
                    <a:pt x="776" y="629"/>
                    <a:pt x="953" y="629"/>
                  </a:cubicBezTo>
                  <a:close/>
                  <a:moveTo>
                    <a:pt x="953" y="1"/>
                  </a:moveTo>
                  <a:cubicBezTo>
                    <a:pt x="433" y="1"/>
                    <a:pt x="0" y="423"/>
                    <a:pt x="0" y="944"/>
                  </a:cubicBezTo>
                  <a:cubicBezTo>
                    <a:pt x="0" y="1464"/>
                    <a:pt x="433" y="1896"/>
                    <a:pt x="953" y="1896"/>
                  </a:cubicBezTo>
                  <a:cubicBezTo>
                    <a:pt x="1474" y="1896"/>
                    <a:pt x="1896" y="1464"/>
                    <a:pt x="1896" y="944"/>
                  </a:cubicBezTo>
                  <a:cubicBezTo>
                    <a:pt x="1896" y="423"/>
                    <a:pt x="1474" y="1"/>
                    <a:pt x="953"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9"/>
            <p:cNvSpPr/>
            <p:nvPr/>
          </p:nvSpPr>
          <p:spPr>
            <a:xfrm>
              <a:off x="5521782" y="4510487"/>
              <a:ext cx="31806" cy="63881"/>
            </a:xfrm>
            <a:custGeom>
              <a:avLst/>
              <a:gdLst/>
              <a:ahLst/>
              <a:cxnLst/>
              <a:rect l="l" t="t" r="r" b="b"/>
              <a:pathLst>
                <a:path w="944" h="1896" extrusionOk="0">
                  <a:moveTo>
                    <a:pt x="1" y="1"/>
                  </a:moveTo>
                  <a:lnTo>
                    <a:pt x="1" y="629"/>
                  </a:lnTo>
                  <a:cubicBezTo>
                    <a:pt x="168" y="629"/>
                    <a:pt x="315" y="767"/>
                    <a:pt x="315" y="944"/>
                  </a:cubicBezTo>
                  <a:cubicBezTo>
                    <a:pt x="315" y="1120"/>
                    <a:pt x="168" y="1258"/>
                    <a:pt x="1" y="1258"/>
                  </a:cubicBezTo>
                  <a:lnTo>
                    <a:pt x="1" y="1896"/>
                  </a:lnTo>
                  <a:cubicBezTo>
                    <a:pt x="522" y="1896"/>
                    <a:pt x="944" y="1464"/>
                    <a:pt x="944" y="944"/>
                  </a:cubicBezTo>
                  <a:cubicBezTo>
                    <a:pt x="944" y="423"/>
                    <a:pt x="522" y="1"/>
                    <a:pt x="1"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 name="Google Shape;1422;p49"/>
          <p:cNvGrpSpPr/>
          <p:nvPr/>
        </p:nvGrpSpPr>
        <p:grpSpPr>
          <a:xfrm>
            <a:off x="5967878" y="4210988"/>
            <a:ext cx="363074" cy="363378"/>
            <a:chOff x="5967878" y="4210988"/>
            <a:chExt cx="363074" cy="363378"/>
          </a:xfrm>
        </p:grpSpPr>
        <p:sp>
          <p:nvSpPr>
            <p:cNvPr id="1423" name="Google Shape;1423;p49"/>
            <p:cNvSpPr/>
            <p:nvPr/>
          </p:nvSpPr>
          <p:spPr>
            <a:xfrm>
              <a:off x="5980783" y="4235483"/>
              <a:ext cx="179413" cy="338879"/>
            </a:xfrm>
            <a:custGeom>
              <a:avLst/>
              <a:gdLst/>
              <a:ahLst/>
              <a:cxnLst/>
              <a:rect l="l" t="t" r="r" b="b"/>
              <a:pathLst>
                <a:path w="5325" h="10058" extrusionOk="0">
                  <a:moveTo>
                    <a:pt x="2309" y="0"/>
                  </a:moveTo>
                  <a:cubicBezTo>
                    <a:pt x="1906" y="236"/>
                    <a:pt x="1533" y="521"/>
                    <a:pt x="1199" y="855"/>
                  </a:cubicBezTo>
                  <a:cubicBezTo>
                    <a:pt x="678" y="1375"/>
                    <a:pt x="276" y="1995"/>
                    <a:pt x="1" y="2662"/>
                  </a:cubicBezTo>
                  <a:lnTo>
                    <a:pt x="1258" y="8536"/>
                  </a:lnTo>
                  <a:cubicBezTo>
                    <a:pt x="2269" y="9518"/>
                    <a:pt x="3596" y="10058"/>
                    <a:pt x="5010" y="10058"/>
                  </a:cubicBezTo>
                  <a:lnTo>
                    <a:pt x="5324" y="9636"/>
                  </a:lnTo>
                  <a:lnTo>
                    <a:pt x="5324" y="2161"/>
                  </a:lnTo>
                  <a:lnTo>
                    <a:pt x="2309"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9"/>
            <p:cNvSpPr/>
            <p:nvPr/>
          </p:nvSpPr>
          <p:spPr>
            <a:xfrm>
              <a:off x="5995372" y="4392695"/>
              <a:ext cx="164824" cy="181670"/>
            </a:xfrm>
            <a:custGeom>
              <a:avLst/>
              <a:gdLst/>
              <a:ahLst/>
              <a:cxnLst/>
              <a:rect l="l" t="t" r="r" b="b"/>
              <a:pathLst>
                <a:path w="4892" h="5392" extrusionOk="0">
                  <a:moveTo>
                    <a:pt x="0" y="0"/>
                  </a:moveTo>
                  <a:lnTo>
                    <a:pt x="825" y="3870"/>
                  </a:lnTo>
                  <a:cubicBezTo>
                    <a:pt x="1836" y="4852"/>
                    <a:pt x="3163" y="5392"/>
                    <a:pt x="4577" y="5392"/>
                  </a:cubicBezTo>
                  <a:lnTo>
                    <a:pt x="4891" y="4970"/>
                  </a:lnTo>
                  <a:lnTo>
                    <a:pt x="4891"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9"/>
            <p:cNvSpPr/>
            <p:nvPr/>
          </p:nvSpPr>
          <p:spPr>
            <a:xfrm>
              <a:off x="5967878" y="4325174"/>
              <a:ext cx="116205" cy="197910"/>
            </a:xfrm>
            <a:custGeom>
              <a:avLst/>
              <a:gdLst/>
              <a:ahLst/>
              <a:cxnLst/>
              <a:rect l="l" t="t" r="r" b="b"/>
              <a:pathLst>
                <a:path w="3449" h="5874" extrusionOk="0">
                  <a:moveTo>
                    <a:pt x="384" y="0"/>
                  </a:moveTo>
                  <a:cubicBezTo>
                    <a:pt x="138" y="629"/>
                    <a:pt x="0" y="1306"/>
                    <a:pt x="0" y="2004"/>
                  </a:cubicBezTo>
                  <a:cubicBezTo>
                    <a:pt x="0" y="3448"/>
                    <a:pt x="561" y="4794"/>
                    <a:pt x="1582" y="5815"/>
                  </a:cubicBezTo>
                  <a:lnTo>
                    <a:pt x="1641" y="5874"/>
                  </a:lnTo>
                  <a:lnTo>
                    <a:pt x="2270" y="5530"/>
                  </a:lnTo>
                  <a:cubicBezTo>
                    <a:pt x="2672" y="5304"/>
                    <a:pt x="2967" y="4921"/>
                    <a:pt x="3075" y="4460"/>
                  </a:cubicBezTo>
                  <a:cubicBezTo>
                    <a:pt x="3183" y="4008"/>
                    <a:pt x="3084" y="3526"/>
                    <a:pt x="2809" y="3153"/>
                  </a:cubicBezTo>
                  <a:cubicBezTo>
                    <a:pt x="2613" y="2868"/>
                    <a:pt x="2672" y="2465"/>
                    <a:pt x="2947" y="2259"/>
                  </a:cubicBezTo>
                  <a:cubicBezTo>
                    <a:pt x="3261" y="2024"/>
                    <a:pt x="3448" y="1651"/>
                    <a:pt x="3448" y="1258"/>
                  </a:cubicBezTo>
                  <a:cubicBezTo>
                    <a:pt x="3448" y="560"/>
                    <a:pt x="2888" y="0"/>
                    <a:pt x="22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9"/>
            <p:cNvSpPr/>
            <p:nvPr/>
          </p:nvSpPr>
          <p:spPr>
            <a:xfrm>
              <a:off x="5967878" y="4392695"/>
              <a:ext cx="107917" cy="130390"/>
            </a:xfrm>
            <a:custGeom>
              <a:avLst/>
              <a:gdLst/>
              <a:ahLst/>
              <a:cxnLst/>
              <a:rect l="l" t="t" r="r" b="b"/>
              <a:pathLst>
                <a:path w="3203" h="3870" extrusionOk="0">
                  <a:moveTo>
                    <a:pt x="0" y="0"/>
                  </a:moveTo>
                  <a:cubicBezTo>
                    <a:pt x="0" y="1444"/>
                    <a:pt x="561" y="2790"/>
                    <a:pt x="1582" y="3811"/>
                  </a:cubicBezTo>
                  <a:lnTo>
                    <a:pt x="1641" y="3870"/>
                  </a:lnTo>
                  <a:lnTo>
                    <a:pt x="2270" y="3526"/>
                  </a:lnTo>
                  <a:cubicBezTo>
                    <a:pt x="2672" y="3300"/>
                    <a:pt x="2967" y="2917"/>
                    <a:pt x="3075" y="2456"/>
                  </a:cubicBezTo>
                  <a:cubicBezTo>
                    <a:pt x="3183" y="2004"/>
                    <a:pt x="3084" y="1522"/>
                    <a:pt x="2809" y="1149"/>
                  </a:cubicBezTo>
                  <a:cubicBezTo>
                    <a:pt x="2613" y="864"/>
                    <a:pt x="2672" y="461"/>
                    <a:pt x="2947" y="255"/>
                  </a:cubicBezTo>
                  <a:cubicBezTo>
                    <a:pt x="3045" y="177"/>
                    <a:pt x="3134" y="98"/>
                    <a:pt x="32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9"/>
            <p:cNvSpPr/>
            <p:nvPr/>
          </p:nvSpPr>
          <p:spPr>
            <a:xfrm>
              <a:off x="6058546" y="4210988"/>
              <a:ext cx="101650" cy="97338"/>
            </a:xfrm>
            <a:custGeom>
              <a:avLst/>
              <a:gdLst/>
              <a:ahLst/>
              <a:cxnLst/>
              <a:rect l="l" t="t" r="r" b="b"/>
              <a:pathLst>
                <a:path w="3017" h="2889" extrusionOk="0">
                  <a:moveTo>
                    <a:pt x="2702" y="1"/>
                  </a:moveTo>
                  <a:cubicBezTo>
                    <a:pt x="1739" y="1"/>
                    <a:pt x="816" y="256"/>
                    <a:pt x="1" y="727"/>
                  </a:cubicBezTo>
                  <a:lnTo>
                    <a:pt x="40" y="895"/>
                  </a:lnTo>
                  <a:cubicBezTo>
                    <a:pt x="168" y="1454"/>
                    <a:pt x="482" y="1965"/>
                    <a:pt x="934" y="2319"/>
                  </a:cubicBezTo>
                  <a:cubicBezTo>
                    <a:pt x="1386" y="2692"/>
                    <a:pt x="1956" y="2888"/>
                    <a:pt x="2545" y="2888"/>
                  </a:cubicBezTo>
                  <a:lnTo>
                    <a:pt x="3016" y="2888"/>
                  </a:lnTo>
                  <a:lnTo>
                    <a:pt x="3016" y="423"/>
                  </a:lnTo>
                  <a:lnTo>
                    <a:pt x="2702"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9"/>
            <p:cNvSpPr/>
            <p:nvPr/>
          </p:nvSpPr>
          <p:spPr>
            <a:xfrm>
              <a:off x="6092003" y="4382082"/>
              <a:ext cx="68194" cy="98315"/>
            </a:xfrm>
            <a:custGeom>
              <a:avLst/>
              <a:gdLst/>
              <a:ahLst/>
              <a:cxnLst/>
              <a:rect l="l" t="t" r="r" b="b"/>
              <a:pathLst>
                <a:path w="2024" h="2918" extrusionOk="0">
                  <a:moveTo>
                    <a:pt x="1493" y="1"/>
                  </a:moveTo>
                  <a:cubicBezTo>
                    <a:pt x="1129" y="1"/>
                    <a:pt x="776" y="138"/>
                    <a:pt x="501" y="383"/>
                  </a:cubicBezTo>
                  <a:cubicBezTo>
                    <a:pt x="236" y="629"/>
                    <a:pt x="68" y="973"/>
                    <a:pt x="39" y="1337"/>
                  </a:cubicBezTo>
                  <a:cubicBezTo>
                    <a:pt x="0" y="1798"/>
                    <a:pt x="177" y="2230"/>
                    <a:pt x="511" y="2544"/>
                  </a:cubicBezTo>
                  <a:cubicBezTo>
                    <a:pt x="786" y="2790"/>
                    <a:pt x="1129" y="2918"/>
                    <a:pt x="1493" y="2918"/>
                  </a:cubicBezTo>
                  <a:cubicBezTo>
                    <a:pt x="1572" y="2918"/>
                    <a:pt x="1660" y="2908"/>
                    <a:pt x="1748" y="2898"/>
                  </a:cubicBezTo>
                  <a:lnTo>
                    <a:pt x="1758" y="2898"/>
                  </a:lnTo>
                  <a:lnTo>
                    <a:pt x="2023" y="2849"/>
                  </a:lnTo>
                  <a:lnTo>
                    <a:pt x="2023"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9"/>
            <p:cNvSpPr/>
            <p:nvPr/>
          </p:nvSpPr>
          <p:spPr>
            <a:xfrm>
              <a:off x="6092003" y="4392695"/>
              <a:ext cx="68194" cy="87702"/>
            </a:xfrm>
            <a:custGeom>
              <a:avLst/>
              <a:gdLst/>
              <a:ahLst/>
              <a:cxnLst/>
              <a:rect l="l" t="t" r="r" b="b"/>
              <a:pathLst>
                <a:path w="2024" h="2603" extrusionOk="0">
                  <a:moveTo>
                    <a:pt x="589" y="0"/>
                  </a:moveTo>
                  <a:cubicBezTo>
                    <a:pt x="559" y="20"/>
                    <a:pt x="530" y="49"/>
                    <a:pt x="501" y="68"/>
                  </a:cubicBezTo>
                  <a:cubicBezTo>
                    <a:pt x="236" y="314"/>
                    <a:pt x="68" y="658"/>
                    <a:pt x="39" y="1022"/>
                  </a:cubicBezTo>
                  <a:cubicBezTo>
                    <a:pt x="0" y="1483"/>
                    <a:pt x="177" y="1915"/>
                    <a:pt x="511" y="2229"/>
                  </a:cubicBezTo>
                  <a:cubicBezTo>
                    <a:pt x="786" y="2475"/>
                    <a:pt x="1129" y="2603"/>
                    <a:pt x="1493" y="2603"/>
                  </a:cubicBezTo>
                  <a:cubicBezTo>
                    <a:pt x="1572" y="2603"/>
                    <a:pt x="1660" y="2593"/>
                    <a:pt x="1748" y="2583"/>
                  </a:cubicBezTo>
                  <a:lnTo>
                    <a:pt x="1758" y="2583"/>
                  </a:lnTo>
                  <a:lnTo>
                    <a:pt x="2023" y="2534"/>
                  </a:lnTo>
                  <a:lnTo>
                    <a:pt x="2023"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9"/>
            <p:cNvSpPr/>
            <p:nvPr/>
          </p:nvSpPr>
          <p:spPr>
            <a:xfrm>
              <a:off x="6149585" y="4210988"/>
              <a:ext cx="181367" cy="363374"/>
            </a:xfrm>
            <a:custGeom>
              <a:avLst/>
              <a:gdLst/>
              <a:ahLst/>
              <a:cxnLst/>
              <a:rect l="l" t="t" r="r" b="b"/>
              <a:pathLst>
                <a:path w="5383" h="10785" extrusionOk="0">
                  <a:moveTo>
                    <a:pt x="0" y="1"/>
                  </a:moveTo>
                  <a:lnTo>
                    <a:pt x="0" y="1356"/>
                  </a:lnTo>
                  <a:lnTo>
                    <a:pt x="0" y="5393"/>
                  </a:lnTo>
                  <a:lnTo>
                    <a:pt x="0" y="9429"/>
                  </a:lnTo>
                  <a:lnTo>
                    <a:pt x="0" y="10785"/>
                  </a:lnTo>
                  <a:cubicBezTo>
                    <a:pt x="1434" y="10785"/>
                    <a:pt x="2789" y="10225"/>
                    <a:pt x="3811" y="9204"/>
                  </a:cubicBezTo>
                  <a:cubicBezTo>
                    <a:pt x="4822" y="8183"/>
                    <a:pt x="5382" y="6837"/>
                    <a:pt x="5382" y="5393"/>
                  </a:cubicBezTo>
                  <a:cubicBezTo>
                    <a:pt x="5382" y="3949"/>
                    <a:pt x="4822" y="2604"/>
                    <a:pt x="3811" y="1582"/>
                  </a:cubicBezTo>
                  <a:cubicBezTo>
                    <a:pt x="2789" y="561"/>
                    <a:pt x="1434" y="1"/>
                    <a:pt x="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9"/>
            <p:cNvSpPr/>
            <p:nvPr/>
          </p:nvSpPr>
          <p:spPr>
            <a:xfrm>
              <a:off x="6149585" y="4392695"/>
              <a:ext cx="181367" cy="181670"/>
            </a:xfrm>
            <a:custGeom>
              <a:avLst/>
              <a:gdLst/>
              <a:ahLst/>
              <a:cxnLst/>
              <a:rect l="l" t="t" r="r" b="b"/>
              <a:pathLst>
                <a:path w="5383" h="5392" extrusionOk="0">
                  <a:moveTo>
                    <a:pt x="0" y="0"/>
                  </a:moveTo>
                  <a:lnTo>
                    <a:pt x="0" y="4036"/>
                  </a:lnTo>
                  <a:lnTo>
                    <a:pt x="0" y="5392"/>
                  </a:lnTo>
                  <a:cubicBezTo>
                    <a:pt x="1434" y="5392"/>
                    <a:pt x="2789" y="4832"/>
                    <a:pt x="3811" y="3811"/>
                  </a:cubicBezTo>
                  <a:cubicBezTo>
                    <a:pt x="4822" y="2790"/>
                    <a:pt x="5382" y="1444"/>
                    <a:pt x="5382"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9"/>
            <p:cNvSpPr/>
            <p:nvPr/>
          </p:nvSpPr>
          <p:spPr>
            <a:xfrm>
              <a:off x="6149585" y="4256642"/>
              <a:ext cx="136017" cy="272067"/>
            </a:xfrm>
            <a:custGeom>
              <a:avLst/>
              <a:gdLst/>
              <a:ahLst/>
              <a:cxnLst/>
              <a:rect l="l" t="t" r="r" b="b"/>
              <a:pathLst>
                <a:path w="4037" h="8075" extrusionOk="0">
                  <a:moveTo>
                    <a:pt x="0" y="1"/>
                  </a:moveTo>
                  <a:lnTo>
                    <a:pt x="0" y="1347"/>
                  </a:lnTo>
                  <a:lnTo>
                    <a:pt x="0" y="4038"/>
                  </a:lnTo>
                  <a:lnTo>
                    <a:pt x="0" y="6729"/>
                  </a:lnTo>
                  <a:lnTo>
                    <a:pt x="0" y="8074"/>
                  </a:lnTo>
                  <a:cubicBezTo>
                    <a:pt x="2229" y="8074"/>
                    <a:pt x="4036" y="6267"/>
                    <a:pt x="4036" y="4038"/>
                  </a:cubicBezTo>
                  <a:cubicBezTo>
                    <a:pt x="4036" y="1808"/>
                    <a:pt x="2229" y="1"/>
                    <a:pt x="0"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9"/>
            <p:cNvSpPr/>
            <p:nvPr/>
          </p:nvSpPr>
          <p:spPr>
            <a:xfrm>
              <a:off x="6149585" y="4392695"/>
              <a:ext cx="136017" cy="136017"/>
            </a:xfrm>
            <a:custGeom>
              <a:avLst/>
              <a:gdLst/>
              <a:ahLst/>
              <a:cxnLst/>
              <a:rect l="l" t="t" r="r" b="b"/>
              <a:pathLst>
                <a:path w="4037" h="4037" extrusionOk="0">
                  <a:moveTo>
                    <a:pt x="0" y="0"/>
                  </a:moveTo>
                  <a:lnTo>
                    <a:pt x="0" y="2691"/>
                  </a:lnTo>
                  <a:lnTo>
                    <a:pt x="0" y="4036"/>
                  </a:lnTo>
                  <a:cubicBezTo>
                    <a:pt x="2229" y="4036"/>
                    <a:pt x="4036" y="2229"/>
                    <a:pt x="4036"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9"/>
            <p:cNvSpPr/>
            <p:nvPr/>
          </p:nvSpPr>
          <p:spPr>
            <a:xfrm>
              <a:off x="6149585" y="4301993"/>
              <a:ext cx="90700" cy="181400"/>
            </a:xfrm>
            <a:custGeom>
              <a:avLst/>
              <a:gdLst/>
              <a:ahLst/>
              <a:cxnLst/>
              <a:rect l="l" t="t" r="r" b="b"/>
              <a:pathLst>
                <a:path w="2692" h="5384" extrusionOk="0">
                  <a:moveTo>
                    <a:pt x="0" y="1"/>
                  </a:moveTo>
                  <a:lnTo>
                    <a:pt x="0" y="1346"/>
                  </a:lnTo>
                  <a:lnTo>
                    <a:pt x="0" y="2692"/>
                  </a:lnTo>
                  <a:lnTo>
                    <a:pt x="0" y="4037"/>
                  </a:lnTo>
                  <a:lnTo>
                    <a:pt x="0" y="5383"/>
                  </a:lnTo>
                  <a:cubicBezTo>
                    <a:pt x="1483" y="5383"/>
                    <a:pt x="2691" y="4185"/>
                    <a:pt x="2691" y="2692"/>
                  </a:cubicBezTo>
                  <a:cubicBezTo>
                    <a:pt x="2691" y="1209"/>
                    <a:pt x="1483" y="1"/>
                    <a:pt x="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9"/>
            <p:cNvSpPr/>
            <p:nvPr/>
          </p:nvSpPr>
          <p:spPr>
            <a:xfrm>
              <a:off x="6149585" y="4392695"/>
              <a:ext cx="90700" cy="90700"/>
            </a:xfrm>
            <a:custGeom>
              <a:avLst/>
              <a:gdLst/>
              <a:ahLst/>
              <a:cxnLst/>
              <a:rect l="l" t="t" r="r" b="b"/>
              <a:pathLst>
                <a:path w="2692" h="2692" extrusionOk="0">
                  <a:moveTo>
                    <a:pt x="0" y="0"/>
                  </a:moveTo>
                  <a:lnTo>
                    <a:pt x="0" y="1345"/>
                  </a:lnTo>
                  <a:lnTo>
                    <a:pt x="0" y="2691"/>
                  </a:lnTo>
                  <a:cubicBezTo>
                    <a:pt x="1483" y="2691"/>
                    <a:pt x="2691" y="1493"/>
                    <a:pt x="269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9"/>
            <p:cNvSpPr/>
            <p:nvPr/>
          </p:nvSpPr>
          <p:spPr>
            <a:xfrm>
              <a:off x="6149585" y="4347344"/>
              <a:ext cx="45350" cy="90700"/>
            </a:xfrm>
            <a:custGeom>
              <a:avLst/>
              <a:gdLst/>
              <a:ahLst/>
              <a:cxnLst/>
              <a:rect l="l" t="t" r="r" b="b"/>
              <a:pathLst>
                <a:path w="1346" h="2692" extrusionOk="0">
                  <a:moveTo>
                    <a:pt x="0" y="0"/>
                  </a:moveTo>
                  <a:lnTo>
                    <a:pt x="0" y="2691"/>
                  </a:lnTo>
                  <a:cubicBezTo>
                    <a:pt x="746" y="2691"/>
                    <a:pt x="1345" y="2093"/>
                    <a:pt x="1345" y="1346"/>
                  </a:cubicBezTo>
                  <a:cubicBezTo>
                    <a:pt x="1345" y="600"/>
                    <a:pt x="746" y="0"/>
                    <a:pt x="0"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9"/>
            <p:cNvSpPr/>
            <p:nvPr/>
          </p:nvSpPr>
          <p:spPr>
            <a:xfrm>
              <a:off x="6149585" y="4392695"/>
              <a:ext cx="45350" cy="45350"/>
            </a:xfrm>
            <a:custGeom>
              <a:avLst/>
              <a:gdLst/>
              <a:ahLst/>
              <a:cxnLst/>
              <a:rect l="l" t="t" r="r" b="b"/>
              <a:pathLst>
                <a:path w="1346" h="1346" extrusionOk="0">
                  <a:moveTo>
                    <a:pt x="0" y="0"/>
                  </a:moveTo>
                  <a:lnTo>
                    <a:pt x="0" y="1345"/>
                  </a:lnTo>
                  <a:cubicBezTo>
                    <a:pt x="746" y="1345"/>
                    <a:pt x="1345" y="747"/>
                    <a:pt x="1345"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 name="Google Shape;1438;p49"/>
          <p:cNvGrpSpPr/>
          <p:nvPr/>
        </p:nvGrpSpPr>
        <p:grpSpPr>
          <a:xfrm>
            <a:off x="6595648" y="4210988"/>
            <a:ext cx="363411" cy="363381"/>
            <a:chOff x="6595648" y="4210988"/>
            <a:chExt cx="363411" cy="363381"/>
          </a:xfrm>
        </p:grpSpPr>
        <p:sp>
          <p:nvSpPr>
            <p:cNvPr id="1439" name="Google Shape;1439;p49"/>
            <p:cNvSpPr/>
            <p:nvPr/>
          </p:nvSpPr>
          <p:spPr>
            <a:xfrm>
              <a:off x="6602285" y="4225307"/>
              <a:ext cx="55930" cy="79380"/>
            </a:xfrm>
            <a:custGeom>
              <a:avLst/>
              <a:gdLst/>
              <a:ahLst/>
              <a:cxnLst/>
              <a:rect l="l" t="t" r="r" b="b"/>
              <a:pathLst>
                <a:path w="1660" h="2356" extrusionOk="0">
                  <a:moveTo>
                    <a:pt x="331" y="0"/>
                  </a:moveTo>
                  <a:cubicBezTo>
                    <a:pt x="309" y="0"/>
                    <a:pt x="287" y="3"/>
                    <a:pt x="265" y="8"/>
                  </a:cubicBezTo>
                  <a:cubicBezTo>
                    <a:pt x="108" y="47"/>
                    <a:pt x="0" y="195"/>
                    <a:pt x="20" y="352"/>
                  </a:cubicBezTo>
                  <a:lnTo>
                    <a:pt x="197" y="2081"/>
                  </a:lnTo>
                  <a:cubicBezTo>
                    <a:pt x="206" y="2100"/>
                    <a:pt x="206" y="2129"/>
                    <a:pt x="216" y="2149"/>
                  </a:cubicBezTo>
                  <a:cubicBezTo>
                    <a:pt x="262" y="2279"/>
                    <a:pt x="385" y="2355"/>
                    <a:pt x="511" y="2355"/>
                  </a:cubicBezTo>
                  <a:cubicBezTo>
                    <a:pt x="547" y="2355"/>
                    <a:pt x="584" y="2349"/>
                    <a:pt x="619" y="2336"/>
                  </a:cubicBezTo>
                  <a:lnTo>
                    <a:pt x="1415" y="2051"/>
                  </a:lnTo>
                  <a:cubicBezTo>
                    <a:pt x="1581" y="1992"/>
                    <a:pt x="1660" y="1815"/>
                    <a:pt x="1601" y="1648"/>
                  </a:cubicBezTo>
                  <a:cubicBezTo>
                    <a:pt x="1591" y="1618"/>
                    <a:pt x="1581" y="1599"/>
                    <a:pt x="1572" y="1579"/>
                  </a:cubicBezTo>
                  <a:lnTo>
                    <a:pt x="599" y="145"/>
                  </a:lnTo>
                  <a:cubicBezTo>
                    <a:pt x="542" y="56"/>
                    <a:pt x="438" y="0"/>
                    <a:pt x="33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9"/>
            <p:cNvSpPr/>
            <p:nvPr/>
          </p:nvSpPr>
          <p:spPr>
            <a:xfrm>
              <a:off x="6609866" y="4225307"/>
              <a:ext cx="48349" cy="74090"/>
            </a:xfrm>
            <a:custGeom>
              <a:avLst/>
              <a:gdLst/>
              <a:ahLst/>
              <a:cxnLst/>
              <a:rect l="l" t="t" r="r" b="b"/>
              <a:pathLst>
                <a:path w="1435" h="2199" extrusionOk="0">
                  <a:moveTo>
                    <a:pt x="106" y="0"/>
                  </a:moveTo>
                  <a:cubicBezTo>
                    <a:pt x="84" y="0"/>
                    <a:pt x="62" y="3"/>
                    <a:pt x="40" y="8"/>
                  </a:cubicBezTo>
                  <a:cubicBezTo>
                    <a:pt x="31" y="8"/>
                    <a:pt x="11" y="18"/>
                    <a:pt x="1" y="18"/>
                  </a:cubicBezTo>
                  <a:lnTo>
                    <a:pt x="797" y="2198"/>
                  </a:lnTo>
                  <a:lnTo>
                    <a:pt x="1190" y="2051"/>
                  </a:lnTo>
                  <a:cubicBezTo>
                    <a:pt x="1356" y="1992"/>
                    <a:pt x="1435" y="1815"/>
                    <a:pt x="1376" y="1648"/>
                  </a:cubicBezTo>
                  <a:cubicBezTo>
                    <a:pt x="1366" y="1618"/>
                    <a:pt x="1356" y="1599"/>
                    <a:pt x="1347" y="1579"/>
                  </a:cubicBezTo>
                  <a:lnTo>
                    <a:pt x="374" y="145"/>
                  </a:lnTo>
                  <a:cubicBezTo>
                    <a:pt x="317" y="56"/>
                    <a:pt x="213" y="0"/>
                    <a:pt x="10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9"/>
            <p:cNvSpPr/>
            <p:nvPr/>
          </p:nvSpPr>
          <p:spPr>
            <a:xfrm>
              <a:off x="6609563" y="4280834"/>
              <a:ext cx="88039" cy="132176"/>
            </a:xfrm>
            <a:custGeom>
              <a:avLst/>
              <a:gdLst/>
              <a:ahLst/>
              <a:cxnLst/>
              <a:rect l="l" t="t" r="r" b="b"/>
              <a:pathLst>
                <a:path w="2613" h="3923" extrusionOk="0">
                  <a:moveTo>
                    <a:pt x="1385" y="0"/>
                  </a:moveTo>
                  <a:lnTo>
                    <a:pt x="0" y="501"/>
                  </a:lnTo>
                  <a:lnTo>
                    <a:pt x="1169" y="3713"/>
                  </a:lnTo>
                  <a:cubicBezTo>
                    <a:pt x="1199" y="3792"/>
                    <a:pt x="1257" y="3860"/>
                    <a:pt x="1336" y="3890"/>
                  </a:cubicBezTo>
                  <a:cubicBezTo>
                    <a:pt x="1382" y="3913"/>
                    <a:pt x="1428" y="3922"/>
                    <a:pt x="1476" y="3922"/>
                  </a:cubicBezTo>
                  <a:cubicBezTo>
                    <a:pt x="1510" y="3922"/>
                    <a:pt x="1545" y="3918"/>
                    <a:pt x="1581" y="3909"/>
                  </a:cubicBezTo>
                  <a:lnTo>
                    <a:pt x="2367" y="3615"/>
                  </a:lnTo>
                  <a:cubicBezTo>
                    <a:pt x="2534" y="3556"/>
                    <a:pt x="2613" y="3379"/>
                    <a:pt x="2554" y="3212"/>
                  </a:cubicBezTo>
                  <a:lnTo>
                    <a:pt x="1385"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9"/>
            <p:cNvSpPr/>
            <p:nvPr/>
          </p:nvSpPr>
          <p:spPr>
            <a:xfrm>
              <a:off x="6633047" y="4280834"/>
              <a:ext cx="64555" cy="126751"/>
            </a:xfrm>
            <a:custGeom>
              <a:avLst/>
              <a:gdLst/>
              <a:ahLst/>
              <a:cxnLst/>
              <a:rect l="l" t="t" r="r" b="b"/>
              <a:pathLst>
                <a:path w="1916" h="3762" extrusionOk="0">
                  <a:moveTo>
                    <a:pt x="688" y="0"/>
                  </a:moveTo>
                  <a:lnTo>
                    <a:pt x="0" y="256"/>
                  </a:lnTo>
                  <a:lnTo>
                    <a:pt x="1277" y="3762"/>
                  </a:lnTo>
                  <a:lnTo>
                    <a:pt x="1670" y="3615"/>
                  </a:lnTo>
                  <a:cubicBezTo>
                    <a:pt x="1837" y="3556"/>
                    <a:pt x="1916" y="3379"/>
                    <a:pt x="1857" y="3212"/>
                  </a:cubicBezTo>
                  <a:lnTo>
                    <a:pt x="688"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9"/>
            <p:cNvSpPr/>
            <p:nvPr/>
          </p:nvSpPr>
          <p:spPr>
            <a:xfrm>
              <a:off x="6825974" y="4249095"/>
              <a:ext cx="63881" cy="61961"/>
            </a:xfrm>
            <a:custGeom>
              <a:avLst/>
              <a:gdLst/>
              <a:ahLst/>
              <a:cxnLst/>
              <a:rect l="l" t="t" r="r" b="b"/>
              <a:pathLst>
                <a:path w="1896" h="1839" extrusionOk="0">
                  <a:moveTo>
                    <a:pt x="867" y="1"/>
                  </a:moveTo>
                  <a:cubicBezTo>
                    <a:pt x="721" y="1"/>
                    <a:pt x="580" y="77"/>
                    <a:pt x="501" y="216"/>
                  </a:cubicBezTo>
                  <a:lnTo>
                    <a:pt x="89" y="942"/>
                  </a:lnTo>
                  <a:cubicBezTo>
                    <a:pt x="1" y="1089"/>
                    <a:pt x="49" y="1286"/>
                    <a:pt x="197" y="1375"/>
                  </a:cubicBezTo>
                  <a:lnTo>
                    <a:pt x="933" y="1796"/>
                  </a:lnTo>
                  <a:cubicBezTo>
                    <a:pt x="981" y="1825"/>
                    <a:pt x="1033" y="1838"/>
                    <a:pt x="1085" y="1838"/>
                  </a:cubicBezTo>
                  <a:cubicBezTo>
                    <a:pt x="1195" y="1838"/>
                    <a:pt x="1303" y="1779"/>
                    <a:pt x="1356" y="1679"/>
                  </a:cubicBezTo>
                  <a:lnTo>
                    <a:pt x="1778" y="952"/>
                  </a:lnTo>
                  <a:cubicBezTo>
                    <a:pt x="1896" y="746"/>
                    <a:pt x="1828" y="491"/>
                    <a:pt x="1631" y="373"/>
                  </a:cubicBezTo>
                  <a:lnTo>
                    <a:pt x="1081" y="58"/>
                  </a:lnTo>
                  <a:cubicBezTo>
                    <a:pt x="1013" y="19"/>
                    <a:pt x="939" y="1"/>
                    <a:pt x="867"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9"/>
            <p:cNvSpPr/>
            <p:nvPr/>
          </p:nvSpPr>
          <p:spPr>
            <a:xfrm>
              <a:off x="6844842" y="4256339"/>
              <a:ext cx="45013" cy="54717"/>
            </a:xfrm>
            <a:custGeom>
              <a:avLst/>
              <a:gdLst/>
              <a:ahLst/>
              <a:cxnLst/>
              <a:rect l="l" t="t" r="r" b="b"/>
              <a:pathLst>
                <a:path w="1336" h="1624" extrusionOk="0">
                  <a:moveTo>
                    <a:pt x="796" y="1"/>
                  </a:moveTo>
                  <a:lnTo>
                    <a:pt x="0" y="1365"/>
                  </a:lnTo>
                  <a:lnTo>
                    <a:pt x="373" y="1581"/>
                  </a:lnTo>
                  <a:cubicBezTo>
                    <a:pt x="421" y="1610"/>
                    <a:pt x="473" y="1623"/>
                    <a:pt x="525" y="1623"/>
                  </a:cubicBezTo>
                  <a:cubicBezTo>
                    <a:pt x="635" y="1623"/>
                    <a:pt x="743" y="1564"/>
                    <a:pt x="796" y="1464"/>
                  </a:cubicBezTo>
                  <a:lnTo>
                    <a:pt x="1218" y="737"/>
                  </a:lnTo>
                  <a:cubicBezTo>
                    <a:pt x="1336" y="531"/>
                    <a:pt x="1268" y="276"/>
                    <a:pt x="1071" y="158"/>
                  </a:cubicBezTo>
                  <a:lnTo>
                    <a:pt x="796"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9"/>
            <p:cNvSpPr/>
            <p:nvPr/>
          </p:nvSpPr>
          <p:spPr>
            <a:xfrm>
              <a:off x="6776647" y="4280834"/>
              <a:ext cx="95047" cy="115498"/>
            </a:xfrm>
            <a:custGeom>
              <a:avLst/>
              <a:gdLst/>
              <a:ahLst/>
              <a:cxnLst/>
              <a:rect l="l" t="t" r="r" b="b"/>
              <a:pathLst>
                <a:path w="2821" h="3428" extrusionOk="0">
                  <a:moveTo>
                    <a:pt x="1553" y="0"/>
                  </a:moveTo>
                  <a:lnTo>
                    <a:pt x="1" y="2692"/>
                  </a:lnTo>
                  <a:lnTo>
                    <a:pt x="1268" y="3428"/>
                  </a:lnTo>
                  <a:lnTo>
                    <a:pt x="2820" y="737"/>
                  </a:lnTo>
                  <a:lnTo>
                    <a:pt x="1553"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9"/>
            <p:cNvSpPr/>
            <p:nvPr/>
          </p:nvSpPr>
          <p:spPr>
            <a:xfrm>
              <a:off x="6797840" y="4293401"/>
              <a:ext cx="73854" cy="102931"/>
            </a:xfrm>
            <a:custGeom>
              <a:avLst/>
              <a:gdLst/>
              <a:ahLst/>
              <a:cxnLst/>
              <a:rect l="l" t="t" r="r" b="b"/>
              <a:pathLst>
                <a:path w="2192" h="3055" extrusionOk="0">
                  <a:moveTo>
                    <a:pt x="1552" y="1"/>
                  </a:moveTo>
                  <a:lnTo>
                    <a:pt x="1" y="2682"/>
                  </a:lnTo>
                  <a:lnTo>
                    <a:pt x="639" y="3055"/>
                  </a:lnTo>
                  <a:lnTo>
                    <a:pt x="2191" y="364"/>
                  </a:lnTo>
                  <a:lnTo>
                    <a:pt x="1552"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9"/>
            <p:cNvSpPr/>
            <p:nvPr/>
          </p:nvSpPr>
          <p:spPr>
            <a:xfrm>
              <a:off x="6737597" y="4225240"/>
              <a:ext cx="46058" cy="99292"/>
            </a:xfrm>
            <a:custGeom>
              <a:avLst/>
              <a:gdLst/>
              <a:ahLst/>
              <a:cxnLst/>
              <a:rect l="l" t="t" r="r" b="b"/>
              <a:pathLst>
                <a:path w="1367" h="2947" extrusionOk="0">
                  <a:moveTo>
                    <a:pt x="1052" y="0"/>
                  </a:moveTo>
                  <a:cubicBezTo>
                    <a:pt x="875" y="0"/>
                    <a:pt x="738" y="147"/>
                    <a:pt x="738" y="315"/>
                  </a:cubicBezTo>
                  <a:lnTo>
                    <a:pt x="738" y="638"/>
                  </a:lnTo>
                  <a:lnTo>
                    <a:pt x="1" y="638"/>
                  </a:lnTo>
                  <a:lnTo>
                    <a:pt x="1" y="1267"/>
                  </a:lnTo>
                  <a:lnTo>
                    <a:pt x="738" y="1267"/>
                  </a:lnTo>
                  <a:lnTo>
                    <a:pt x="738" y="2633"/>
                  </a:lnTo>
                  <a:cubicBezTo>
                    <a:pt x="738" y="2809"/>
                    <a:pt x="875" y="2947"/>
                    <a:pt x="1052" y="2947"/>
                  </a:cubicBezTo>
                  <a:cubicBezTo>
                    <a:pt x="1229" y="2947"/>
                    <a:pt x="1367" y="2809"/>
                    <a:pt x="1367" y="2633"/>
                  </a:cubicBezTo>
                  <a:lnTo>
                    <a:pt x="1367" y="315"/>
                  </a:lnTo>
                  <a:cubicBezTo>
                    <a:pt x="1367" y="147"/>
                    <a:pt x="1229" y="0"/>
                    <a:pt x="105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9"/>
            <p:cNvSpPr/>
            <p:nvPr/>
          </p:nvSpPr>
          <p:spPr>
            <a:xfrm>
              <a:off x="6698547" y="4282148"/>
              <a:ext cx="49696" cy="92048"/>
            </a:xfrm>
            <a:custGeom>
              <a:avLst/>
              <a:gdLst/>
              <a:ahLst/>
              <a:cxnLst/>
              <a:rect l="l" t="t" r="r" b="b"/>
              <a:pathLst>
                <a:path w="1475" h="2732" extrusionOk="0">
                  <a:moveTo>
                    <a:pt x="315" y="1"/>
                  </a:moveTo>
                  <a:cubicBezTo>
                    <a:pt x="149" y="1"/>
                    <a:pt x="1" y="138"/>
                    <a:pt x="1" y="315"/>
                  </a:cubicBezTo>
                  <a:lnTo>
                    <a:pt x="1" y="2417"/>
                  </a:lnTo>
                  <a:cubicBezTo>
                    <a:pt x="1" y="2594"/>
                    <a:pt x="149" y="2731"/>
                    <a:pt x="315" y="2731"/>
                  </a:cubicBezTo>
                  <a:lnTo>
                    <a:pt x="1160" y="2731"/>
                  </a:lnTo>
                  <a:cubicBezTo>
                    <a:pt x="1337" y="2731"/>
                    <a:pt x="1474" y="2594"/>
                    <a:pt x="1474" y="2417"/>
                  </a:cubicBezTo>
                  <a:lnTo>
                    <a:pt x="1474" y="315"/>
                  </a:lnTo>
                  <a:cubicBezTo>
                    <a:pt x="1474" y="138"/>
                    <a:pt x="1337" y="1"/>
                    <a:pt x="1160"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9"/>
            <p:cNvSpPr/>
            <p:nvPr/>
          </p:nvSpPr>
          <p:spPr>
            <a:xfrm>
              <a:off x="6723412" y="4282148"/>
              <a:ext cx="24831" cy="92048"/>
            </a:xfrm>
            <a:custGeom>
              <a:avLst/>
              <a:gdLst/>
              <a:ahLst/>
              <a:cxnLst/>
              <a:rect l="l" t="t" r="r" b="b"/>
              <a:pathLst>
                <a:path w="737" h="2732" extrusionOk="0">
                  <a:moveTo>
                    <a:pt x="0" y="1"/>
                  </a:moveTo>
                  <a:lnTo>
                    <a:pt x="0" y="2731"/>
                  </a:lnTo>
                  <a:lnTo>
                    <a:pt x="422" y="2731"/>
                  </a:lnTo>
                  <a:cubicBezTo>
                    <a:pt x="599" y="2731"/>
                    <a:pt x="736" y="2594"/>
                    <a:pt x="736" y="2417"/>
                  </a:cubicBezTo>
                  <a:lnTo>
                    <a:pt x="736" y="315"/>
                  </a:lnTo>
                  <a:cubicBezTo>
                    <a:pt x="736" y="138"/>
                    <a:pt x="599" y="1"/>
                    <a:pt x="422"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9"/>
            <p:cNvSpPr/>
            <p:nvPr/>
          </p:nvSpPr>
          <p:spPr>
            <a:xfrm>
              <a:off x="6698547" y="4210988"/>
              <a:ext cx="49696" cy="81772"/>
            </a:xfrm>
            <a:custGeom>
              <a:avLst/>
              <a:gdLst/>
              <a:ahLst/>
              <a:cxnLst/>
              <a:rect l="l" t="t" r="r" b="b"/>
              <a:pathLst>
                <a:path w="1475" h="2427" extrusionOk="0">
                  <a:moveTo>
                    <a:pt x="315" y="1"/>
                  </a:moveTo>
                  <a:cubicBezTo>
                    <a:pt x="149" y="1"/>
                    <a:pt x="1" y="148"/>
                    <a:pt x="1" y="325"/>
                  </a:cubicBezTo>
                  <a:lnTo>
                    <a:pt x="1" y="2427"/>
                  </a:lnTo>
                  <a:lnTo>
                    <a:pt x="1474" y="2427"/>
                  </a:lnTo>
                  <a:lnTo>
                    <a:pt x="1474" y="325"/>
                  </a:lnTo>
                  <a:cubicBezTo>
                    <a:pt x="1474" y="148"/>
                    <a:pt x="1337" y="1"/>
                    <a:pt x="1160"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9"/>
            <p:cNvSpPr/>
            <p:nvPr/>
          </p:nvSpPr>
          <p:spPr>
            <a:xfrm>
              <a:off x="6723412" y="4210988"/>
              <a:ext cx="24831" cy="81772"/>
            </a:xfrm>
            <a:custGeom>
              <a:avLst/>
              <a:gdLst/>
              <a:ahLst/>
              <a:cxnLst/>
              <a:rect l="l" t="t" r="r" b="b"/>
              <a:pathLst>
                <a:path w="737" h="2427" extrusionOk="0">
                  <a:moveTo>
                    <a:pt x="0" y="1"/>
                  </a:moveTo>
                  <a:lnTo>
                    <a:pt x="0" y="2427"/>
                  </a:lnTo>
                  <a:lnTo>
                    <a:pt x="736" y="2427"/>
                  </a:lnTo>
                  <a:lnTo>
                    <a:pt x="736" y="325"/>
                  </a:lnTo>
                  <a:cubicBezTo>
                    <a:pt x="736" y="148"/>
                    <a:pt x="599" y="1"/>
                    <a:pt x="422"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9"/>
            <p:cNvSpPr/>
            <p:nvPr/>
          </p:nvSpPr>
          <p:spPr>
            <a:xfrm>
              <a:off x="6617144" y="4406240"/>
              <a:ext cx="234028" cy="168126"/>
            </a:xfrm>
            <a:custGeom>
              <a:avLst/>
              <a:gdLst/>
              <a:ahLst/>
              <a:cxnLst/>
              <a:rect l="l" t="t" r="r" b="b"/>
              <a:pathLst>
                <a:path w="6946" h="4990" extrusionOk="0">
                  <a:moveTo>
                    <a:pt x="1" y="0"/>
                  </a:moveTo>
                  <a:lnTo>
                    <a:pt x="1" y="4666"/>
                  </a:lnTo>
                  <a:cubicBezTo>
                    <a:pt x="1" y="4843"/>
                    <a:pt x="138" y="4990"/>
                    <a:pt x="315" y="4990"/>
                  </a:cubicBezTo>
                  <a:lnTo>
                    <a:pt x="6631" y="4990"/>
                  </a:lnTo>
                  <a:cubicBezTo>
                    <a:pt x="6808" y="4990"/>
                    <a:pt x="6945" y="4843"/>
                    <a:pt x="6945" y="4666"/>
                  </a:cubicBezTo>
                  <a:lnTo>
                    <a:pt x="6945"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9"/>
            <p:cNvSpPr/>
            <p:nvPr/>
          </p:nvSpPr>
          <p:spPr>
            <a:xfrm>
              <a:off x="6733992" y="4406240"/>
              <a:ext cx="117183" cy="168126"/>
            </a:xfrm>
            <a:custGeom>
              <a:avLst/>
              <a:gdLst/>
              <a:ahLst/>
              <a:cxnLst/>
              <a:rect l="l" t="t" r="r" b="b"/>
              <a:pathLst>
                <a:path w="3478" h="4990" extrusionOk="0">
                  <a:moveTo>
                    <a:pt x="0" y="0"/>
                  </a:moveTo>
                  <a:lnTo>
                    <a:pt x="0" y="4990"/>
                  </a:lnTo>
                  <a:lnTo>
                    <a:pt x="3163" y="4990"/>
                  </a:lnTo>
                  <a:cubicBezTo>
                    <a:pt x="3340" y="4990"/>
                    <a:pt x="3477" y="4843"/>
                    <a:pt x="3477" y="4666"/>
                  </a:cubicBezTo>
                  <a:lnTo>
                    <a:pt x="3477"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9"/>
            <p:cNvSpPr/>
            <p:nvPr/>
          </p:nvSpPr>
          <p:spPr>
            <a:xfrm>
              <a:off x="6595648" y="4352971"/>
              <a:ext cx="276683" cy="63881"/>
            </a:xfrm>
            <a:custGeom>
              <a:avLst/>
              <a:gdLst/>
              <a:ahLst/>
              <a:cxnLst/>
              <a:rect l="l" t="t" r="r" b="b"/>
              <a:pathLst>
                <a:path w="8212" h="1896" extrusionOk="0">
                  <a:moveTo>
                    <a:pt x="325" y="1"/>
                  </a:moveTo>
                  <a:cubicBezTo>
                    <a:pt x="148" y="1"/>
                    <a:pt x="1" y="138"/>
                    <a:pt x="1" y="315"/>
                  </a:cubicBezTo>
                  <a:lnTo>
                    <a:pt x="1" y="1581"/>
                  </a:lnTo>
                  <a:cubicBezTo>
                    <a:pt x="1" y="1749"/>
                    <a:pt x="148" y="1896"/>
                    <a:pt x="325" y="1896"/>
                  </a:cubicBezTo>
                  <a:lnTo>
                    <a:pt x="7898" y="1896"/>
                  </a:lnTo>
                  <a:cubicBezTo>
                    <a:pt x="8074" y="1896"/>
                    <a:pt x="8212" y="1749"/>
                    <a:pt x="8212" y="1581"/>
                  </a:cubicBezTo>
                  <a:lnTo>
                    <a:pt x="8212" y="315"/>
                  </a:lnTo>
                  <a:cubicBezTo>
                    <a:pt x="8212" y="138"/>
                    <a:pt x="8074" y="1"/>
                    <a:pt x="7898"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9"/>
            <p:cNvSpPr/>
            <p:nvPr/>
          </p:nvSpPr>
          <p:spPr>
            <a:xfrm>
              <a:off x="6733992" y="4352971"/>
              <a:ext cx="138341" cy="63881"/>
            </a:xfrm>
            <a:custGeom>
              <a:avLst/>
              <a:gdLst/>
              <a:ahLst/>
              <a:cxnLst/>
              <a:rect l="l" t="t" r="r" b="b"/>
              <a:pathLst>
                <a:path w="4106" h="1896" extrusionOk="0">
                  <a:moveTo>
                    <a:pt x="0" y="1"/>
                  </a:moveTo>
                  <a:lnTo>
                    <a:pt x="0" y="1896"/>
                  </a:lnTo>
                  <a:lnTo>
                    <a:pt x="3792" y="1896"/>
                  </a:lnTo>
                  <a:cubicBezTo>
                    <a:pt x="3968" y="1896"/>
                    <a:pt x="4106" y="1749"/>
                    <a:pt x="4106" y="1581"/>
                  </a:cubicBezTo>
                  <a:lnTo>
                    <a:pt x="4106" y="315"/>
                  </a:lnTo>
                  <a:cubicBezTo>
                    <a:pt x="4106" y="138"/>
                    <a:pt x="3968" y="1"/>
                    <a:pt x="379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9"/>
            <p:cNvSpPr/>
            <p:nvPr/>
          </p:nvSpPr>
          <p:spPr>
            <a:xfrm>
              <a:off x="6682374" y="4499907"/>
              <a:ext cx="276683" cy="74460"/>
            </a:xfrm>
            <a:custGeom>
              <a:avLst/>
              <a:gdLst/>
              <a:ahLst/>
              <a:cxnLst/>
              <a:rect l="l" t="t" r="r" b="b"/>
              <a:pathLst>
                <a:path w="8212" h="2210" extrusionOk="0">
                  <a:moveTo>
                    <a:pt x="314" y="0"/>
                  </a:moveTo>
                  <a:cubicBezTo>
                    <a:pt x="138" y="0"/>
                    <a:pt x="0" y="138"/>
                    <a:pt x="0" y="315"/>
                  </a:cubicBezTo>
                  <a:lnTo>
                    <a:pt x="0" y="1886"/>
                  </a:lnTo>
                  <a:cubicBezTo>
                    <a:pt x="0" y="2063"/>
                    <a:pt x="138" y="2210"/>
                    <a:pt x="314" y="2210"/>
                  </a:cubicBezTo>
                  <a:lnTo>
                    <a:pt x="845" y="2210"/>
                  </a:lnTo>
                  <a:lnTo>
                    <a:pt x="1159" y="1994"/>
                  </a:lnTo>
                  <a:lnTo>
                    <a:pt x="1473" y="2210"/>
                  </a:lnTo>
                  <a:lnTo>
                    <a:pt x="2318" y="2210"/>
                  </a:lnTo>
                  <a:lnTo>
                    <a:pt x="2632" y="1994"/>
                  </a:lnTo>
                  <a:lnTo>
                    <a:pt x="2947" y="2210"/>
                  </a:lnTo>
                  <a:lnTo>
                    <a:pt x="3791" y="2210"/>
                  </a:lnTo>
                  <a:lnTo>
                    <a:pt x="4106" y="1994"/>
                  </a:lnTo>
                  <a:lnTo>
                    <a:pt x="4420" y="2210"/>
                  </a:lnTo>
                  <a:lnTo>
                    <a:pt x="5265" y="2210"/>
                  </a:lnTo>
                  <a:lnTo>
                    <a:pt x="5579" y="1994"/>
                  </a:lnTo>
                  <a:lnTo>
                    <a:pt x="5893" y="2210"/>
                  </a:lnTo>
                  <a:lnTo>
                    <a:pt x="6738" y="2210"/>
                  </a:lnTo>
                  <a:lnTo>
                    <a:pt x="7052" y="1994"/>
                  </a:lnTo>
                  <a:lnTo>
                    <a:pt x="7366" y="2210"/>
                  </a:lnTo>
                  <a:lnTo>
                    <a:pt x="7897" y="2210"/>
                  </a:lnTo>
                  <a:cubicBezTo>
                    <a:pt x="8063" y="2210"/>
                    <a:pt x="8211" y="2063"/>
                    <a:pt x="8211" y="1886"/>
                  </a:cubicBezTo>
                  <a:lnTo>
                    <a:pt x="8211" y="315"/>
                  </a:lnTo>
                  <a:cubicBezTo>
                    <a:pt x="8211" y="138"/>
                    <a:pt x="8063" y="0"/>
                    <a:pt x="7897"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9"/>
            <p:cNvSpPr/>
            <p:nvPr/>
          </p:nvSpPr>
          <p:spPr>
            <a:xfrm>
              <a:off x="6820684" y="4499907"/>
              <a:ext cx="138375" cy="74460"/>
            </a:xfrm>
            <a:custGeom>
              <a:avLst/>
              <a:gdLst/>
              <a:ahLst/>
              <a:cxnLst/>
              <a:rect l="l" t="t" r="r" b="b"/>
              <a:pathLst>
                <a:path w="4107" h="2210" extrusionOk="0">
                  <a:moveTo>
                    <a:pt x="1" y="0"/>
                  </a:moveTo>
                  <a:lnTo>
                    <a:pt x="1" y="1994"/>
                  </a:lnTo>
                  <a:lnTo>
                    <a:pt x="315" y="2210"/>
                  </a:lnTo>
                  <a:lnTo>
                    <a:pt x="1160" y="2210"/>
                  </a:lnTo>
                  <a:lnTo>
                    <a:pt x="1474" y="1994"/>
                  </a:lnTo>
                  <a:lnTo>
                    <a:pt x="1788" y="2210"/>
                  </a:lnTo>
                  <a:lnTo>
                    <a:pt x="2633" y="2210"/>
                  </a:lnTo>
                  <a:lnTo>
                    <a:pt x="2947" y="1994"/>
                  </a:lnTo>
                  <a:lnTo>
                    <a:pt x="3261" y="2210"/>
                  </a:lnTo>
                  <a:lnTo>
                    <a:pt x="3792" y="2210"/>
                  </a:lnTo>
                  <a:cubicBezTo>
                    <a:pt x="3958" y="2210"/>
                    <a:pt x="4106" y="2063"/>
                    <a:pt x="4106" y="1886"/>
                  </a:cubicBezTo>
                  <a:lnTo>
                    <a:pt x="4106" y="315"/>
                  </a:lnTo>
                  <a:cubicBezTo>
                    <a:pt x="4106" y="138"/>
                    <a:pt x="3958" y="0"/>
                    <a:pt x="3792"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9"/>
            <p:cNvSpPr/>
            <p:nvPr/>
          </p:nvSpPr>
          <p:spPr>
            <a:xfrm>
              <a:off x="6710811" y="4531680"/>
              <a:ext cx="21226" cy="42688"/>
            </a:xfrm>
            <a:custGeom>
              <a:avLst/>
              <a:gdLst/>
              <a:ahLst/>
              <a:cxnLst/>
              <a:rect l="l" t="t" r="r" b="b"/>
              <a:pathLst>
                <a:path w="630" h="1267" extrusionOk="0">
                  <a:moveTo>
                    <a:pt x="315" y="0"/>
                  </a:moveTo>
                  <a:cubicBezTo>
                    <a:pt x="138" y="0"/>
                    <a:pt x="1" y="138"/>
                    <a:pt x="1" y="315"/>
                  </a:cubicBezTo>
                  <a:lnTo>
                    <a:pt x="1" y="1267"/>
                  </a:lnTo>
                  <a:lnTo>
                    <a:pt x="629" y="1267"/>
                  </a:lnTo>
                  <a:lnTo>
                    <a:pt x="629" y="315"/>
                  </a:lnTo>
                  <a:cubicBezTo>
                    <a:pt x="629" y="138"/>
                    <a:pt x="492" y="0"/>
                    <a:pt x="31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9"/>
            <p:cNvSpPr/>
            <p:nvPr/>
          </p:nvSpPr>
          <p:spPr>
            <a:xfrm>
              <a:off x="6760474" y="4531680"/>
              <a:ext cx="21193" cy="42688"/>
            </a:xfrm>
            <a:custGeom>
              <a:avLst/>
              <a:gdLst/>
              <a:ahLst/>
              <a:cxnLst/>
              <a:rect l="l" t="t" r="r" b="b"/>
              <a:pathLst>
                <a:path w="629" h="1267" extrusionOk="0">
                  <a:moveTo>
                    <a:pt x="314" y="0"/>
                  </a:moveTo>
                  <a:cubicBezTo>
                    <a:pt x="138" y="0"/>
                    <a:pt x="0" y="138"/>
                    <a:pt x="0" y="315"/>
                  </a:cubicBezTo>
                  <a:lnTo>
                    <a:pt x="0" y="1267"/>
                  </a:lnTo>
                  <a:lnTo>
                    <a:pt x="629" y="1267"/>
                  </a:lnTo>
                  <a:lnTo>
                    <a:pt x="629" y="315"/>
                  </a:lnTo>
                  <a:cubicBezTo>
                    <a:pt x="629" y="138"/>
                    <a:pt x="491" y="0"/>
                    <a:pt x="314"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9"/>
            <p:cNvSpPr/>
            <p:nvPr/>
          </p:nvSpPr>
          <p:spPr>
            <a:xfrm>
              <a:off x="6810104" y="4531680"/>
              <a:ext cx="21193" cy="42688"/>
            </a:xfrm>
            <a:custGeom>
              <a:avLst/>
              <a:gdLst/>
              <a:ahLst/>
              <a:cxnLst/>
              <a:rect l="l" t="t" r="r" b="b"/>
              <a:pathLst>
                <a:path w="629" h="1267" extrusionOk="0">
                  <a:moveTo>
                    <a:pt x="315" y="0"/>
                  </a:moveTo>
                  <a:cubicBezTo>
                    <a:pt x="138" y="0"/>
                    <a:pt x="0" y="138"/>
                    <a:pt x="0" y="315"/>
                  </a:cubicBezTo>
                  <a:lnTo>
                    <a:pt x="0" y="1267"/>
                  </a:lnTo>
                  <a:lnTo>
                    <a:pt x="629" y="1267"/>
                  </a:lnTo>
                  <a:lnTo>
                    <a:pt x="629" y="315"/>
                  </a:lnTo>
                  <a:cubicBezTo>
                    <a:pt x="629" y="138"/>
                    <a:pt x="491" y="0"/>
                    <a:pt x="31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9"/>
            <p:cNvSpPr/>
            <p:nvPr/>
          </p:nvSpPr>
          <p:spPr>
            <a:xfrm>
              <a:off x="6859734" y="4531680"/>
              <a:ext cx="21226" cy="42688"/>
            </a:xfrm>
            <a:custGeom>
              <a:avLst/>
              <a:gdLst/>
              <a:ahLst/>
              <a:cxnLst/>
              <a:rect l="l" t="t" r="r" b="b"/>
              <a:pathLst>
                <a:path w="630" h="1267" extrusionOk="0">
                  <a:moveTo>
                    <a:pt x="315" y="0"/>
                  </a:moveTo>
                  <a:cubicBezTo>
                    <a:pt x="138" y="0"/>
                    <a:pt x="1" y="138"/>
                    <a:pt x="1" y="315"/>
                  </a:cubicBezTo>
                  <a:lnTo>
                    <a:pt x="1" y="1267"/>
                  </a:lnTo>
                  <a:lnTo>
                    <a:pt x="629" y="1267"/>
                  </a:lnTo>
                  <a:lnTo>
                    <a:pt x="629" y="315"/>
                  </a:lnTo>
                  <a:cubicBezTo>
                    <a:pt x="629" y="138"/>
                    <a:pt x="492" y="0"/>
                    <a:pt x="315"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9"/>
            <p:cNvSpPr/>
            <p:nvPr/>
          </p:nvSpPr>
          <p:spPr>
            <a:xfrm>
              <a:off x="6909364" y="4531680"/>
              <a:ext cx="21226" cy="42688"/>
            </a:xfrm>
            <a:custGeom>
              <a:avLst/>
              <a:gdLst/>
              <a:ahLst/>
              <a:cxnLst/>
              <a:rect l="l" t="t" r="r" b="b"/>
              <a:pathLst>
                <a:path w="630" h="1267" extrusionOk="0">
                  <a:moveTo>
                    <a:pt x="315" y="0"/>
                  </a:moveTo>
                  <a:cubicBezTo>
                    <a:pt x="138" y="0"/>
                    <a:pt x="1" y="138"/>
                    <a:pt x="1" y="315"/>
                  </a:cubicBezTo>
                  <a:lnTo>
                    <a:pt x="1" y="1267"/>
                  </a:lnTo>
                  <a:lnTo>
                    <a:pt x="629" y="1267"/>
                  </a:lnTo>
                  <a:lnTo>
                    <a:pt x="629" y="315"/>
                  </a:lnTo>
                  <a:cubicBezTo>
                    <a:pt x="629" y="138"/>
                    <a:pt x="492" y="0"/>
                    <a:pt x="315"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9"/>
            <p:cNvSpPr/>
            <p:nvPr/>
          </p:nvSpPr>
          <p:spPr>
            <a:xfrm>
              <a:off x="6820684" y="4531680"/>
              <a:ext cx="10613" cy="42688"/>
            </a:xfrm>
            <a:custGeom>
              <a:avLst/>
              <a:gdLst/>
              <a:ahLst/>
              <a:cxnLst/>
              <a:rect l="l" t="t" r="r" b="b"/>
              <a:pathLst>
                <a:path w="315" h="1267" extrusionOk="0">
                  <a:moveTo>
                    <a:pt x="1" y="0"/>
                  </a:moveTo>
                  <a:lnTo>
                    <a:pt x="1" y="1267"/>
                  </a:lnTo>
                  <a:lnTo>
                    <a:pt x="315" y="1267"/>
                  </a:lnTo>
                  <a:lnTo>
                    <a:pt x="315" y="315"/>
                  </a:lnTo>
                  <a:cubicBezTo>
                    <a:pt x="315" y="138"/>
                    <a:pt x="177" y="0"/>
                    <a:pt x="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49"/>
          <p:cNvGrpSpPr/>
          <p:nvPr/>
        </p:nvGrpSpPr>
        <p:grpSpPr>
          <a:xfrm>
            <a:off x="7223755" y="4210988"/>
            <a:ext cx="363042" cy="363379"/>
            <a:chOff x="7223755" y="4210988"/>
            <a:chExt cx="363042" cy="363379"/>
          </a:xfrm>
        </p:grpSpPr>
        <p:sp>
          <p:nvSpPr>
            <p:cNvPr id="1465" name="Google Shape;1465;p49"/>
            <p:cNvSpPr/>
            <p:nvPr/>
          </p:nvSpPr>
          <p:spPr>
            <a:xfrm>
              <a:off x="7223755" y="4451591"/>
              <a:ext cx="56940" cy="122775"/>
            </a:xfrm>
            <a:custGeom>
              <a:avLst/>
              <a:gdLst/>
              <a:ahLst/>
              <a:cxnLst/>
              <a:rect l="l" t="t" r="r" b="b"/>
              <a:pathLst>
                <a:path w="1690" h="3644" extrusionOk="0">
                  <a:moveTo>
                    <a:pt x="1474" y="0"/>
                  </a:moveTo>
                  <a:cubicBezTo>
                    <a:pt x="610" y="374"/>
                    <a:pt x="1" y="1228"/>
                    <a:pt x="1" y="2230"/>
                  </a:cubicBezTo>
                  <a:lnTo>
                    <a:pt x="1" y="3320"/>
                  </a:lnTo>
                  <a:cubicBezTo>
                    <a:pt x="1" y="3497"/>
                    <a:pt x="138" y="3644"/>
                    <a:pt x="315" y="3644"/>
                  </a:cubicBezTo>
                  <a:lnTo>
                    <a:pt x="1474" y="3644"/>
                  </a:lnTo>
                  <a:lnTo>
                    <a:pt x="1690" y="1287"/>
                  </a:lnTo>
                  <a:lnTo>
                    <a:pt x="1474"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9"/>
            <p:cNvSpPr/>
            <p:nvPr/>
          </p:nvSpPr>
          <p:spPr>
            <a:xfrm>
              <a:off x="7457382" y="4451591"/>
              <a:ext cx="56974" cy="122775"/>
            </a:xfrm>
            <a:custGeom>
              <a:avLst/>
              <a:gdLst/>
              <a:ahLst/>
              <a:cxnLst/>
              <a:rect l="l" t="t" r="r" b="b"/>
              <a:pathLst>
                <a:path w="1691" h="3644" extrusionOk="0">
                  <a:moveTo>
                    <a:pt x="217" y="0"/>
                  </a:moveTo>
                  <a:lnTo>
                    <a:pt x="1" y="1287"/>
                  </a:lnTo>
                  <a:lnTo>
                    <a:pt x="217" y="3644"/>
                  </a:lnTo>
                  <a:lnTo>
                    <a:pt x="1376" y="3644"/>
                  </a:lnTo>
                  <a:cubicBezTo>
                    <a:pt x="1553" y="3644"/>
                    <a:pt x="1690" y="3497"/>
                    <a:pt x="1690" y="3320"/>
                  </a:cubicBezTo>
                  <a:lnTo>
                    <a:pt x="1690" y="2230"/>
                  </a:lnTo>
                  <a:cubicBezTo>
                    <a:pt x="1690" y="1228"/>
                    <a:pt x="1081" y="374"/>
                    <a:pt x="21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9"/>
            <p:cNvSpPr/>
            <p:nvPr/>
          </p:nvSpPr>
          <p:spPr>
            <a:xfrm>
              <a:off x="7287300" y="4445290"/>
              <a:ext cx="163510" cy="129076"/>
            </a:xfrm>
            <a:custGeom>
              <a:avLst/>
              <a:gdLst/>
              <a:ahLst/>
              <a:cxnLst/>
              <a:rect l="l" t="t" r="r" b="b"/>
              <a:pathLst>
                <a:path w="4853" h="3831" extrusionOk="0">
                  <a:moveTo>
                    <a:pt x="531" y="0"/>
                  </a:moveTo>
                  <a:cubicBezTo>
                    <a:pt x="422" y="0"/>
                    <a:pt x="324" y="0"/>
                    <a:pt x="216" y="20"/>
                  </a:cubicBezTo>
                  <a:lnTo>
                    <a:pt x="0" y="1474"/>
                  </a:lnTo>
                  <a:lnTo>
                    <a:pt x="216" y="3831"/>
                  </a:lnTo>
                  <a:lnTo>
                    <a:pt x="4636" y="3831"/>
                  </a:lnTo>
                  <a:lnTo>
                    <a:pt x="4852" y="79"/>
                  </a:lnTo>
                  <a:lnTo>
                    <a:pt x="4636" y="20"/>
                  </a:lnTo>
                  <a:cubicBezTo>
                    <a:pt x="4528" y="0"/>
                    <a:pt x="4430" y="0"/>
                    <a:pt x="4322" y="0"/>
                  </a:cubicBezTo>
                  <a:lnTo>
                    <a:pt x="4008" y="0"/>
                  </a:lnTo>
                  <a:lnTo>
                    <a:pt x="2426" y="413"/>
                  </a:lnTo>
                  <a:lnTo>
                    <a:pt x="845"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9"/>
            <p:cNvSpPr/>
            <p:nvPr/>
          </p:nvSpPr>
          <p:spPr>
            <a:xfrm>
              <a:off x="7369005" y="4445290"/>
              <a:ext cx="81805" cy="129076"/>
            </a:xfrm>
            <a:custGeom>
              <a:avLst/>
              <a:gdLst/>
              <a:ahLst/>
              <a:cxnLst/>
              <a:rect l="l" t="t" r="r" b="b"/>
              <a:pathLst>
                <a:path w="2428" h="3831" extrusionOk="0">
                  <a:moveTo>
                    <a:pt x="1583" y="0"/>
                  </a:moveTo>
                  <a:lnTo>
                    <a:pt x="1" y="413"/>
                  </a:lnTo>
                  <a:lnTo>
                    <a:pt x="1" y="3831"/>
                  </a:lnTo>
                  <a:lnTo>
                    <a:pt x="2211" y="3831"/>
                  </a:lnTo>
                  <a:lnTo>
                    <a:pt x="2427" y="1474"/>
                  </a:lnTo>
                  <a:lnTo>
                    <a:pt x="2211" y="20"/>
                  </a:lnTo>
                  <a:cubicBezTo>
                    <a:pt x="2103" y="0"/>
                    <a:pt x="2005" y="0"/>
                    <a:pt x="1897"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9"/>
            <p:cNvSpPr/>
            <p:nvPr/>
          </p:nvSpPr>
          <p:spPr>
            <a:xfrm>
              <a:off x="7273384" y="4445964"/>
              <a:ext cx="21226" cy="128402"/>
            </a:xfrm>
            <a:custGeom>
              <a:avLst/>
              <a:gdLst/>
              <a:ahLst/>
              <a:cxnLst/>
              <a:rect l="l" t="t" r="r" b="b"/>
              <a:pathLst>
                <a:path w="630" h="3811" extrusionOk="0">
                  <a:moveTo>
                    <a:pt x="629" y="0"/>
                  </a:moveTo>
                  <a:cubicBezTo>
                    <a:pt x="403" y="30"/>
                    <a:pt x="197" y="89"/>
                    <a:pt x="1" y="167"/>
                  </a:cubicBezTo>
                  <a:lnTo>
                    <a:pt x="1" y="3811"/>
                  </a:lnTo>
                  <a:lnTo>
                    <a:pt x="629" y="3811"/>
                  </a:lnTo>
                  <a:lnTo>
                    <a:pt x="629"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9"/>
            <p:cNvSpPr/>
            <p:nvPr/>
          </p:nvSpPr>
          <p:spPr>
            <a:xfrm>
              <a:off x="7443501" y="4445964"/>
              <a:ext cx="21193" cy="128402"/>
            </a:xfrm>
            <a:custGeom>
              <a:avLst/>
              <a:gdLst/>
              <a:ahLst/>
              <a:cxnLst/>
              <a:rect l="l" t="t" r="r" b="b"/>
              <a:pathLst>
                <a:path w="629" h="3811" extrusionOk="0">
                  <a:moveTo>
                    <a:pt x="0" y="0"/>
                  </a:moveTo>
                  <a:lnTo>
                    <a:pt x="0" y="3811"/>
                  </a:lnTo>
                  <a:lnTo>
                    <a:pt x="629" y="3811"/>
                  </a:lnTo>
                  <a:lnTo>
                    <a:pt x="629" y="167"/>
                  </a:lnTo>
                  <a:cubicBezTo>
                    <a:pt x="432" y="89"/>
                    <a:pt x="226" y="30"/>
                    <a:pt x="0"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9"/>
            <p:cNvSpPr/>
            <p:nvPr/>
          </p:nvSpPr>
          <p:spPr>
            <a:xfrm>
              <a:off x="7315770" y="4411530"/>
              <a:ext cx="106569" cy="97338"/>
            </a:xfrm>
            <a:custGeom>
              <a:avLst/>
              <a:gdLst/>
              <a:ahLst/>
              <a:cxnLst/>
              <a:rect l="l" t="t" r="r" b="b"/>
              <a:pathLst>
                <a:path w="3163" h="2889" extrusionOk="0">
                  <a:moveTo>
                    <a:pt x="638" y="1"/>
                  </a:moveTo>
                  <a:lnTo>
                    <a:pt x="638" y="1002"/>
                  </a:lnTo>
                  <a:lnTo>
                    <a:pt x="0" y="1002"/>
                  </a:lnTo>
                  <a:lnTo>
                    <a:pt x="0" y="1317"/>
                  </a:lnTo>
                  <a:cubicBezTo>
                    <a:pt x="0" y="2181"/>
                    <a:pt x="707" y="2888"/>
                    <a:pt x="1581" y="2888"/>
                  </a:cubicBezTo>
                  <a:cubicBezTo>
                    <a:pt x="2455" y="2888"/>
                    <a:pt x="3163" y="2181"/>
                    <a:pt x="3163" y="1317"/>
                  </a:cubicBezTo>
                  <a:lnTo>
                    <a:pt x="3163" y="1002"/>
                  </a:lnTo>
                  <a:lnTo>
                    <a:pt x="2524" y="1002"/>
                  </a:lnTo>
                  <a:lnTo>
                    <a:pt x="252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9"/>
            <p:cNvSpPr/>
            <p:nvPr/>
          </p:nvSpPr>
          <p:spPr>
            <a:xfrm>
              <a:off x="7369005" y="4411530"/>
              <a:ext cx="53335" cy="97338"/>
            </a:xfrm>
            <a:custGeom>
              <a:avLst/>
              <a:gdLst/>
              <a:ahLst/>
              <a:cxnLst/>
              <a:rect l="l" t="t" r="r" b="b"/>
              <a:pathLst>
                <a:path w="1583" h="2889" extrusionOk="0">
                  <a:moveTo>
                    <a:pt x="1" y="1"/>
                  </a:moveTo>
                  <a:lnTo>
                    <a:pt x="1" y="2888"/>
                  </a:lnTo>
                  <a:cubicBezTo>
                    <a:pt x="875" y="2888"/>
                    <a:pt x="1583" y="2181"/>
                    <a:pt x="1583" y="1317"/>
                  </a:cubicBezTo>
                  <a:lnTo>
                    <a:pt x="1583" y="1002"/>
                  </a:lnTo>
                  <a:lnTo>
                    <a:pt x="944" y="1002"/>
                  </a:lnTo>
                  <a:lnTo>
                    <a:pt x="94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9"/>
            <p:cNvSpPr/>
            <p:nvPr/>
          </p:nvSpPr>
          <p:spPr>
            <a:xfrm>
              <a:off x="7408056" y="4210988"/>
              <a:ext cx="106300" cy="191643"/>
            </a:xfrm>
            <a:custGeom>
              <a:avLst/>
              <a:gdLst/>
              <a:ahLst/>
              <a:cxnLst/>
              <a:rect l="l" t="t" r="r" b="b"/>
              <a:pathLst>
                <a:path w="3155" h="5688" extrusionOk="0">
                  <a:moveTo>
                    <a:pt x="1160" y="1"/>
                  </a:moveTo>
                  <a:cubicBezTo>
                    <a:pt x="522" y="1"/>
                    <a:pt x="1" y="522"/>
                    <a:pt x="1" y="1160"/>
                  </a:cubicBezTo>
                  <a:lnTo>
                    <a:pt x="1" y="1552"/>
                  </a:lnTo>
                  <a:lnTo>
                    <a:pt x="1" y="1602"/>
                  </a:lnTo>
                  <a:lnTo>
                    <a:pt x="483" y="5138"/>
                  </a:lnTo>
                  <a:cubicBezTo>
                    <a:pt x="492" y="5226"/>
                    <a:pt x="541" y="5304"/>
                    <a:pt x="610" y="5354"/>
                  </a:cubicBezTo>
                  <a:cubicBezTo>
                    <a:pt x="905" y="5560"/>
                    <a:pt x="1268" y="5688"/>
                    <a:pt x="1583" y="5688"/>
                  </a:cubicBezTo>
                  <a:cubicBezTo>
                    <a:pt x="2447" y="5688"/>
                    <a:pt x="3154" y="4981"/>
                    <a:pt x="3154" y="4106"/>
                  </a:cubicBezTo>
                  <a:cubicBezTo>
                    <a:pt x="3154" y="3939"/>
                    <a:pt x="3017" y="3792"/>
                    <a:pt x="2840" y="3792"/>
                  </a:cubicBezTo>
                  <a:cubicBezTo>
                    <a:pt x="2555" y="3792"/>
                    <a:pt x="2319" y="3556"/>
                    <a:pt x="2319" y="3272"/>
                  </a:cubicBezTo>
                  <a:lnTo>
                    <a:pt x="2319" y="1160"/>
                  </a:lnTo>
                  <a:cubicBezTo>
                    <a:pt x="2319" y="522"/>
                    <a:pt x="1799" y="1"/>
                    <a:pt x="116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9"/>
            <p:cNvSpPr/>
            <p:nvPr/>
          </p:nvSpPr>
          <p:spPr>
            <a:xfrm>
              <a:off x="7223755" y="4210988"/>
              <a:ext cx="106232" cy="191643"/>
            </a:xfrm>
            <a:custGeom>
              <a:avLst/>
              <a:gdLst/>
              <a:ahLst/>
              <a:cxnLst/>
              <a:rect l="l" t="t" r="r" b="b"/>
              <a:pathLst>
                <a:path w="3153" h="5688" extrusionOk="0">
                  <a:moveTo>
                    <a:pt x="1994" y="1"/>
                  </a:moveTo>
                  <a:cubicBezTo>
                    <a:pt x="1356" y="1"/>
                    <a:pt x="835" y="522"/>
                    <a:pt x="835" y="1160"/>
                  </a:cubicBezTo>
                  <a:lnTo>
                    <a:pt x="835" y="3272"/>
                  </a:lnTo>
                  <a:cubicBezTo>
                    <a:pt x="835" y="3556"/>
                    <a:pt x="599" y="3792"/>
                    <a:pt x="315" y="3792"/>
                  </a:cubicBezTo>
                  <a:cubicBezTo>
                    <a:pt x="138" y="3792"/>
                    <a:pt x="1" y="3939"/>
                    <a:pt x="1" y="4106"/>
                  </a:cubicBezTo>
                  <a:cubicBezTo>
                    <a:pt x="1" y="4981"/>
                    <a:pt x="708" y="5688"/>
                    <a:pt x="1572" y="5688"/>
                  </a:cubicBezTo>
                  <a:cubicBezTo>
                    <a:pt x="1886" y="5688"/>
                    <a:pt x="2249" y="5560"/>
                    <a:pt x="2544" y="5354"/>
                  </a:cubicBezTo>
                  <a:cubicBezTo>
                    <a:pt x="2613" y="5304"/>
                    <a:pt x="2662" y="5226"/>
                    <a:pt x="2672" y="5138"/>
                  </a:cubicBezTo>
                  <a:lnTo>
                    <a:pt x="3153" y="1602"/>
                  </a:lnTo>
                  <a:lnTo>
                    <a:pt x="3153" y="1552"/>
                  </a:lnTo>
                  <a:lnTo>
                    <a:pt x="3153" y="1160"/>
                  </a:lnTo>
                  <a:cubicBezTo>
                    <a:pt x="3153" y="522"/>
                    <a:pt x="2633" y="1"/>
                    <a:pt x="1994"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9"/>
            <p:cNvSpPr/>
            <p:nvPr/>
          </p:nvSpPr>
          <p:spPr>
            <a:xfrm>
              <a:off x="7287603" y="4232518"/>
              <a:ext cx="162870" cy="99292"/>
            </a:xfrm>
            <a:custGeom>
              <a:avLst/>
              <a:gdLst/>
              <a:ahLst/>
              <a:cxnLst/>
              <a:rect l="l" t="t" r="r" b="b"/>
              <a:pathLst>
                <a:path w="4834" h="2947" extrusionOk="0">
                  <a:moveTo>
                    <a:pt x="2409" y="0"/>
                  </a:moveTo>
                  <a:cubicBezTo>
                    <a:pt x="1081" y="0"/>
                    <a:pt x="1" y="1087"/>
                    <a:pt x="1" y="2417"/>
                  </a:cubicBezTo>
                  <a:lnTo>
                    <a:pt x="1" y="2633"/>
                  </a:lnTo>
                  <a:cubicBezTo>
                    <a:pt x="1" y="2799"/>
                    <a:pt x="138" y="2947"/>
                    <a:pt x="315" y="2947"/>
                  </a:cubicBezTo>
                  <a:lnTo>
                    <a:pt x="4519" y="2947"/>
                  </a:lnTo>
                  <a:cubicBezTo>
                    <a:pt x="4696" y="2947"/>
                    <a:pt x="4833" y="2799"/>
                    <a:pt x="4833" y="2633"/>
                  </a:cubicBezTo>
                  <a:lnTo>
                    <a:pt x="4833" y="2446"/>
                  </a:lnTo>
                  <a:cubicBezTo>
                    <a:pt x="4833" y="1110"/>
                    <a:pt x="3763" y="0"/>
                    <a:pt x="2427" y="0"/>
                  </a:cubicBezTo>
                  <a:cubicBezTo>
                    <a:pt x="2421" y="0"/>
                    <a:pt x="2415" y="0"/>
                    <a:pt x="2409"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9"/>
            <p:cNvSpPr/>
            <p:nvPr/>
          </p:nvSpPr>
          <p:spPr>
            <a:xfrm>
              <a:off x="7369005" y="4232518"/>
              <a:ext cx="81468" cy="99292"/>
            </a:xfrm>
            <a:custGeom>
              <a:avLst/>
              <a:gdLst/>
              <a:ahLst/>
              <a:cxnLst/>
              <a:rect l="l" t="t" r="r" b="b"/>
              <a:pathLst>
                <a:path w="2418" h="2947" extrusionOk="0">
                  <a:moveTo>
                    <a:pt x="1" y="0"/>
                  </a:moveTo>
                  <a:lnTo>
                    <a:pt x="1" y="2947"/>
                  </a:lnTo>
                  <a:lnTo>
                    <a:pt x="2103" y="2947"/>
                  </a:lnTo>
                  <a:cubicBezTo>
                    <a:pt x="2280" y="2947"/>
                    <a:pt x="2417" y="2799"/>
                    <a:pt x="2417" y="2633"/>
                  </a:cubicBezTo>
                  <a:lnTo>
                    <a:pt x="2417" y="2446"/>
                  </a:lnTo>
                  <a:cubicBezTo>
                    <a:pt x="2417" y="1110"/>
                    <a:pt x="1347" y="0"/>
                    <a:pt x="1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9"/>
            <p:cNvSpPr/>
            <p:nvPr/>
          </p:nvSpPr>
          <p:spPr>
            <a:xfrm>
              <a:off x="7287603" y="4292728"/>
              <a:ext cx="162870" cy="145316"/>
            </a:xfrm>
            <a:custGeom>
              <a:avLst/>
              <a:gdLst/>
              <a:ahLst/>
              <a:cxnLst/>
              <a:rect l="l" t="t" r="r" b="b"/>
              <a:pathLst>
                <a:path w="4834" h="4313" extrusionOk="0">
                  <a:moveTo>
                    <a:pt x="2417" y="1"/>
                  </a:moveTo>
                  <a:cubicBezTo>
                    <a:pt x="2162" y="512"/>
                    <a:pt x="1631" y="846"/>
                    <a:pt x="1052" y="846"/>
                  </a:cubicBezTo>
                  <a:lnTo>
                    <a:pt x="1" y="846"/>
                  </a:lnTo>
                  <a:lnTo>
                    <a:pt x="1" y="1896"/>
                  </a:lnTo>
                  <a:cubicBezTo>
                    <a:pt x="1" y="3232"/>
                    <a:pt x="1081" y="4312"/>
                    <a:pt x="2417" y="4312"/>
                  </a:cubicBezTo>
                  <a:cubicBezTo>
                    <a:pt x="3753" y="4312"/>
                    <a:pt x="4833" y="3232"/>
                    <a:pt x="4833" y="1896"/>
                  </a:cubicBezTo>
                  <a:lnTo>
                    <a:pt x="4833" y="846"/>
                  </a:lnTo>
                  <a:lnTo>
                    <a:pt x="3783" y="846"/>
                  </a:lnTo>
                  <a:cubicBezTo>
                    <a:pt x="3203" y="846"/>
                    <a:pt x="2672" y="512"/>
                    <a:pt x="2417"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9"/>
            <p:cNvSpPr/>
            <p:nvPr/>
          </p:nvSpPr>
          <p:spPr>
            <a:xfrm>
              <a:off x="7369005" y="4292728"/>
              <a:ext cx="81468" cy="145316"/>
            </a:xfrm>
            <a:custGeom>
              <a:avLst/>
              <a:gdLst/>
              <a:ahLst/>
              <a:cxnLst/>
              <a:rect l="l" t="t" r="r" b="b"/>
              <a:pathLst>
                <a:path w="2418" h="4313" extrusionOk="0">
                  <a:moveTo>
                    <a:pt x="1" y="1"/>
                  </a:moveTo>
                  <a:lnTo>
                    <a:pt x="1" y="4312"/>
                  </a:lnTo>
                  <a:cubicBezTo>
                    <a:pt x="1337" y="4312"/>
                    <a:pt x="2417" y="3232"/>
                    <a:pt x="2417" y="1896"/>
                  </a:cubicBezTo>
                  <a:lnTo>
                    <a:pt x="2417" y="846"/>
                  </a:lnTo>
                  <a:lnTo>
                    <a:pt x="1367" y="846"/>
                  </a:lnTo>
                  <a:cubicBezTo>
                    <a:pt x="787" y="846"/>
                    <a:pt x="256" y="512"/>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9"/>
            <p:cNvSpPr/>
            <p:nvPr/>
          </p:nvSpPr>
          <p:spPr>
            <a:xfrm>
              <a:off x="7455395" y="4451658"/>
              <a:ext cx="131401" cy="122708"/>
            </a:xfrm>
            <a:custGeom>
              <a:avLst/>
              <a:gdLst/>
              <a:ahLst/>
              <a:cxnLst/>
              <a:rect l="l" t="t" r="r" b="b"/>
              <a:pathLst>
                <a:path w="3900" h="3642" extrusionOk="0">
                  <a:moveTo>
                    <a:pt x="1480" y="1"/>
                  </a:moveTo>
                  <a:cubicBezTo>
                    <a:pt x="1307" y="1"/>
                    <a:pt x="1135" y="45"/>
                    <a:pt x="983" y="136"/>
                  </a:cubicBezTo>
                  <a:cubicBezTo>
                    <a:pt x="678" y="313"/>
                    <a:pt x="492" y="627"/>
                    <a:pt x="482" y="970"/>
                  </a:cubicBezTo>
                  <a:cubicBezTo>
                    <a:pt x="187" y="1147"/>
                    <a:pt x="1" y="1472"/>
                    <a:pt x="1" y="1815"/>
                  </a:cubicBezTo>
                  <a:cubicBezTo>
                    <a:pt x="1" y="2169"/>
                    <a:pt x="187" y="2483"/>
                    <a:pt x="482" y="2670"/>
                  </a:cubicBezTo>
                  <a:cubicBezTo>
                    <a:pt x="492" y="3013"/>
                    <a:pt x="678" y="3328"/>
                    <a:pt x="983" y="3504"/>
                  </a:cubicBezTo>
                  <a:cubicBezTo>
                    <a:pt x="1133" y="3594"/>
                    <a:pt x="1302" y="3638"/>
                    <a:pt x="1473" y="3638"/>
                  </a:cubicBezTo>
                  <a:cubicBezTo>
                    <a:pt x="1639" y="3638"/>
                    <a:pt x="1805" y="3597"/>
                    <a:pt x="1955" y="3515"/>
                  </a:cubicBezTo>
                  <a:cubicBezTo>
                    <a:pt x="2103" y="3593"/>
                    <a:pt x="2269" y="3642"/>
                    <a:pt x="2426" y="3642"/>
                  </a:cubicBezTo>
                  <a:cubicBezTo>
                    <a:pt x="2603" y="3642"/>
                    <a:pt x="2771" y="3593"/>
                    <a:pt x="2928" y="3504"/>
                  </a:cubicBezTo>
                  <a:cubicBezTo>
                    <a:pt x="3232" y="3328"/>
                    <a:pt x="3409" y="3013"/>
                    <a:pt x="3419" y="2670"/>
                  </a:cubicBezTo>
                  <a:cubicBezTo>
                    <a:pt x="3723" y="2483"/>
                    <a:pt x="3900" y="2169"/>
                    <a:pt x="3900" y="1815"/>
                  </a:cubicBezTo>
                  <a:cubicBezTo>
                    <a:pt x="3900" y="1472"/>
                    <a:pt x="3723" y="1147"/>
                    <a:pt x="3419" y="970"/>
                  </a:cubicBezTo>
                  <a:cubicBezTo>
                    <a:pt x="3409" y="627"/>
                    <a:pt x="3232" y="302"/>
                    <a:pt x="2928" y="136"/>
                  </a:cubicBezTo>
                  <a:cubicBezTo>
                    <a:pt x="2771" y="45"/>
                    <a:pt x="2598" y="1"/>
                    <a:pt x="2427" y="1"/>
                  </a:cubicBezTo>
                  <a:cubicBezTo>
                    <a:pt x="2265" y="1"/>
                    <a:pt x="2103" y="40"/>
                    <a:pt x="1955" y="116"/>
                  </a:cubicBezTo>
                  <a:cubicBezTo>
                    <a:pt x="1807" y="40"/>
                    <a:pt x="1644" y="1"/>
                    <a:pt x="1480"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9"/>
            <p:cNvSpPr/>
            <p:nvPr/>
          </p:nvSpPr>
          <p:spPr>
            <a:xfrm>
              <a:off x="7521231" y="4451658"/>
              <a:ext cx="65566" cy="122708"/>
            </a:xfrm>
            <a:custGeom>
              <a:avLst/>
              <a:gdLst/>
              <a:ahLst/>
              <a:cxnLst/>
              <a:rect l="l" t="t" r="r" b="b"/>
              <a:pathLst>
                <a:path w="1946" h="3642" extrusionOk="0">
                  <a:moveTo>
                    <a:pt x="473" y="1"/>
                  </a:moveTo>
                  <a:cubicBezTo>
                    <a:pt x="311" y="1"/>
                    <a:pt x="149" y="40"/>
                    <a:pt x="1" y="116"/>
                  </a:cubicBezTo>
                  <a:lnTo>
                    <a:pt x="1" y="3515"/>
                  </a:lnTo>
                  <a:cubicBezTo>
                    <a:pt x="149" y="3593"/>
                    <a:pt x="315" y="3642"/>
                    <a:pt x="472" y="3642"/>
                  </a:cubicBezTo>
                  <a:cubicBezTo>
                    <a:pt x="649" y="3642"/>
                    <a:pt x="817" y="3593"/>
                    <a:pt x="974" y="3504"/>
                  </a:cubicBezTo>
                  <a:cubicBezTo>
                    <a:pt x="1278" y="3328"/>
                    <a:pt x="1455" y="3013"/>
                    <a:pt x="1465" y="2670"/>
                  </a:cubicBezTo>
                  <a:cubicBezTo>
                    <a:pt x="1769" y="2483"/>
                    <a:pt x="1946" y="2169"/>
                    <a:pt x="1946" y="1815"/>
                  </a:cubicBezTo>
                  <a:cubicBezTo>
                    <a:pt x="1946" y="1472"/>
                    <a:pt x="1769" y="1147"/>
                    <a:pt x="1465" y="970"/>
                  </a:cubicBezTo>
                  <a:cubicBezTo>
                    <a:pt x="1455" y="627"/>
                    <a:pt x="1278" y="313"/>
                    <a:pt x="974" y="136"/>
                  </a:cubicBezTo>
                  <a:cubicBezTo>
                    <a:pt x="817" y="45"/>
                    <a:pt x="644" y="1"/>
                    <a:pt x="47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9"/>
            <p:cNvSpPr/>
            <p:nvPr/>
          </p:nvSpPr>
          <p:spPr>
            <a:xfrm>
              <a:off x="7510651" y="4502198"/>
              <a:ext cx="21226" cy="21226"/>
            </a:xfrm>
            <a:custGeom>
              <a:avLst/>
              <a:gdLst/>
              <a:ahLst/>
              <a:cxnLst/>
              <a:rect l="l" t="t" r="r" b="b"/>
              <a:pathLst>
                <a:path w="630" h="630" extrusionOk="0">
                  <a:moveTo>
                    <a:pt x="315" y="1"/>
                  </a:moveTo>
                  <a:cubicBezTo>
                    <a:pt x="138" y="1"/>
                    <a:pt x="1" y="148"/>
                    <a:pt x="1" y="315"/>
                  </a:cubicBezTo>
                  <a:cubicBezTo>
                    <a:pt x="1" y="492"/>
                    <a:pt x="138" y="629"/>
                    <a:pt x="315" y="629"/>
                  </a:cubicBezTo>
                  <a:cubicBezTo>
                    <a:pt x="482" y="629"/>
                    <a:pt x="629" y="492"/>
                    <a:pt x="629" y="315"/>
                  </a:cubicBezTo>
                  <a:cubicBezTo>
                    <a:pt x="629" y="148"/>
                    <a:pt x="482" y="1"/>
                    <a:pt x="315"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9"/>
            <p:cNvSpPr/>
            <p:nvPr/>
          </p:nvSpPr>
          <p:spPr>
            <a:xfrm>
              <a:off x="7521231" y="4502198"/>
              <a:ext cx="10647" cy="21226"/>
            </a:xfrm>
            <a:custGeom>
              <a:avLst/>
              <a:gdLst/>
              <a:ahLst/>
              <a:cxnLst/>
              <a:rect l="l" t="t" r="r" b="b"/>
              <a:pathLst>
                <a:path w="316" h="630" extrusionOk="0">
                  <a:moveTo>
                    <a:pt x="1" y="1"/>
                  </a:moveTo>
                  <a:lnTo>
                    <a:pt x="1" y="629"/>
                  </a:lnTo>
                  <a:cubicBezTo>
                    <a:pt x="168" y="629"/>
                    <a:pt x="315" y="492"/>
                    <a:pt x="315" y="315"/>
                  </a:cubicBezTo>
                  <a:cubicBezTo>
                    <a:pt x="315" y="148"/>
                    <a:pt x="168"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9"/>
          <p:cNvGrpSpPr/>
          <p:nvPr/>
        </p:nvGrpSpPr>
        <p:grpSpPr>
          <a:xfrm>
            <a:off x="1573187" y="2244617"/>
            <a:ext cx="363042" cy="361764"/>
            <a:chOff x="1573187" y="2244617"/>
            <a:chExt cx="363042" cy="361764"/>
          </a:xfrm>
        </p:grpSpPr>
        <p:sp>
          <p:nvSpPr>
            <p:cNvPr id="1484" name="Google Shape;1484;p49"/>
            <p:cNvSpPr/>
            <p:nvPr/>
          </p:nvSpPr>
          <p:spPr>
            <a:xfrm>
              <a:off x="1601624" y="2244617"/>
              <a:ext cx="234028" cy="262465"/>
            </a:xfrm>
            <a:custGeom>
              <a:avLst/>
              <a:gdLst/>
              <a:ahLst/>
              <a:cxnLst/>
              <a:rect l="l" t="t" r="r" b="b"/>
              <a:pathLst>
                <a:path w="6946" h="7790" extrusionOk="0">
                  <a:moveTo>
                    <a:pt x="3468" y="0"/>
                  </a:moveTo>
                  <a:cubicBezTo>
                    <a:pt x="1553" y="0"/>
                    <a:pt x="1" y="1563"/>
                    <a:pt x="1" y="3477"/>
                  </a:cubicBezTo>
                  <a:lnTo>
                    <a:pt x="1" y="5579"/>
                  </a:lnTo>
                  <a:cubicBezTo>
                    <a:pt x="1" y="6797"/>
                    <a:pt x="993" y="7790"/>
                    <a:pt x="2211" y="7790"/>
                  </a:cubicBezTo>
                  <a:lnTo>
                    <a:pt x="4735" y="7790"/>
                  </a:lnTo>
                  <a:cubicBezTo>
                    <a:pt x="5953" y="7790"/>
                    <a:pt x="6945" y="6797"/>
                    <a:pt x="6945" y="5579"/>
                  </a:cubicBezTo>
                  <a:lnTo>
                    <a:pt x="6945" y="3477"/>
                  </a:lnTo>
                  <a:cubicBezTo>
                    <a:pt x="6945" y="1563"/>
                    <a:pt x="5383" y="0"/>
                    <a:pt x="3468"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9"/>
            <p:cNvSpPr/>
            <p:nvPr/>
          </p:nvSpPr>
          <p:spPr>
            <a:xfrm>
              <a:off x="1718471" y="2244617"/>
              <a:ext cx="117183" cy="262465"/>
            </a:xfrm>
            <a:custGeom>
              <a:avLst/>
              <a:gdLst/>
              <a:ahLst/>
              <a:cxnLst/>
              <a:rect l="l" t="t" r="r" b="b"/>
              <a:pathLst>
                <a:path w="3478" h="7790" extrusionOk="0">
                  <a:moveTo>
                    <a:pt x="0" y="0"/>
                  </a:moveTo>
                  <a:lnTo>
                    <a:pt x="0" y="7790"/>
                  </a:lnTo>
                  <a:lnTo>
                    <a:pt x="1267" y="7790"/>
                  </a:lnTo>
                  <a:cubicBezTo>
                    <a:pt x="2485" y="7790"/>
                    <a:pt x="3477" y="6797"/>
                    <a:pt x="3477" y="5579"/>
                  </a:cubicBezTo>
                  <a:lnTo>
                    <a:pt x="3477" y="3477"/>
                  </a:lnTo>
                  <a:cubicBezTo>
                    <a:pt x="3477" y="1563"/>
                    <a:pt x="1915" y="0"/>
                    <a:pt x="0"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9"/>
            <p:cNvSpPr/>
            <p:nvPr/>
          </p:nvSpPr>
          <p:spPr>
            <a:xfrm>
              <a:off x="1573187" y="2484210"/>
              <a:ext cx="290564" cy="122169"/>
            </a:xfrm>
            <a:custGeom>
              <a:avLst/>
              <a:gdLst/>
              <a:ahLst/>
              <a:cxnLst/>
              <a:rect l="l" t="t" r="r" b="b"/>
              <a:pathLst>
                <a:path w="8624" h="3626" extrusionOk="0">
                  <a:moveTo>
                    <a:pt x="2416" y="0"/>
                  </a:moveTo>
                  <a:cubicBezTo>
                    <a:pt x="1080" y="0"/>
                    <a:pt x="0" y="1091"/>
                    <a:pt x="0" y="2427"/>
                  </a:cubicBezTo>
                  <a:lnTo>
                    <a:pt x="0" y="3311"/>
                  </a:lnTo>
                  <a:cubicBezTo>
                    <a:pt x="0" y="3477"/>
                    <a:pt x="138" y="3625"/>
                    <a:pt x="314" y="3625"/>
                  </a:cubicBezTo>
                  <a:lnTo>
                    <a:pt x="1473" y="3625"/>
                  </a:lnTo>
                  <a:lnTo>
                    <a:pt x="1788" y="3261"/>
                  </a:lnTo>
                  <a:lnTo>
                    <a:pt x="2102" y="3625"/>
                  </a:lnTo>
                  <a:lnTo>
                    <a:pt x="8309" y="3625"/>
                  </a:lnTo>
                  <a:cubicBezTo>
                    <a:pt x="8486" y="3625"/>
                    <a:pt x="8624" y="3477"/>
                    <a:pt x="8624" y="3311"/>
                  </a:cubicBezTo>
                  <a:lnTo>
                    <a:pt x="8624" y="2427"/>
                  </a:lnTo>
                  <a:cubicBezTo>
                    <a:pt x="8624" y="1091"/>
                    <a:pt x="7543" y="0"/>
                    <a:pt x="6207" y="0"/>
                  </a:cubicBezTo>
                  <a:lnTo>
                    <a:pt x="5893" y="0"/>
                  </a:lnTo>
                  <a:lnTo>
                    <a:pt x="4312" y="423"/>
                  </a:lnTo>
                  <a:lnTo>
                    <a:pt x="2730"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9"/>
            <p:cNvSpPr/>
            <p:nvPr/>
          </p:nvSpPr>
          <p:spPr>
            <a:xfrm>
              <a:off x="1718472" y="2484210"/>
              <a:ext cx="145282" cy="122169"/>
            </a:xfrm>
            <a:custGeom>
              <a:avLst/>
              <a:gdLst/>
              <a:ahLst/>
              <a:cxnLst/>
              <a:rect l="l" t="t" r="r" b="b"/>
              <a:pathLst>
                <a:path w="4312" h="3626" extrusionOk="0">
                  <a:moveTo>
                    <a:pt x="1581" y="0"/>
                  </a:moveTo>
                  <a:lnTo>
                    <a:pt x="0" y="423"/>
                  </a:lnTo>
                  <a:lnTo>
                    <a:pt x="0" y="3625"/>
                  </a:lnTo>
                  <a:lnTo>
                    <a:pt x="3997" y="3625"/>
                  </a:lnTo>
                  <a:cubicBezTo>
                    <a:pt x="4174" y="3625"/>
                    <a:pt x="4312" y="3477"/>
                    <a:pt x="4312" y="3311"/>
                  </a:cubicBezTo>
                  <a:lnTo>
                    <a:pt x="4312" y="2427"/>
                  </a:lnTo>
                  <a:cubicBezTo>
                    <a:pt x="4312" y="1091"/>
                    <a:pt x="3231" y="0"/>
                    <a:pt x="189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9"/>
            <p:cNvSpPr/>
            <p:nvPr/>
          </p:nvSpPr>
          <p:spPr>
            <a:xfrm>
              <a:off x="1665169" y="2450449"/>
              <a:ext cx="106603" cy="97675"/>
            </a:xfrm>
            <a:custGeom>
              <a:avLst/>
              <a:gdLst/>
              <a:ahLst/>
              <a:cxnLst/>
              <a:rect l="l" t="t" r="r" b="b"/>
              <a:pathLst>
                <a:path w="3164" h="2899" extrusionOk="0">
                  <a:moveTo>
                    <a:pt x="639" y="1"/>
                  </a:moveTo>
                  <a:lnTo>
                    <a:pt x="639" y="1002"/>
                  </a:lnTo>
                  <a:lnTo>
                    <a:pt x="0" y="1002"/>
                  </a:lnTo>
                  <a:lnTo>
                    <a:pt x="0" y="1317"/>
                  </a:lnTo>
                  <a:cubicBezTo>
                    <a:pt x="0" y="2191"/>
                    <a:pt x="708" y="2898"/>
                    <a:pt x="1582" y="2898"/>
                  </a:cubicBezTo>
                  <a:cubicBezTo>
                    <a:pt x="2456" y="2898"/>
                    <a:pt x="3163" y="2191"/>
                    <a:pt x="3163" y="1317"/>
                  </a:cubicBezTo>
                  <a:lnTo>
                    <a:pt x="3163" y="1002"/>
                  </a:lnTo>
                  <a:lnTo>
                    <a:pt x="2534" y="1002"/>
                  </a:lnTo>
                  <a:lnTo>
                    <a:pt x="253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9"/>
            <p:cNvSpPr/>
            <p:nvPr/>
          </p:nvSpPr>
          <p:spPr>
            <a:xfrm>
              <a:off x="1718472" y="2450449"/>
              <a:ext cx="53302" cy="97675"/>
            </a:xfrm>
            <a:custGeom>
              <a:avLst/>
              <a:gdLst/>
              <a:ahLst/>
              <a:cxnLst/>
              <a:rect l="l" t="t" r="r" b="b"/>
              <a:pathLst>
                <a:path w="1582" h="2899" extrusionOk="0">
                  <a:moveTo>
                    <a:pt x="0" y="1"/>
                  </a:moveTo>
                  <a:lnTo>
                    <a:pt x="0" y="2898"/>
                  </a:lnTo>
                  <a:cubicBezTo>
                    <a:pt x="874" y="2898"/>
                    <a:pt x="1581" y="2191"/>
                    <a:pt x="1581" y="1317"/>
                  </a:cubicBezTo>
                  <a:lnTo>
                    <a:pt x="1581" y="1002"/>
                  </a:lnTo>
                  <a:lnTo>
                    <a:pt x="952" y="1002"/>
                  </a:lnTo>
                  <a:lnTo>
                    <a:pt x="952"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9"/>
            <p:cNvSpPr/>
            <p:nvPr/>
          </p:nvSpPr>
          <p:spPr>
            <a:xfrm>
              <a:off x="1622817" y="2558672"/>
              <a:ext cx="21193" cy="47709"/>
            </a:xfrm>
            <a:custGeom>
              <a:avLst/>
              <a:gdLst/>
              <a:ahLst/>
              <a:cxnLst/>
              <a:rect l="l" t="t" r="r" b="b"/>
              <a:pathLst>
                <a:path w="629" h="1416" extrusionOk="0">
                  <a:moveTo>
                    <a:pt x="315" y="1"/>
                  </a:moveTo>
                  <a:cubicBezTo>
                    <a:pt x="138" y="1"/>
                    <a:pt x="0" y="148"/>
                    <a:pt x="0" y="315"/>
                  </a:cubicBezTo>
                  <a:lnTo>
                    <a:pt x="0" y="1415"/>
                  </a:lnTo>
                  <a:lnTo>
                    <a:pt x="629" y="1415"/>
                  </a:lnTo>
                  <a:lnTo>
                    <a:pt x="629" y="315"/>
                  </a:lnTo>
                  <a:cubicBezTo>
                    <a:pt x="629" y="148"/>
                    <a:pt x="491" y="1"/>
                    <a:pt x="31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9"/>
            <p:cNvSpPr/>
            <p:nvPr/>
          </p:nvSpPr>
          <p:spPr>
            <a:xfrm>
              <a:off x="1643976" y="2315441"/>
              <a:ext cx="148955" cy="163173"/>
            </a:xfrm>
            <a:custGeom>
              <a:avLst/>
              <a:gdLst/>
              <a:ahLst/>
              <a:cxnLst/>
              <a:rect l="l" t="t" r="r" b="b"/>
              <a:pathLst>
                <a:path w="4421" h="4843" extrusionOk="0">
                  <a:moveTo>
                    <a:pt x="2211" y="0"/>
                  </a:moveTo>
                  <a:cubicBezTo>
                    <a:pt x="2074" y="0"/>
                    <a:pt x="1956" y="89"/>
                    <a:pt x="1917" y="216"/>
                  </a:cubicBezTo>
                  <a:cubicBezTo>
                    <a:pt x="1700" y="845"/>
                    <a:pt x="1121" y="1268"/>
                    <a:pt x="463" y="1268"/>
                  </a:cubicBezTo>
                  <a:lnTo>
                    <a:pt x="315" y="1268"/>
                  </a:lnTo>
                  <a:cubicBezTo>
                    <a:pt x="149" y="1268"/>
                    <a:pt x="1" y="1405"/>
                    <a:pt x="1" y="1582"/>
                  </a:cubicBezTo>
                  <a:lnTo>
                    <a:pt x="1" y="2633"/>
                  </a:lnTo>
                  <a:cubicBezTo>
                    <a:pt x="1" y="3850"/>
                    <a:pt x="993" y="4843"/>
                    <a:pt x="2211" y="4843"/>
                  </a:cubicBezTo>
                  <a:cubicBezTo>
                    <a:pt x="3429" y="4843"/>
                    <a:pt x="4421" y="3850"/>
                    <a:pt x="4421" y="2633"/>
                  </a:cubicBezTo>
                  <a:lnTo>
                    <a:pt x="4421" y="1582"/>
                  </a:lnTo>
                  <a:cubicBezTo>
                    <a:pt x="4421" y="1405"/>
                    <a:pt x="4283" y="1268"/>
                    <a:pt x="4106" y="1268"/>
                  </a:cubicBezTo>
                  <a:lnTo>
                    <a:pt x="3969" y="1268"/>
                  </a:lnTo>
                  <a:cubicBezTo>
                    <a:pt x="3301" y="1268"/>
                    <a:pt x="2722" y="845"/>
                    <a:pt x="2515" y="216"/>
                  </a:cubicBezTo>
                  <a:cubicBezTo>
                    <a:pt x="2467" y="89"/>
                    <a:pt x="2349" y="0"/>
                    <a:pt x="221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9"/>
            <p:cNvSpPr/>
            <p:nvPr/>
          </p:nvSpPr>
          <p:spPr>
            <a:xfrm>
              <a:off x="1718471" y="2315441"/>
              <a:ext cx="74460" cy="163173"/>
            </a:xfrm>
            <a:custGeom>
              <a:avLst/>
              <a:gdLst/>
              <a:ahLst/>
              <a:cxnLst/>
              <a:rect l="l" t="t" r="r" b="b"/>
              <a:pathLst>
                <a:path w="2210" h="4843" extrusionOk="0">
                  <a:moveTo>
                    <a:pt x="0" y="0"/>
                  </a:moveTo>
                  <a:lnTo>
                    <a:pt x="0" y="4843"/>
                  </a:lnTo>
                  <a:cubicBezTo>
                    <a:pt x="1218" y="4843"/>
                    <a:pt x="2210" y="3850"/>
                    <a:pt x="2210" y="2633"/>
                  </a:cubicBezTo>
                  <a:lnTo>
                    <a:pt x="2210" y="1582"/>
                  </a:lnTo>
                  <a:cubicBezTo>
                    <a:pt x="2210" y="1405"/>
                    <a:pt x="2072" y="1268"/>
                    <a:pt x="1895" y="1268"/>
                  </a:cubicBezTo>
                  <a:lnTo>
                    <a:pt x="1758" y="1268"/>
                  </a:lnTo>
                  <a:cubicBezTo>
                    <a:pt x="1090" y="1268"/>
                    <a:pt x="511" y="845"/>
                    <a:pt x="304" y="216"/>
                  </a:cubicBezTo>
                  <a:cubicBezTo>
                    <a:pt x="256" y="89"/>
                    <a:pt x="138" y="0"/>
                    <a:pt x="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9"/>
            <p:cNvSpPr/>
            <p:nvPr/>
          </p:nvSpPr>
          <p:spPr>
            <a:xfrm>
              <a:off x="1783634" y="2538827"/>
              <a:ext cx="142014" cy="56940"/>
            </a:xfrm>
            <a:custGeom>
              <a:avLst/>
              <a:gdLst/>
              <a:ahLst/>
              <a:cxnLst/>
              <a:rect l="l" t="t" r="r" b="b"/>
              <a:pathLst>
                <a:path w="4215" h="1690" extrusionOk="0">
                  <a:moveTo>
                    <a:pt x="845" y="0"/>
                  </a:moveTo>
                  <a:cubicBezTo>
                    <a:pt x="384" y="0"/>
                    <a:pt x="1" y="383"/>
                    <a:pt x="1" y="845"/>
                  </a:cubicBezTo>
                  <a:cubicBezTo>
                    <a:pt x="1" y="1306"/>
                    <a:pt x="384" y="1690"/>
                    <a:pt x="845" y="1690"/>
                  </a:cubicBezTo>
                  <a:lnTo>
                    <a:pt x="4215" y="1690"/>
                  </a:lnTo>
                  <a:lnTo>
                    <a:pt x="4215"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9"/>
            <p:cNvSpPr/>
            <p:nvPr/>
          </p:nvSpPr>
          <p:spPr>
            <a:xfrm>
              <a:off x="1854794" y="2538827"/>
              <a:ext cx="70855" cy="56940"/>
            </a:xfrm>
            <a:custGeom>
              <a:avLst/>
              <a:gdLst/>
              <a:ahLst/>
              <a:cxnLst/>
              <a:rect l="l" t="t" r="r" b="b"/>
              <a:pathLst>
                <a:path w="2103" h="1690" extrusionOk="0">
                  <a:moveTo>
                    <a:pt x="1" y="0"/>
                  </a:moveTo>
                  <a:lnTo>
                    <a:pt x="1" y="1690"/>
                  </a:lnTo>
                  <a:lnTo>
                    <a:pt x="2103" y="1690"/>
                  </a:lnTo>
                  <a:lnTo>
                    <a:pt x="2103"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9"/>
            <p:cNvSpPr/>
            <p:nvPr/>
          </p:nvSpPr>
          <p:spPr>
            <a:xfrm>
              <a:off x="1773054" y="2528247"/>
              <a:ext cx="163173" cy="78133"/>
            </a:xfrm>
            <a:custGeom>
              <a:avLst/>
              <a:gdLst/>
              <a:ahLst/>
              <a:cxnLst/>
              <a:rect l="l" t="t" r="r" b="b"/>
              <a:pathLst>
                <a:path w="4843" h="2319" extrusionOk="0">
                  <a:moveTo>
                    <a:pt x="1159" y="0"/>
                  </a:moveTo>
                  <a:cubicBezTo>
                    <a:pt x="521" y="0"/>
                    <a:pt x="0" y="520"/>
                    <a:pt x="0" y="1159"/>
                  </a:cubicBezTo>
                  <a:cubicBezTo>
                    <a:pt x="0" y="1797"/>
                    <a:pt x="521" y="2318"/>
                    <a:pt x="1159" y="2318"/>
                  </a:cubicBezTo>
                  <a:lnTo>
                    <a:pt x="4529" y="2318"/>
                  </a:lnTo>
                  <a:cubicBezTo>
                    <a:pt x="4705" y="2318"/>
                    <a:pt x="4843" y="2170"/>
                    <a:pt x="4843" y="2004"/>
                  </a:cubicBezTo>
                  <a:cubicBezTo>
                    <a:pt x="4843" y="1827"/>
                    <a:pt x="4705" y="1689"/>
                    <a:pt x="4529" y="1689"/>
                  </a:cubicBezTo>
                  <a:lnTo>
                    <a:pt x="1159" y="1689"/>
                  </a:lnTo>
                  <a:cubicBezTo>
                    <a:pt x="875" y="1689"/>
                    <a:pt x="629" y="1454"/>
                    <a:pt x="629" y="1159"/>
                  </a:cubicBezTo>
                  <a:cubicBezTo>
                    <a:pt x="629" y="864"/>
                    <a:pt x="875" y="629"/>
                    <a:pt x="1159" y="629"/>
                  </a:cubicBezTo>
                  <a:lnTo>
                    <a:pt x="4529" y="629"/>
                  </a:lnTo>
                  <a:cubicBezTo>
                    <a:pt x="4705" y="629"/>
                    <a:pt x="4843" y="491"/>
                    <a:pt x="4843" y="314"/>
                  </a:cubicBezTo>
                  <a:cubicBezTo>
                    <a:pt x="4843" y="147"/>
                    <a:pt x="4705" y="0"/>
                    <a:pt x="452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9"/>
            <p:cNvSpPr/>
            <p:nvPr/>
          </p:nvSpPr>
          <p:spPr>
            <a:xfrm>
              <a:off x="1854794" y="2528247"/>
              <a:ext cx="81435" cy="21193"/>
            </a:xfrm>
            <a:custGeom>
              <a:avLst/>
              <a:gdLst/>
              <a:ahLst/>
              <a:cxnLst/>
              <a:rect l="l" t="t" r="r" b="b"/>
              <a:pathLst>
                <a:path w="2417" h="629" extrusionOk="0">
                  <a:moveTo>
                    <a:pt x="1" y="0"/>
                  </a:moveTo>
                  <a:lnTo>
                    <a:pt x="1" y="629"/>
                  </a:lnTo>
                  <a:lnTo>
                    <a:pt x="2103" y="629"/>
                  </a:lnTo>
                  <a:cubicBezTo>
                    <a:pt x="2279" y="629"/>
                    <a:pt x="2417" y="491"/>
                    <a:pt x="2417" y="314"/>
                  </a:cubicBezTo>
                  <a:cubicBezTo>
                    <a:pt x="2417" y="147"/>
                    <a:pt x="2279" y="0"/>
                    <a:pt x="2103"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9"/>
            <p:cNvSpPr/>
            <p:nvPr/>
          </p:nvSpPr>
          <p:spPr>
            <a:xfrm>
              <a:off x="1854794" y="2585155"/>
              <a:ext cx="81435" cy="21226"/>
            </a:xfrm>
            <a:custGeom>
              <a:avLst/>
              <a:gdLst/>
              <a:ahLst/>
              <a:cxnLst/>
              <a:rect l="l" t="t" r="r" b="b"/>
              <a:pathLst>
                <a:path w="2417" h="630" extrusionOk="0">
                  <a:moveTo>
                    <a:pt x="1" y="0"/>
                  </a:moveTo>
                  <a:lnTo>
                    <a:pt x="1" y="629"/>
                  </a:lnTo>
                  <a:lnTo>
                    <a:pt x="2103" y="629"/>
                  </a:lnTo>
                  <a:cubicBezTo>
                    <a:pt x="2279" y="629"/>
                    <a:pt x="2417" y="481"/>
                    <a:pt x="2417" y="315"/>
                  </a:cubicBezTo>
                  <a:cubicBezTo>
                    <a:pt x="2417" y="138"/>
                    <a:pt x="2279" y="0"/>
                    <a:pt x="2103"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49"/>
          <p:cNvGrpSpPr/>
          <p:nvPr/>
        </p:nvGrpSpPr>
        <p:grpSpPr>
          <a:xfrm>
            <a:off x="2193005" y="2243944"/>
            <a:ext cx="378941" cy="363210"/>
            <a:chOff x="2193005" y="2243944"/>
            <a:chExt cx="378941" cy="363210"/>
          </a:xfrm>
        </p:grpSpPr>
        <p:sp>
          <p:nvSpPr>
            <p:cNvPr id="1499" name="Google Shape;1499;p49"/>
            <p:cNvSpPr/>
            <p:nvPr/>
          </p:nvSpPr>
          <p:spPr>
            <a:xfrm>
              <a:off x="2401498" y="2450786"/>
              <a:ext cx="91003" cy="89858"/>
            </a:xfrm>
            <a:custGeom>
              <a:avLst/>
              <a:gdLst/>
              <a:ahLst/>
              <a:cxnLst/>
              <a:rect l="l" t="t" r="r" b="b"/>
              <a:pathLst>
                <a:path w="2701" h="2667" extrusionOk="0">
                  <a:moveTo>
                    <a:pt x="993" y="0"/>
                  </a:moveTo>
                  <a:cubicBezTo>
                    <a:pt x="913" y="0"/>
                    <a:pt x="835" y="30"/>
                    <a:pt x="776" y="89"/>
                  </a:cubicBezTo>
                  <a:cubicBezTo>
                    <a:pt x="540" y="325"/>
                    <a:pt x="315" y="560"/>
                    <a:pt x="108" y="796"/>
                  </a:cubicBezTo>
                  <a:cubicBezTo>
                    <a:pt x="0" y="924"/>
                    <a:pt x="10" y="1110"/>
                    <a:pt x="128" y="1228"/>
                  </a:cubicBezTo>
                  <a:lnTo>
                    <a:pt x="1463" y="2574"/>
                  </a:lnTo>
                  <a:cubicBezTo>
                    <a:pt x="1523" y="2633"/>
                    <a:pt x="1605" y="2666"/>
                    <a:pt x="1688" y="2666"/>
                  </a:cubicBezTo>
                  <a:cubicBezTo>
                    <a:pt x="1729" y="2666"/>
                    <a:pt x="1769" y="2659"/>
                    <a:pt x="1808" y="2642"/>
                  </a:cubicBezTo>
                  <a:cubicBezTo>
                    <a:pt x="1915" y="2603"/>
                    <a:pt x="2004" y="2496"/>
                    <a:pt x="2004" y="2367"/>
                  </a:cubicBezTo>
                  <a:lnTo>
                    <a:pt x="2024" y="2014"/>
                  </a:lnTo>
                  <a:lnTo>
                    <a:pt x="2377" y="1994"/>
                  </a:lnTo>
                  <a:cubicBezTo>
                    <a:pt x="2456" y="1994"/>
                    <a:pt x="2534" y="1955"/>
                    <a:pt x="2583" y="1906"/>
                  </a:cubicBezTo>
                  <a:cubicBezTo>
                    <a:pt x="2613" y="1876"/>
                    <a:pt x="2642" y="1837"/>
                    <a:pt x="2652" y="1798"/>
                  </a:cubicBezTo>
                  <a:cubicBezTo>
                    <a:pt x="2701" y="1680"/>
                    <a:pt x="2672" y="1542"/>
                    <a:pt x="2583" y="1454"/>
                  </a:cubicBezTo>
                  <a:lnTo>
                    <a:pt x="1218" y="89"/>
                  </a:lnTo>
                  <a:cubicBezTo>
                    <a:pt x="1154" y="30"/>
                    <a:pt x="1073" y="0"/>
                    <a:pt x="993"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9"/>
            <p:cNvSpPr/>
            <p:nvPr/>
          </p:nvSpPr>
          <p:spPr>
            <a:xfrm>
              <a:off x="2439537" y="2414027"/>
              <a:ext cx="110545" cy="109063"/>
            </a:xfrm>
            <a:custGeom>
              <a:avLst/>
              <a:gdLst/>
              <a:ahLst/>
              <a:cxnLst/>
              <a:rect l="l" t="t" r="r" b="b"/>
              <a:pathLst>
                <a:path w="3281" h="3237" extrusionOk="0">
                  <a:moveTo>
                    <a:pt x="1012" y="0"/>
                  </a:moveTo>
                  <a:cubicBezTo>
                    <a:pt x="938" y="0"/>
                    <a:pt x="863" y="27"/>
                    <a:pt x="806" y="80"/>
                  </a:cubicBezTo>
                  <a:cubicBezTo>
                    <a:pt x="550" y="286"/>
                    <a:pt x="315" y="512"/>
                    <a:pt x="89" y="738"/>
                  </a:cubicBezTo>
                  <a:cubicBezTo>
                    <a:pt x="30" y="797"/>
                    <a:pt x="0" y="876"/>
                    <a:pt x="0" y="954"/>
                  </a:cubicBezTo>
                  <a:cubicBezTo>
                    <a:pt x="0" y="1042"/>
                    <a:pt x="30" y="1121"/>
                    <a:pt x="89" y="1180"/>
                  </a:cubicBezTo>
                  <a:lnTo>
                    <a:pt x="2054" y="3144"/>
                  </a:lnTo>
                  <a:cubicBezTo>
                    <a:pt x="2113" y="3204"/>
                    <a:pt x="2191" y="3237"/>
                    <a:pt x="2271" y="3237"/>
                  </a:cubicBezTo>
                  <a:cubicBezTo>
                    <a:pt x="2310" y="3237"/>
                    <a:pt x="2349" y="3229"/>
                    <a:pt x="2388" y="3213"/>
                  </a:cubicBezTo>
                  <a:cubicBezTo>
                    <a:pt x="2505" y="3174"/>
                    <a:pt x="2584" y="3066"/>
                    <a:pt x="2593" y="2938"/>
                  </a:cubicBezTo>
                  <a:lnTo>
                    <a:pt x="2613" y="2585"/>
                  </a:lnTo>
                  <a:lnTo>
                    <a:pt x="2967" y="2565"/>
                  </a:lnTo>
                  <a:cubicBezTo>
                    <a:pt x="3045" y="2565"/>
                    <a:pt x="3114" y="2526"/>
                    <a:pt x="3163" y="2476"/>
                  </a:cubicBezTo>
                  <a:cubicBezTo>
                    <a:pt x="3202" y="2447"/>
                    <a:pt x="3222" y="2408"/>
                    <a:pt x="3242" y="2369"/>
                  </a:cubicBezTo>
                  <a:cubicBezTo>
                    <a:pt x="3281" y="2251"/>
                    <a:pt x="3252" y="2113"/>
                    <a:pt x="3163" y="2024"/>
                  </a:cubicBezTo>
                  <a:lnTo>
                    <a:pt x="1229" y="90"/>
                  </a:lnTo>
                  <a:cubicBezTo>
                    <a:pt x="1168" y="30"/>
                    <a:pt x="1090" y="0"/>
                    <a:pt x="1012"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9"/>
            <p:cNvSpPr/>
            <p:nvPr/>
          </p:nvSpPr>
          <p:spPr>
            <a:xfrm>
              <a:off x="2224778" y="2243944"/>
              <a:ext cx="347168" cy="339250"/>
            </a:xfrm>
            <a:custGeom>
              <a:avLst/>
              <a:gdLst/>
              <a:ahLst/>
              <a:cxnLst/>
              <a:rect l="l" t="t" r="r" b="b"/>
              <a:pathLst>
                <a:path w="10304" h="10069" extrusionOk="0">
                  <a:moveTo>
                    <a:pt x="7651" y="1"/>
                  </a:moveTo>
                  <a:cubicBezTo>
                    <a:pt x="7033" y="1"/>
                    <a:pt x="6414" y="237"/>
                    <a:pt x="5942" y="708"/>
                  </a:cubicBezTo>
                  <a:cubicBezTo>
                    <a:pt x="5756" y="895"/>
                    <a:pt x="5579" y="1101"/>
                    <a:pt x="5412" y="1307"/>
                  </a:cubicBezTo>
                  <a:cubicBezTo>
                    <a:pt x="5088" y="1729"/>
                    <a:pt x="4735" y="2162"/>
                    <a:pt x="4351" y="2594"/>
                  </a:cubicBezTo>
                  <a:lnTo>
                    <a:pt x="4145" y="2800"/>
                  </a:lnTo>
                  <a:lnTo>
                    <a:pt x="3821" y="3586"/>
                  </a:lnTo>
                  <a:lnTo>
                    <a:pt x="3045" y="3930"/>
                  </a:lnTo>
                  <a:lnTo>
                    <a:pt x="2829" y="4146"/>
                  </a:lnTo>
                  <a:cubicBezTo>
                    <a:pt x="2406" y="4538"/>
                    <a:pt x="1994" y="4902"/>
                    <a:pt x="1581" y="5226"/>
                  </a:cubicBezTo>
                  <a:lnTo>
                    <a:pt x="1149" y="5570"/>
                  </a:lnTo>
                  <a:cubicBezTo>
                    <a:pt x="904" y="5776"/>
                    <a:pt x="658" y="5992"/>
                    <a:pt x="433" y="6218"/>
                  </a:cubicBezTo>
                  <a:lnTo>
                    <a:pt x="1" y="6640"/>
                  </a:lnTo>
                  <a:lnTo>
                    <a:pt x="3428" y="10069"/>
                  </a:lnTo>
                  <a:lnTo>
                    <a:pt x="3851" y="9636"/>
                  </a:lnTo>
                  <a:cubicBezTo>
                    <a:pt x="4076" y="9410"/>
                    <a:pt x="4302" y="9174"/>
                    <a:pt x="4499" y="8919"/>
                  </a:cubicBezTo>
                  <a:lnTo>
                    <a:pt x="4842" y="8487"/>
                  </a:lnTo>
                  <a:cubicBezTo>
                    <a:pt x="5245" y="7976"/>
                    <a:pt x="5678" y="7485"/>
                    <a:pt x="6129" y="7014"/>
                  </a:cubicBezTo>
                  <a:lnTo>
                    <a:pt x="6453" y="6228"/>
                  </a:lnTo>
                  <a:lnTo>
                    <a:pt x="7258" y="5914"/>
                  </a:lnTo>
                  <a:cubicBezTo>
                    <a:pt x="7740" y="5472"/>
                    <a:pt x="8241" y="5049"/>
                    <a:pt x="8762" y="4656"/>
                  </a:cubicBezTo>
                  <a:cubicBezTo>
                    <a:pt x="8978" y="4490"/>
                    <a:pt x="9174" y="4313"/>
                    <a:pt x="9360" y="4126"/>
                  </a:cubicBezTo>
                  <a:cubicBezTo>
                    <a:pt x="10303" y="3183"/>
                    <a:pt x="10303" y="1651"/>
                    <a:pt x="9360" y="708"/>
                  </a:cubicBezTo>
                  <a:cubicBezTo>
                    <a:pt x="8889" y="237"/>
                    <a:pt x="8270" y="1"/>
                    <a:pt x="765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9"/>
            <p:cNvSpPr/>
            <p:nvPr/>
          </p:nvSpPr>
          <p:spPr>
            <a:xfrm>
              <a:off x="2282359" y="2267765"/>
              <a:ext cx="289587" cy="315429"/>
            </a:xfrm>
            <a:custGeom>
              <a:avLst/>
              <a:gdLst/>
              <a:ahLst/>
              <a:cxnLst/>
              <a:rect l="l" t="t" r="r" b="b"/>
              <a:pathLst>
                <a:path w="8595" h="9362" extrusionOk="0">
                  <a:moveTo>
                    <a:pt x="7651" y="1"/>
                  </a:moveTo>
                  <a:lnTo>
                    <a:pt x="1" y="7653"/>
                  </a:lnTo>
                  <a:lnTo>
                    <a:pt x="1719" y="9362"/>
                  </a:lnTo>
                  <a:lnTo>
                    <a:pt x="2142" y="8929"/>
                  </a:lnTo>
                  <a:cubicBezTo>
                    <a:pt x="2367" y="8703"/>
                    <a:pt x="2593" y="8467"/>
                    <a:pt x="2790" y="8212"/>
                  </a:cubicBezTo>
                  <a:lnTo>
                    <a:pt x="3133" y="7780"/>
                  </a:lnTo>
                  <a:cubicBezTo>
                    <a:pt x="3536" y="7269"/>
                    <a:pt x="3969" y="6778"/>
                    <a:pt x="4420" y="6307"/>
                  </a:cubicBezTo>
                  <a:lnTo>
                    <a:pt x="4744" y="5521"/>
                  </a:lnTo>
                  <a:lnTo>
                    <a:pt x="5549" y="5207"/>
                  </a:lnTo>
                  <a:cubicBezTo>
                    <a:pt x="6031" y="4765"/>
                    <a:pt x="6532" y="4342"/>
                    <a:pt x="7053" y="3949"/>
                  </a:cubicBezTo>
                  <a:cubicBezTo>
                    <a:pt x="7269" y="3783"/>
                    <a:pt x="7465" y="3606"/>
                    <a:pt x="7651" y="3419"/>
                  </a:cubicBezTo>
                  <a:cubicBezTo>
                    <a:pt x="8594" y="2476"/>
                    <a:pt x="8594" y="944"/>
                    <a:pt x="765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9"/>
            <p:cNvSpPr/>
            <p:nvPr/>
          </p:nvSpPr>
          <p:spPr>
            <a:xfrm>
              <a:off x="2327036" y="2338588"/>
              <a:ext cx="141980" cy="142014"/>
            </a:xfrm>
            <a:custGeom>
              <a:avLst/>
              <a:gdLst/>
              <a:ahLst/>
              <a:cxnLst/>
              <a:rect l="l" t="t" r="r" b="b"/>
              <a:pathLst>
                <a:path w="4214" h="4215" extrusionOk="0">
                  <a:moveTo>
                    <a:pt x="1130" y="1"/>
                  </a:moveTo>
                  <a:lnTo>
                    <a:pt x="0" y="1111"/>
                  </a:lnTo>
                  <a:lnTo>
                    <a:pt x="3104" y="4215"/>
                  </a:lnTo>
                  <a:cubicBezTo>
                    <a:pt x="3468" y="3831"/>
                    <a:pt x="3831" y="3449"/>
                    <a:pt x="4214" y="3085"/>
                  </a:cubicBezTo>
                  <a:lnTo>
                    <a:pt x="1130"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9"/>
            <p:cNvSpPr/>
            <p:nvPr/>
          </p:nvSpPr>
          <p:spPr>
            <a:xfrm>
              <a:off x="2327036" y="2357119"/>
              <a:ext cx="123112" cy="123483"/>
            </a:xfrm>
            <a:custGeom>
              <a:avLst/>
              <a:gdLst/>
              <a:ahLst/>
              <a:cxnLst/>
              <a:rect l="l" t="t" r="r" b="b"/>
              <a:pathLst>
                <a:path w="3654" h="3665" extrusionOk="0">
                  <a:moveTo>
                    <a:pt x="560" y="1"/>
                  </a:moveTo>
                  <a:lnTo>
                    <a:pt x="0" y="561"/>
                  </a:lnTo>
                  <a:lnTo>
                    <a:pt x="3104" y="3665"/>
                  </a:lnTo>
                  <a:cubicBezTo>
                    <a:pt x="3291" y="3478"/>
                    <a:pt x="3468" y="3281"/>
                    <a:pt x="3654" y="3095"/>
                  </a:cubicBezTo>
                  <a:lnTo>
                    <a:pt x="560"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9"/>
            <p:cNvSpPr/>
            <p:nvPr/>
          </p:nvSpPr>
          <p:spPr>
            <a:xfrm>
              <a:off x="2309819" y="2326290"/>
              <a:ext cx="116846" cy="106401"/>
            </a:xfrm>
            <a:custGeom>
              <a:avLst/>
              <a:gdLst/>
              <a:ahLst/>
              <a:cxnLst/>
              <a:rect l="l" t="t" r="r" b="b"/>
              <a:pathLst>
                <a:path w="3468" h="3158" extrusionOk="0">
                  <a:moveTo>
                    <a:pt x="1731" y="0"/>
                  </a:moveTo>
                  <a:cubicBezTo>
                    <a:pt x="1327" y="0"/>
                    <a:pt x="924" y="155"/>
                    <a:pt x="619" y="464"/>
                  </a:cubicBezTo>
                  <a:cubicBezTo>
                    <a:pt x="0" y="1083"/>
                    <a:pt x="0" y="2085"/>
                    <a:pt x="619" y="2694"/>
                  </a:cubicBezTo>
                  <a:cubicBezTo>
                    <a:pt x="924" y="3003"/>
                    <a:pt x="1327" y="3158"/>
                    <a:pt x="1731" y="3158"/>
                  </a:cubicBezTo>
                  <a:cubicBezTo>
                    <a:pt x="2134" y="3158"/>
                    <a:pt x="2539" y="3003"/>
                    <a:pt x="2849" y="2694"/>
                  </a:cubicBezTo>
                  <a:cubicBezTo>
                    <a:pt x="3468" y="2085"/>
                    <a:pt x="3468" y="1083"/>
                    <a:pt x="2849" y="464"/>
                  </a:cubicBezTo>
                  <a:cubicBezTo>
                    <a:pt x="2539" y="155"/>
                    <a:pt x="2134" y="0"/>
                    <a:pt x="173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9"/>
            <p:cNvSpPr/>
            <p:nvPr/>
          </p:nvSpPr>
          <p:spPr>
            <a:xfrm>
              <a:off x="2309819" y="2341923"/>
              <a:ext cx="95990" cy="90768"/>
            </a:xfrm>
            <a:custGeom>
              <a:avLst/>
              <a:gdLst/>
              <a:ahLst/>
              <a:cxnLst/>
              <a:rect l="l" t="t" r="r" b="b"/>
              <a:pathLst>
                <a:path w="2849" h="2694" extrusionOk="0">
                  <a:moveTo>
                    <a:pt x="619" y="0"/>
                  </a:moveTo>
                  <a:cubicBezTo>
                    <a:pt x="0" y="619"/>
                    <a:pt x="0" y="1621"/>
                    <a:pt x="619" y="2230"/>
                  </a:cubicBezTo>
                  <a:cubicBezTo>
                    <a:pt x="924" y="2539"/>
                    <a:pt x="1327" y="2694"/>
                    <a:pt x="1731" y="2694"/>
                  </a:cubicBezTo>
                  <a:cubicBezTo>
                    <a:pt x="2134" y="2694"/>
                    <a:pt x="2539" y="2539"/>
                    <a:pt x="2849" y="2230"/>
                  </a:cubicBezTo>
                  <a:lnTo>
                    <a:pt x="619"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9"/>
            <p:cNvSpPr/>
            <p:nvPr/>
          </p:nvSpPr>
          <p:spPr>
            <a:xfrm>
              <a:off x="2336302" y="2347550"/>
              <a:ext cx="63915" cy="63881"/>
            </a:xfrm>
            <a:custGeom>
              <a:avLst/>
              <a:gdLst/>
              <a:ahLst/>
              <a:cxnLst/>
              <a:rect l="l" t="t" r="r" b="b"/>
              <a:pathLst>
                <a:path w="1897" h="1896" extrusionOk="0">
                  <a:moveTo>
                    <a:pt x="943" y="0"/>
                  </a:moveTo>
                  <a:cubicBezTo>
                    <a:pt x="423" y="0"/>
                    <a:pt x="0" y="433"/>
                    <a:pt x="0" y="953"/>
                  </a:cubicBezTo>
                  <a:cubicBezTo>
                    <a:pt x="0" y="1474"/>
                    <a:pt x="423" y="1896"/>
                    <a:pt x="943" y="1896"/>
                  </a:cubicBezTo>
                  <a:cubicBezTo>
                    <a:pt x="1473" y="1896"/>
                    <a:pt x="1896" y="1474"/>
                    <a:pt x="1896" y="953"/>
                  </a:cubicBezTo>
                  <a:cubicBezTo>
                    <a:pt x="1896" y="433"/>
                    <a:pt x="1473" y="0"/>
                    <a:pt x="943"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9"/>
            <p:cNvSpPr/>
            <p:nvPr/>
          </p:nvSpPr>
          <p:spPr>
            <a:xfrm>
              <a:off x="2333337" y="2357119"/>
              <a:ext cx="57614" cy="54481"/>
            </a:xfrm>
            <a:custGeom>
              <a:avLst/>
              <a:gdLst/>
              <a:ahLst/>
              <a:cxnLst/>
              <a:rect l="l" t="t" r="r" b="b"/>
              <a:pathLst>
                <a:path w="1710" h="1617" extrusionOk="0">
                  <a:moveTo>
                    <a:pt x="363" y="1"/>
                  </a:moveTo>
                  <a:cubicBezTo>
                    <a:pt x="0" y="365"/>
                    <a:pt x="0" y="963"/>
                    <a:pt x="363" y="1337"/>
                  </a:cubicBezTo>
                  <a:cubicBezTo>
                    <a:pt x="550" y="1523"/>
                    <a:pt x="793" y="1617"/>
                    <a:pt x="1036" y="1617"/>
                  </a:cubicBezTo>
                  <a:cubicBezTo>
                    <a:pt x="1279" y="1617"/>
                    <a:pt x="1522" y="1523"/>
                    <a:pt x="1709" y="1337"/>
                  </a:cubicBezTo>
                  <a:lnTo>
                    <a:pt x="363"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9"/>
            <p:cNvSpPr/>
            <p:nvPr/>
          </p:nvSpPr>
          <p:spPr>
            <a:xfrm>
              <a:off x="2357461" y="2369046"/>
              <a:ext cx="21563" cy="21226"/>
            </a:xfrm>
            <a:custGeom>
              <a:avLst/>
              <a:gdLst/>
              <a:ahLst/>
              <a:cxnLst/>
              <a:rect l="l" t="t" r="r" b="b"/>
              <a:pathLst>
                <a:path w="640" h="630" extrusionOk="0">
                  <a:moveTo>
                    <a:pt x="315" y="0"/>
                  </a:moveTo>
                  <a:cubicBezTo>
                    <a:pt x="148" y="0"/>
                    <a:pt x="1" y="138"/>
                    <a:pt x="1" y="315"/>
                  </a:cubicBezTo>
                  <a:cubicBezTo>
                    <a:pt x="1" y="492"/>
                    <a:pt x="148" y="629"/>
                    <a:pt x="315" y="629"/>
                  </a:cubicBezTo>
                  <a:cubicBezTo>
                    <a:pt x="492" y="629"/>
                    <a:pt x="639" y="492"/>
                    <a:pt x="639" y="315"/>
                  </a:cubicBezTo>
                  <a:cubicBezTo>
                    <a:pt x="639" y="138"/>
                    <a:pt x="492" y="0"/>
                    <a:pt x="31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9"/>
            <p:cNvSpPr/>
            <p:nvPr/>
          </p:nvSpPr>
          <p:spPr>
            <a:xfrm>
              <a:off x="2193005" y="2444014"/>
              <a:ext cx="130424" cy="163139"/>
            </a:xfrm>
            <a:custGeom>
              <a:avLst/>
              <a:gdLst/>
              <a:ahLst/>
              <a:cxnLst/>
              <a:rect l="l" t="t" r="r" b="b"/>
              <a:pathLst>
                <a:path w="3871" h="4842" extrusionOk="0">
                  <a:moveTo>
                    <a:pt x="2654" y="0"/>
                  </a:moveTo>
                  <a:cubicBezTo>
                    <a:pt x="2037" y="0"/>
                    <a:pt x="1417" y="235"/>
                    <a:pt x="944" y="702"/>
                  </a:cubicBezTo>
                  <a:cubicBezTo>
                    <a:pt x="1" y="1655"/>
                    <a:pt x="1" y="3188"/>
                    <a:pt x="944" y="4131"/>
                  </a:cubicBezTo>
                  <a:cubicBezTo>
                    <a:pt x="1417" y="4604"/>
                    <a:pt x="2037" y="4841"/>
                    <a:pt x="2657" y="4841"/>
                  </a:cubicBezTo>
                  <a:cubicBezTo>
                    <a:pt x="3077" y="4841"/>
                    <a:pt x="3497" y="4732"/>
                    <a:pt x="3870" y="4513"/>
                  </a:cubicBezTo>
                  <a:lnTo>
                    <a:pt x="3762" y="270"/>
                  </a:lnTo>
                  <a:cubicBezTo>
                    <a:pt x="3417" y="90"/>
                    <a:pt x="3036" y="0"/>
                    <a:pt x="2654"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9"/>
            <p:cNvSpPr/>
            <p:nvPr/>
          </p:nvSpPr>
          <p:spPr>
            <a:xfrm>
              <a:off x="2224778" y="2487209"/>
              <a:ext cx="98652" cy="119945"/>
            </a:xfrm>
            <a:custGeom>
              <a:avLst/>
              <a:gdLst/>
              <a:ahLst/>
              <a:cxnLst/>
              <a:rect l="l" t="t" r="r" b="b"/>
              <a:pathLst>
                <a:path w="2928" h="3560" extrusionOk="0">
                  <a:moveTo>
                    <a:pt x="2849" y="0"/>
                  </a:moveTo>
                  <a:lnTo>
                    <a:pt x="1" y="2849"/>
                  </a:lnTo>
                  <a:cubicBezTo>
                    <a:pt x="474" y="3322"/>
                    <a:pt x="1094" y="3559"/>
                    <a:pt x="1714" y="3559"/>
                  </a:cubicBezTo>
                  <a:cubicBezTo>
                    <a:pt x="2134" y="3559"/>
                    <a:pt x="2554" y="3450"/>
                    <a:pt x="2927" y="3231"/>
                  </a:cubicBezTo>
                  <a:lnTo>
                    <a:pt x="2849"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9"/>
            <p:cNvSpPr/>
            <p:nvPr/>
          </p:nvSpPr>
          <p:spPr>
            <a:xfrm>
              <a:off x="2239670" y="2453111"/>
              <a:ext cx="132378" cy="142991"/>
            </a:xfrm>
            <a:custGeom>
              <a:avLst/>
              <a:gdLst/>
              <a:ahLst/>
              <a:cxnLst/>
              <a:rect l="l" t="t" r="r" b="b"/>
              <a:pathLst>
                <a:path w="3929" h="4244" extrusionOk="0">
                  <a:moveTo>
                    <a:pt x="2377" y="0"/>
                  </a:moveTo>
                  <a:lnTo>
                    <a:pt x="128" y="2250"/>
                  </a:lnTo>
                  <a:cubicBezTo>
                    <a:pt x="20" y="2357"/>
                    <a:pt x="0" y="2534"/>
                    <a:pt x="89" y="2662"/>
                  </a:cubicBezTo>
                  <a:cubicBezTo>
                    <a:pt x="149" y="2743"/>
                    <a:pt x="248" y="2792"/>
                    <a:pt x="348" y="2792"/>
                  </a:cubicBezTo>
                  <a:cubicBezTo>
                    <a:pt x="393" y="2792"/>
                    <a:pt x="439" y="2782"/>
                    <a:pt x="482" y="2760"/>
                  </a:cubicBezTo>
                  <a:lnTo>
                    <a:pt x="727" y="2652"/>
                  </a:lnTo>
                  <a:cubicBezTo>
                    <a:pt x="892" y="2572"/>
                    <a:pt x="1068" y="2532"/>
                    <a:pt x="1243" y="2532"/>
                  </a:cubicBezTo>
                  <a:cubicBezTo>
                    <a:pt x="1452" y="2532"/>
                    <a:pt x="1659" y="2589"/>
                    <a:pt x="1847" y="2702"/>
                  </a:cubicBezTo>
                  <a:cubicBezTo>
                    <a:pt x="2200" y="2907"/>
                    <a:pt x="2416" y="3252"/>
                    <a:pt x="2446" y="3654"/>
                  </a:cubicBezTo>
                  <a:lnTo>
                    <a:pt x="2485" y="4243"/>
                  </a:lnTo>
                  <a:cubicBezTo>
                    <a:pt x="2662" y="4136"/>
                    <a:pt x="2829" y="4007"/>
                    <a:pt x="2986" y="3861"/>
                  </a:cubicBezTo>
                  <a:cubicBezTo>
                    <a:pt x="3929" y="2918"/>
                    <a:pt x="3929" y="1385"/>
                    <a:pt x="2986" y="432"/>
                  </a:cubicBezTo>
                  <a:cubicBezTo>
                    <a:pt x="2800" y="256"/>
                    <a:pt x="2593" y="109"/>
                    <a:pt x="2377"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9"/>
            <p:cNvSpPr/>
            <p:nvPr/>
          </p:nvSpPr>
          <p:spPr>
            <a:xfrm>
              <a:off x="2266793" y="2467667"/>
              <a:ext cx="105255" cy="128436"/>
            </a:xfrm>
            <a:custGeom>
              <a:avLst/>
              <a:gdLst/>
              <a:ahLst/>
              <a:cxnLst/>
              <a:rect l="l" t="t" r="r" b="b"/>
              <a:pathLst>
                <a:path w="3124" h="3812" extrusionOk="0">
                  <a:moveTo>
                    <a:pt x="2181" y="0"/>
                  </a:moveTo>
                  <a:lnTo>
                    <a:pt x="0" y="2181"/>
                  </a:lnTo>
                  <a:cubicBezTo>
                    <a:pt x="142" y="2124"/>
                    <a:pt x="290" y="2096"/>
                    <a:pt x="437" y="2096"/>
                  </a:cubicBezTo>
                  <a:cubicBezTo>
                    <a:pt x="648" y="2096"/>
                    <a:pt x="857" y="2154"/>
                    <a:pt x="1042" y="2270"/>
                  </a:cubicBezTo>
                  <a:cubicBezTo>
                    <a:pt x="1395" y="2475"/>
                    <a:pt x="1611" y="2820"/>
                    <a:pt x="1641" y="3222"/>
                  </a:cubicBezTo>
                  <a:lnTo>
                    <a:pt x="1680" y="3811"/>
                  </a:lnTo>
                  <a:cubicBezTo>
                    <a:pt x="1857" y="3704"/>
                    <a:pt x="2024" y="3575"/>
                    <a:pt x="2181" y="3429"/>
                  </a:cubicBezTo>
                  <a:cubicBezTo>
                    <a:pt x="3124" y="2486"/>
                    <a:pt x="3124" y="953"/>
                    <a:pt x="218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9"/>
            <p:cNvSpPr/>
            <p:nvPr/>
          </p:nvSpPr>
          <p:spPr>
            <a:xfrm>
              <a:off x="2356484" y="2372045"/>
              <a:ext cx="19238" cy="18228"/>
            </a:xfrm>
            <a:custGeom>
              <a:avLst/>
              <a:gdLst/>
              <a:ahLst/>
              <a:cxnLst/>
              <a:rect l="l" t="t" r="r" b="b"/>
              <a:pathLst>
                <a:path w="571" h="541" extrusionOk="0">
                  <a:moveTo>
                    <a:pt x="128" y="0"/>
                  </a:moveTo>
                  <a:cubicBezTo>
                    <a:pt x="1" y="128"/>
                    <a:pt x="1" y="324"/>
                    <a:pt x="128" y="452"/>
                  </a:cubicBezTo>
                  <a:cubicBezTo>
                    <a:pt x="187" y="511"/>
                    <a:pt x="268" y="540"/>
                    <a:pt x="349" y="540"/>
                  </a:cubicBezTo>
                  <a:cubicBezTo>
                    <a:pt x="430" y="540"/>
                    <a:pt x="511" y="511"/>
                    <a:pt x="570" y="452"/>
                  </a:cubicBezTo>
                  <a:lnTo>
                    <a:pt x="128"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 name="Google Shape;1515;p49"/>
          <p:cNvGrpSpPr/>
          <p:nvPr/>
        </p:nvGrpSpPr>
        <p:grpSpPr>
          <a:xfrm>
            <a:off x="2828693" y="2243944"/>
            <a:ext cx="363074" cy="363077"/>
            <a:chOff x="2828693" y="2243944"/>
            <a:chExt cx="363074" cy="363077"/>
          </a:xfrm>
        </p:grpSpPr>
        <p:sp>
          <p:nvSpPr>
            <p:cNvPr id="1516" name="Google Shape;1516;p49"/>
            <p:cNvSpPr/>
            <p:nvPr/>
          </p:nvSpPr>
          <p:spPr>
            <a:xfrm>
              <a:off x="2839306" y="2254557"/>
              <a:ext cx="341878" cy="299189"/>
            </a:xfrm>
            <a:custGeom>
              <a:avLst/>
              <a:gdLst/>
              <a:ahLst/>
              <a:cxnLst/>
              <a:rect l="l" t="t" r="r" b="b"/>
              <a:pathLst>
                <a:path w="10147" h="8880" extrusionOk="0">
                  <a:moveTo>
                    <a:pt x="0" y="0"/>
                  </a:moveTo>
                  <a:lnTo>
                    <a:pt x="0" y="8879"/>
                  </a:lnTo>
                  <a:lnTo>
                    <a:pt x="10147" y="8879"/>
                  </a:lnTo>
                  <a:lnTo>
                    <a:pt x="10147"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9"/>
            <p:cNvSpPr/>
            <p:nvPr/>
          </p:nvSpPr>
          <p:spPr>
            <a:xfrm>
              <a:off x="3010399" y="2254557"/>
              <a:ext cx="170787" cy="299189"/>
            </a:xfrm>
            <a:custGeom>
              <a:avLst/>
              <a:gdLst/>
              <a:ahLst/>
              <a:cxnLst/>
              <a:rect l="l" t="t" r="r" b="b"/>
              <a:pathLst>
                <a:path w="5069" h="8880" extrusionOk="0">
                  <a:moveTo>
                    <a:pt x="0" y="0"/>
                  </a:moveTo>
                  <a:lnTo>
                    <a:pt x="0" y="8879"/>
                  </a:lnTo>
                  <a:lnTo>
                    <a:pt x="5069" y="8879"/>
                  </a:lnTo>
                  <a:lnTo>
                    <a:pt x="5069"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9"/>
            <p:cNvSpPr/>
            <p:nvPr/>
          </p:nvSpPr>
          <p:spPr>
            <a:xfrm>
              <a:off x="2828693" y="2243944"/>
              <a:ext cx="363070" cy="309803"/>
            </a:xfrm>
            <a:custGeom>
              <a:avLst/>
              <a:gdLst/>
              <a:ahLst/>
              <a:cxnLst/>
              <a:rect l="l" t="t" r="r" b="b"/>
              <a:pathLst>
                <a:path w="10776" h="9195" extrusionOk="0">
                  <a:moveTo>
                    <a:pt x="315" y="1"/>
                  </a:moveTo>
                  <a:cubicBezTo>
                    <a:pt x="149" y="1"/>
                    <a:pt x="1" y="138"/>
                    <a:pt x="1" y="315"/>
                  </a:cubicBezTo>
                  <a:lnTo>
                    <a:pt x="1" y="8880"/>
                  </a:lnTo>
                  <a:cubicBezTo>
                    <a:pt x="1" y="9056"/>
                    <a:pt x="149" y="9194"/>
                    <a:pt x="315" y="9194"/>
                  </a:cubicBezTo>
                  <a:lnTo>
                    <a:pt x="640" y="9194"/>
                  </a:lnTo>
                  <a:lnTo>
                    <a:pt x="640" y="629"/>
                  </a:lnTo>
                  <a:lnTo>
                    <a:pt x="5079" y="629"/>
                  </a:lnTo>
                  <a:lnTo>
                    <a:pt x="5079" y="9194"/>
                  </a:lnTo>
                  <a:lnTo>
                    <a:pt x="5708" y="9194"/>
                  </a:lnTo>
                  <a:lnTo>
                    <a:pt x="5708" y="629"/>
                  </a:lnTo>
                  <a:lnTo>
                    <a:pt x="10147" y="629"/>
                  </a:lnTo>
                  <a:lnTo>
                    <a:pt x="10147" y="9194"/>
                  </a:lnTo>
                  <a:lnTo>
                    <a:pt x="10462" y="9194"/>
                  </a:lnTo>
                  <a:cubicBezTo>
                    <a:pt x="10638" y="9194"/>
                    <a:pt x="10776" y="9056"/>
                    <a:pt x="10776" y="8880"/>
                  </a:cubicBezTo>
                  <a:lnTo>
                    <a:pt x="10776" y="315"/>
                  </a:lnTo>
                  <a:cubicBezTo>
                    <a:pt x="10776" y="138"/>
                    <a:pt x="10638" y="1"/>
                    <a:pt x="1046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9"/>
            <p:cNvSpPr/>
            <p:nvPr/>
          </p:nvSpPr>
          <p:spPr>
            <a:xfrm>
              <a:off x="3010399" y="2243944"/>
              <a:ext cx="181367" cy="309803"/>
            </a:xfrm>
            <a:custGeom>
              <a:avLst/>
              <a:gdLst/>
              <a:ahLst/>
              <a:cxnLst/>
              <a:rect l="l" t="t" r="r" b="b"/>
              <a:pathLst>
                <a:path w="5383" h="9195" extrusionOk="0">
                  <a:moveTo>
                    <a:pt x="0" y="1"/>
                  </a:moveTo>
                  <a:lnTo>
                    <a:pt x="0" y="9194"/>
                  </a:lnTo>
                  <a:lnTo>
                    <a:pt x="315" y="9194"/>
                  </a:lnTo>
                  <a:lnTo>
                    <a:pt x="315" y="629"/>
                  </a:lnTo>
                  <a:lnTo>
                    <a:pt x="4754" y="629"/>
                  </a:lnTo>
                  <a:lnTo>
                    <a:pt x="4754" y="9194"/>
                  </a:lnTo>
                  <a:lnTo>
                    <a:pt x="5069" y="9194"/>
                  </a:lnTo>
                  <a:cubicBezTo>
                    <a:pt x="5245" y="9194"/>
                    <a:pt x="5383" y="9056"/>
                    <a:pt x="5383" y="8880"/>
                  </a:cubicBezTo>
                  <a:lnTo>
                    <a:pt x="5383" y="315"/>
                  </a:lnTo>
                  <a:cubicBezTo>
                    <a:pt x="5383" y="138"/>
                    <a:pt x="5245" y="1"/>
                    <a:pt x="506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9"/>
            <p:cNvSpPr/>
            <p:nvPr/>
          </p:nvSpPr>
          <p:spPr>
            <a:xfrm>
              <a:off x="2828693" y="2543106"/>
              <a:ext cx="363070" cy="63915"/>
            </a:xfrm>
            <a:custGeom>
              <a:avLst/>
              <a:gdLst/>
              <a:ahLst/>
              <a:cxnLst/>
              <a:rect l="l" t="t" r="r" b="b"/>
              <a:pathLst>
                <a:path w="10776" h="1897" extrusionOk="0">
                  <a:moveTo>
                    <a:pt x="1" y="1"/>
                  </a:moveTo>
                  <a:lnTo>
                    <a:pt x="1" y="1582"/>
                  </a:lnTo>
                  <a:cubicBezTo>
                    <a:pt x="1" y="1759"/>
                    <a:pt x="149" y="1897"/>
                    <a:pt x="315" y="1897"/>
                  </a:cubicBezTo>
                  <a:lnTo>
                    <a:pt x="10462" y="1897"/>
                  </a:lnTo>
                  <a:cubicBezTo>
                    <a:pt x="10638" y="1897"/>
                    <a:pt x="10776" y="1759"/>
                    <a:pt x="10776" y="1582"/>
                  </a:cubicBezTo>
                  <a:lnTo>
                    <a:pt x="10776"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9"/>
            <p:cNvSpPr/>
            <p:nvPr/>
          </p:nvSpPr>
          <p:spPr>
            <a:xfrm>
              <a:off x="3010399" y="2543106"/>
              <a:ext cx="181367" cy="63915"/>
            </a:xfrm>
            <a:custGeom>
              <a:avLst/>
              <a:gdLst/>
              <a:ahLst/>
              <a:cxnLst/>
              <a:rect l="l" t="t" r="r" b="b"/>
              <a:pathLst>
                <a:path w="5383" h="1897" extrusionOk="0">
                  <a:moveTo>
                    <a:pt x="0" y="1"/>
                  </a:moveTo>
                  <a:lnTo>
                    <a:pt x="0" y="1897"/>
                  </a:lnTo>
                  <a:lnTo>
                    <a:pt x="5069" y="1897"/>
                  </a:lnTo>
                  <a:cubicBezTo>
                    <a:pt x="5245" y="1897"/>
                    <a:pt x="5383" y="1759"/>
                    <a:pt x="5383" y="1582"/>
                  </a:cubicBezTo>
                  <a:lnTo>
                    <a:pt x="5383"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9"/>
            <p:cNvSpPr/>
            <p:nvPr/>
          </p:nvSpPr>
          <p:spPr>
            <a:xfrm>
              <a:off x="2882332" y="2329019"/>
              <a:ext cx="85074" cy="21193"/>
            </a:xfrm>
            <a:custGeom>
              <a:avLst/>
              <a:gdLst/>
              <a:ahLst/>
              <a:cxnLst/>
              <a:rect l="l" t="t" r="r" b="b"/>
              <a:pathLst>
                <a:path w="2525" h="629" extrusionOk="0">
                  <a:moveTo>
                    <a:pt x="314" y="0"/>
                  </a:moveTo>
                  <a:cubicBezTo>
                    <a:pt x="138" y="0"/>
                    <a:pt x="0" y="138"/>
                    <a:pt x="0" y="315"/>
                  </a:cubicBezTo>
                  <a:cubicBezTo>
                    <a:pt x="0" y="491"/>
                    <a:pt x="138" y="629"/>
                    <a:pt x="314" y="629"/>
                  </a:cubicBezTo>
                  <a:lnTo>
                    <a:pt x="2210" y="629"/>
                  </a:lnTo>
                  <a:cubicBezTo>
                    <a:pt x="2387" y="629"/>
                    <a:pt x="2525" y="491"/>
                    <a:pt x="2525" y="315"/>
                  </a:cubicBezTo>
                  <a:cubicBezTo>
                    <a:pt x="2525" y="138"/>
                    <a:pt x="2387" y="0"/>
                    <a:pt x="2210"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9"/>
            <p:cNvSpPr/>
            <p:nvPr/>
          </p:nvSpPr>
          <p:spPr>
            <a:xfrm>
              <a:off x="2882332" y="2371708"/>
              <a:ext cx="85074" cy="21193"/>
            </a:xfrm>
            <a:custGeom>
              <a:avLst/>
              <a:gdLst/>
              <a:ahLst/>
              <a:cxnLst/>
              <a:rect l="l" t="t" r="r" b="b"/>
              <a:pathLst>
                <a:path w="2525" h="629" extrusionOk="0">
                  <a:moveTo>
                    <a:pt x="314" y="0"/>
                  </a:moveTo>
                  <a:cubicBezTo>
                    <a:pt x="138" y="0"/>
                    <a:pt x="0" y="138"/>
                    <a:pt x="0" y="314"/>
                  </a:cubicBezTo>
                  <a:cubicBezTo>
                    <a:pt x="0" y="482"/>
                    <a:pt x="138" y="629"/>
                    <a:pt x="314" y="629"/>
                  </a:cubicBezTo>
                  <a:lnTo>
                    <a:pt x="2210" y="629"/>
                  </a:lnTo>
                  <a:cubicBezTo>
                    <a:pt x="2387" y="629"/>
                    <a:pt x="2525" y="482"/>
                    <a:pt x="2525" y="314"/>
                  </a:cubicBezTo>
                  <a:cubicBezTo>
                    <a:pt x="2525" y="138"/>
                    <a:pt x="2387" y="0"/>
                    <a:pt x="2210"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9"/>
            <p:cNvSpPr/>
            <p:nvPr/>
          </p:nvSpPr>
          <p:spPr>
            <a:xfrm>
              <a:off x="2946214" y="2421338"/>
              <a:ext cx="21193" cy="56637"/>
            </a:xfrm>
            <a:custGeom>
              <a:avLst/>
              <a:gdLst/>
              <a:ahLst/>
              <a:cxnLst/>
              <a:rect l="l" t="t" r="r" b="b"/>
              <a:pathLst>
                <a:path w="629" h="1681" extrusionOk="0">
                  <a:moveTo>
                    <a:pt x="314" y="0"/>
                  </a:moveTo>
                  <a:cubicBezTo>
                    <a:pt x="138" y="0"/>
                    <a:pt x="0" y="138"/>
                    <a:pt x="0" y="315"/>
                  </a:cubicBezTo>
                  <a:lnTo>
                    <a:pt x="0" y="1366"/>
                  </a:lnTo>
                  <a:cubicBezTo>
                    <a:pt x="0" y="1543"/>
                    <a:pt x="138" y="1680"/>
                    <a:pt x="314" y="1680"/>
                  </a:cubicBezTo>
                  <a:cubicBezTo>
                    <a:pt x="491" y="1680"/>
                    <a:pt x="629" y="1543"/>
                    <a:pt x="629" y="1366"/>
                  </a:cubicBezTo>
                  <a:lnTo>
                    <a:pt x="629" y="315"/>
                  </a:lnTo>
                  <a:cubicBezTo>
                    <a:pt x="629" y="138"/>
                    <a:pt x="491" y="0"/>
                    <a:pt x="314"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9"/>
            <p:cNvSpPr/>
            <p:nvPr/>
          </p:nvSpPr>
          <p:spPr>
            <a:xfrm>
              <a:off x="3053426" y="2329019"/>
              <a:ext cx="85074" cy="21193"/>
            </a:xfrm>
            <a:custGeom>
              <a:avLst/>
              <a:gdLst/>
              <a:ahLst/>
              <a:cxnLst/>
              <a:rect l="l" t="t" r="r" b="b"/>
              <a:pathLst>
                <a:path w="2525" h="629" extrusionOk="0">
                  <a:moveTo>
                    <a:pt x="315" y="0"/>
                  </a:moveTo>
                  <a:cubicBezTo>
                    <a:pt x="138" y="0"/>
                    <a:pt x="0" y="138"/>
                    <a:pt x="0" y="315"/>
                  </a:cubicBezTo>
                  <a:cubicBezTo>
                    <a:pt x="0" y="491"/>
                    <a:pt x="138" y="629"/>
                    <a:pt x="315" y="629"/>
                  </a:cubicBezTo>
                  <a:lnTo>
                    <a:pt x="2210" y="629"/>
                  </a:lnTo>
                  <a:cubicBezTo>
                    <a:pt x="2377" y="629"/>
                    <a:pt x="2524" y="491"/>
                    <a:pt x="2524" y="315"/>
                  </a:cubicBezTo>
                  <a:cubicBezTo>
                    <a:pt x="2524" y="138"/>
                    <a:pt x="2377" y="0"/>
                    <a:pt x="2210"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9"/>
            <p:cNvSpPr/>
            <p:nvPr/>
          </p:nvSpPr>
          <p:spPr>
            <a:xfrm>
              <a:off x="2882332" y="2286296"/>
              <a:ext cx="85074" cy="21563"/>
            </a:xfrm>
            <a:custGeom>
              <a:avLst/>
              <a:gdLst/>
              <a:ahLst/>
              <a:cxnLst/>
              <a:rect l="l" t="t" r="r" b="b"/>
              <a:pathLst>
                <a:path w="2525" h="640" extrusionOk="0">
                  <a:moveTo>
                    <a:pt x="314" y="1"/>
                  </a:moveTo>
                  <a:cubicBezTo>
                    <a:pt x="138" y="1"/>
                    <a:pt x="0" y="149"/>
                    <a:pt x="0" y="326"/>
                  </a:cubicBezTo>
                  <a:cubicBezTo>
                    <a:pt x="0" y="492"/>
                    <a:pt x="138" y="640"/>
                    <a:pt x="314" y="640"/>
                  </a:cubicBezTo>
                  <a:lnTo>
                    <a:pt x="2210" y="640"/>
                  </a:lnTo>
                  <a:cubicBezTo>
                    <a:pt x="2387" y="640"/>
                    <a:pt x="2525" y="492"/>
                    <a:pt x="2525" y="326"/>
                  </a:cubicBezTo>
                  <a:cubicBezTo>
                    <a:pt x="2525" y="149"/>
                    <a:pt x="2387" y="1"/>
                    <a:pt x="221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9"/>
            <p:cNvSpPr/>
            <p:nvPr/>
          </p:nvSpPr>
          <p:spPr>
            <a:xfrm>
              <a:off x="3053426" y="2286296"/>
              <a:ext cx="85074" cy="21563"/>
            </a:xfrm>
            <a:custGeom>
              <a:avLst/>
              <a:gdLst/>
              <a:ahLst/>
              <a:cxnLst/>
              <a:rect l="l" t="t" r="r" b="b"/>
              <a:pathLst>
                <a:path w="2525" h="640" extrusionOk="0">
                  <a:moveTo>
                    <a:pt x="315" y="1"/>
                  </a:moveTo>
                  <a:cubicBezTo>
                    <a:pt x="138" y="1"/>
                    <a:pt x="0" y="149"/>
                    <a:pt x="0" y="326"/>
                  </a:cubicBezTo>
                  <a:cubicBezTo>
                    <a:pt x="0" y="492"/>
                    <a:pt x="138" y="640"/>
                    <a:pt x="315" y="640"/>
                  </a:cubicBezTo>
                  <a:lnTo>
                    <a:pt x="2210" y="640"/>
                  </a:lnTo>
                  <a:cubicBezTo>
                    <a:pt x="2377" y="640"/>
                    <a:pt x="2524" y="492"/>
                    <a:pt x="2524" y="326"/>
                  </a:cubicBezTo>
                  <a:cubicBezTo>
                    <a:pt x="2524" y="149"/>
                    <a:pt x="2377" y="1"/>
                    <a:pt x="2210"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9"/>
            <p:cNvSpPr/>
            <p:nvPr/>
          </p:nvSpPr>
          <p:spPr>
            <a:xfrm>
              <a:off x="3053426" y="2371708"/>
              <a:ext cx="85074" cy="21193"/>
            </a:xfrm>
            <a:custGeom>
              <a:avLst/>
              <a:gdLst/>
              <a:ahLst/>
              <a:cxnLst/>
              <a:rect l="l" t="t" r="r" b="b"/>
              <a:pathLst>
                <a:path w="2525" h="629" extrusionOk="0">
                  <a:moveTo>
                    <a:pt x="315" y="0"/>
                  </a:moveTo>
                  <a:cubicBezTo>
                    <a:pt x="138" y="0"/>
                    <a:pt x="0" y="138"/>
                    <a:pt x="0" y="314"/>
                  </a:cubicBezTo>
                  <a:cubicBezTo>
                    <a:pt x="0" y="482"/>
                    <a:pt x="138" y="629"/>
                    <a:pt x="315" y="629"/>
                  </a:cubicBezTo>
                  <a:lnTo>
                    <a:pt x="2210" y="629"/>
                  </a:lnTo>
                  <a:cubicBezTo>
                    <a:pt x="2377" y="629"/>
                    <a:pt x="2524" y="482"/>
                    <a:pt x="2524" y="314"/>
                  </a:cubicBezTo>
                  <a:cubicBezTo>
                    <a:pt x="2524" y="138"/>
                    <a:pt x="2377" y="0"/>
                    <a:pt x="2210"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9"/>
            <p:cNvSpPr/>
            <p:nvPr/>
          </p:nvSpPr>
          <p:spPr>
            <a:xfrm>
              <a:off x="3116971" y="2421338"/>
              <a:ext cx="21530" cy="56637"/>
            </a:xfrm>
            <a:custGeom>
              <a:avLst/>
              <a:gdLst/>
              <a:ahLst/>
              <a:cxnLst/>
              <a:rect l="l" t="t" r="r" b="b"/>
              <a:pathLst>
                <a:path w="639" h="1681" extrusionOk="0">
                  <a:moveTo>
                    <a:pt x="324" y="0"/>
                  </a:moveTo>
                  <a:cubicBezTo>
                    <a:pt x="147" y="0"/>
                    <a:pt x="0" y="138"/>
                    <a:pt x="0" y="315"/>
                  </a:cubicBezTo>
                  <a:lnTo>
                    <a:pt x="0" y="1366"/>
                  </a:lnTo>
                  <a:cubicBezTo>
                    <a:pt x="0" y="1543"/>
                    <a:pt x="147" y="1680"/>
                    <a:pt x="324" y="1680"/>
                  </a:cubicBezTo>
                  <a:cubicBezTo>
                    <a:pt x="491" y="1680"/>
                    <a:pt x="638" y="1543"/>
                    <a:pt x="638" y="1366"/>
                  </a:cubicBezTo>
                  <a:lnTo>
                    <a:pt x="638" y="315"/>
                  </a:lnTo>
                  <a:cubicBezTo>
                    <a:pt x="638" y="138"/>
                    <a:pt x="491" y="0"/>
                    <a:pt x="324"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9"/>
          <p:cNvGrpSpPr/>
          <p:nvPr/>
        </p:nvGrpSpPr>
        <p:grpSpPr>
          <a:xfrm>
            <a:off x="3457473" y="2243944"/>
            <a:ext cx="361726" cy="363077"/>
            <a:chOff x="3457473" y="2243944"/>
            <a:chExt cx="361726" cy="363077"/>
          </a:xfrm>
        </p:grpSpPr>
        <p:sp>
          <p:nvSpPr>
            <p:cNvPr id="1531" name="Google Shape;1531;p49"/>
            <p:cNvSpPr/>
            <p:nvPr/>
          </p:nvSpPr>
          <p:spPr>
            <a:xfrm>
              <a:off x="3627556" y="2272414"/>
              <a:ext cx="21226" cy="65229"/>
            </a:xfrm>
            <a:custGeom>
              <a:avLst/>
              <a:gdLst/>
              <a:ahLst/>
              <a:cxnLst/>
              <a:rect l="l" t="t" r="r" b="b"/>
              <a:pathLst>
                <a:path w="630" h="1936" extrusionOk="0">
                  <a:moveTo>
                    <a:pt x="315" y="0"/>
                  </a:moveTo>
                  <a:cubicBezTo>
                    <a:pt x="138" y="0"/>
                    <a:pt x="1" y="561"/>
                    <a:pt x="1" y="738"/>
                  </a:cubicBezTo>
                  <a:lnTo>
                    <a:pt x="1" y="1621"/>
                  </a:lnTo>
                  <a:cubicBezTo>
                    <a:pt x="1" y="1788"/>
                    <a:pt x="138" y="1936"/>
                    <a:pt x="315" y="1936"/>
                  </a:cubicBezTo>
                  <a:cubicBezTo>
                    <a:pt x="492" y="1936"/>
                    <a:pt x="629" y="1788"/>
                    <a:pt x="629" y="1621"/>
                  </a:cubicBezTo>
                  <a:lnTo>
                    <a:pt x="629" y="315"/>
                  </a:lnTo>
                  <a:cubicBezTo>
                    <a:pt x="629" y="138"/>
                    <a:pt x="492" y="0"/>
                    <a:pt x="315"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9"/>
            <p:cNvSpPr/>
            <p:nvPr/>
          </p:nvSpPr>
          <p:spPr>
            <a:xfrm>
              <a:off x="3638169" y="2272414"/>
              <a:ext cx="10613" cy="65229"/>
            </a:xfrm>
            <a:custGeom>
              <a:avLst/>
              <a:gdLst/>
              <a:ahLst/>
              <a:cxnLst/>
              <a:rect l="l" t="t" r="r" b="b"/>
              <a:pathLst>
                <a:path w="315" h="1936" extrusionOk="0">
                  <a:moveTo>
                    <a:pt x="0" y="0"/>
                  </a:moveTo>
                  <a:lnTo>
                    <a:pt x="0" y="1936"/>
                  </a:lnTo>
                  <a:cubicBezTo>
                    <a:pt x="177" y="1936"/>
                    <a:pt x="314" y="1788"/>
                    <a:pt x="314" y="1621"/>
                  </a:cubicBezTo>
                  <a:lnTo>
                    <a:pt x="314" y="315"/>
                  </a:lnTo>
                  <a:cubicBezTo>
                    <a:pt x="314" y="138"/>
                    <a:pt x="177" y="0"/>
                    <a:pt x="0"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9"/>
            <p:cNvSpPr/>
            <p:nvPr/>
          </p:nvSpPr>
          <p:spPr>
            <a:xfrm>
              <a:off x="3627556" y="2243944"/>
              <a:ext cx="78133" cy="53335"/>
            </a:xfrm>
            <a:custGeom>
              <a:avLst/>
              <a:gdLst/>
              <a:ahLst/>
              <a:cxnLst/>
              <a:rect l="l" t="t" r="r" b="b"/>
              <a:pathLst>
                <a:path w="2319" h="1583" extrusionOk="0">
                  <a:moveTo>
                    <a:pt x="315" y="1"/>
                  </a:moveTo>
                  <a:cubicBezTo>
                    <a:pt x="138" y="1"/>
                    <a:pt x="1" y="138"/>
                    <a:pt x="1" y="315"/>
                  </a:cubicBezTo>
                  <a:lnTo>
                    <a:pt x="1" y="1583"/>
                  </a:lnTo>
                  <a:lnTo>
                    <a:pt x="1052" y="1583"/>
                  </a:lnTo>
                  <a:cubicBezTo>
                    <a:pt x="1749" y="1583"/>
                    <a:pt x="2319" y="1013"/>
                    <a:pt x="2319" y="315"/>
                  </a:cubicBezTo>
                  <a:cubicBezTo>
                    <a:pt x="2319" y="138"/>
                    <a:pt x="2172" y="1"/>
                    <a:pt x="2004"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9"/>
            <p:cNvSpPr/>
            <p:nvPr/>
          </p:nvSpPr>
          <p:spPr>
            <a:xfrm>
              <a:off x="3478632" y="2458064"/>
              <a:ext cx="319068" cy="148955"/>
            </a:xfrm>
            <a:custGeom>
              <a:avLst/>
              <a:gdLst/>
              <a:ahLst/>
              <a:cxnLst/>
              <a:rect l="l" t="t" r="r" b="b"/>
              <a:pathLst>
                <a:path w="9470" h="4421" extrusionOk="0">
                  <a:moveTo>
                    <a:pt x="1" y="1"/>
                  </a:moveTo>
                  <a:lnTo>
                    <a:pt x="1" y="4106"/>
                  </a:lnTo>
                  <a:cubicBezTo>
                    <a:pt x="1" y="4283"/>
                    <a:pt x="138" y="4421"/>
                    <a:pt x="315" y="4421"/>
                  </a:cubicBezTo>
                  <a:lnTo>
                    <a:pt x="2525" y="4421"/>
                  </a:lnTo>
                  <a:lnTo>
                    <a:pt x="4735" y="3792"/>
                  </a:lnTo>
                  <a:lnTo>
                    <a:pt x="6945" y="4421"/>
                  </a:lnTo>
                  <a:lnTo>
                    <a:pt x="9155" y="4421"/>
                  </a:lnTo>
                  <a:cubicBezTo>
                    <a:pt x="9332" y="4421"/>
                    <a:pt x="9469" y="4283"/>
                    <a:pt x="9469" y="4106"/>
                  </a:cubicBezTo>
                  <a:lnTo>
                    <a:pt x="9469"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9"/>
            <p:cNvSpPr/>
            <p:nvPr/>
          </p:nvSpPr>
          <p:spPr>
            <a:xfrm>
              <a:off x="3638169" y="2458064"/>
              <a:ext cx="159534" cy="148955"/>
            </a:xfrm>
            <a:custGeom>
              <a:avLst/>
              <a:gdLst/>
              <a:ahLst/>
              <a:cxnLst/>
              <a:rect l="l" t="t" r="r" b="b"/>
              <a:pathLst>
                <a:path w="4735" h="4421" extrusionOk="0">
                  <a:moveTo>
                    <a:pt x="0" y="1"/>
                  </a:moveTo>
                  <a:lnTo>
                    <a:pt x="0" y="3792"/>
                  </a:lnTo>
                  <a:lnTo>
                    <a:pt x="2210" y="4421"/>
                  </a:lnTo>
                  <a:lnTo>
                    <a:pt x="4420" y="4421"/>
                  </a:lnTo>
                  <a:cubicBezTo>
                    <a:pt x="4597" y="4421"/>
                    <a:pt x="4734" y="4283"/>
                    <a:pt x="4734" y="4106"/>
                  </a:cubicBezTo>
                  <a:lnTo>
                    <a:pt x="4734"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9"/>
            <p:cNvSpPr/>
            <p:nvPr/>
          </p:nvSpPr>
          <p:spPr>
            <a:xfrm>
              <a:off x="3457473" y="2426325"/>
              <a:ext cx="361723" cy="42385"/>
            </a:xfrm>
            <a:custGeom>
              <a:avLst/>
              <a:gdLst/>
              <a:ahLst/>
              <a:cxnLst/>
              <a:rect l="l" t="t" r="r" b="b"/>
              <a:pathLst>
                <a:path w="10736" h="1258" extrusionOk="0">
                  <a:moveTo>
                    <a:pt x="315" y="0"/>
                  </a:moveTo>
                  <a:cubicBezTo>
                    <a:pt x="138" y="0"/>
                    <a:pt x="0" y="138"/>
                    <a:pt x="0" y="314"/>
                  </a:cubicBezTo>
                  <a:lnTo>
                    <a:pt x="0" y="943"/>
                  </a:lnTo>
                  <a:cubicBezTo>
                    <a:pt x="0" y="1120"/>
                    <a:pt x="138" y="1257"/>
                    <a:pt x="315" y="1257"/>
                  </a:cubicBezTo>
                  <a:lnTo>
                    <a:pt x="10411" y="1257"/>
                  </a:lnTo>
                  <a:cubicBezTo>
                    <a:pt x="10588" y="1257"/>
                    <a:pt x="10736" y="1120"/>
                    <a:pt x="10736" y="943"/>
                  </a:cubicBezTo>
                  <a:lnTo>
                    <a:pt x="10736" y="314"/>
                  </a:lnTo>
                  <a:cubicBezTo>
                    <a:pt x="10736" y="138"/>
                    <a:pt x="10588" y="0"/>
                    <a:pt x="1041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9"/>
            <p:cNvSpPr/>
            <p:nvPr/>
          </p:nvSpPr>
          <p:spPr>
            <a:xfrm>
              <a:off x="3638169" y="2426325"/>
              <a:ext cx="181030" cy="42385"/>
            </a:xfrm>
            <a:custGeom>
              <a:avLst/>
              <a:gdLst/>
              <a:ahLst/>
              <a:cxnLst/>
              <a:rect l="l" t="t" r="r" b="b"/>
              <a:pathLst>
                <a:path w="5373" h="1258" extrusionOk="0">
                  <a:moveTo>
                    <a:pt x="0" y="0"/>
                  </a:moveTo>
                  <a:lnTo>
                    <a:pt x="0" y="1257"/>
                  </a:lnTo>
                  <a:lnTo>
                    <a:pt x="5048" y="1257"/>
                  </a:lnTo>
                  <a:cubicBezTo>
                    <a:pt x="5225" y="1257"/>
                    <a:pt x="5373" y="1120"/>
                    <a:pt x="5373" y="943"/>
                  </a:cubicBezTo>
                  <a:lnTo>
                    <a:pt x="5373" y="314"/>
                  </a:lnTo>
                  <a:cubicBezTo>
                    <a:pt x="5373" y="138"/>
                    <a:pt x="5225" y="0"/>
                    <a:pt x="5048"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9"/>
            <p:cNvSpPr/>
            <p:nvPr/>
          </p:nvSpPr>
          <p:spPr>
            <a:xfrm>
              <a:off x="3563707" y="2316350"/>
              <a:ext cx="148955" cy="290665"/>
            </a:xfrm>
            <a:custGeom>
              <a:avLst/>
              <a:gdLst/>
              <a:ahLst/>
              <a:cxnLst/>
              <a:rect l="l" t="t" r="r" b="b"/>
              <a:pathLst>
                <a:path w="4421" h="8627" extrusionOk="0">
                  <a:moveTo>
                    <a:pt x="2210" y="0"/>
                  </a:moveTo>
                  <a:cubicBezTo>
                    <a:pt x="2137" y="0"/>
                    <a:pt x="2063" y="28"/>
                    <a:pt x="2004" y="82"/>
                  </a:cubicBezTo>
                  <a:lnTo>
                    <a:pt x="108" y="1761"/>
                  </a:lnTo>
                  <a:cubicBezTo>
                    <a:pt x="40" y="1820"/>
                    <a:pt x="0" y="1909"/>
                    <a:pt x="0" y="1997"/>
                  </a:cubicBezTo>
                  <a:lnTo>
                    <a:pt x="0" y="8627"/>
                  </a:lnTo>
                  <a:lnTo>
                    <a:pt x="1267" y="8627"/>
                  </a:lnTo>
                  <a:lnTo>
                    <a:pt x="2210" y="7998"/>
                  </a:lnTo>
                  <a:lnTo>
                    <a:pt x="3163" y="8627"/>
                  </a:lnTo>
                  <a:lnTo>
                    <a:pt x="4420" y="8627"/>
                  </a:lnTo>
                  <a:lnTo>
                    <a:pt x="4420" y="1997"/>
                  </a:lnTo>
                  <a:cubicBezTo>
                    <a:pt x="4420" y="1909"/>
                    <a:pt x="4381" y="1820"/>
                    <a:pt x="4312" y="1761"/>
                  </a:cubicBezTo>
                  <a:lnTo>
                    <a:pt x="2417" y="82"/>
                  </a:lnTo>
                  <a:cubicBezTo>
                    <a:pt x="2358" y="28"/>
                    <a:pt x="2284" y="0"/>
                    <a:pt x="2210"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9"/>
            <p:cNvSpPr/>
            <p:nvPr/>
          </p:nvSpPr>
          <p:spPr>
            <a:xfrm>
              <a:off x="3638169" y="2316081"/>
              <a:ext cx="74494" cy="290935"/>
            </a:xfrm>
            <a:custGeom>
              <a:avLst/>
              <a:gdLst/>
              <a:ahLst/>
              <a:cxnLst/>
              <a:rect l="l" t="t" r="r" b="b"/>
              <a:pathLst>
                <a:path w="2211" h="8635" extrusionOk="0">
                  <a:moveTo>
                    <a:pt x="0" y="1"/>
                  </a:moveTo>
                  <a:lnTo>
                    <a:pt x="0" y="8006"/>
                  </a:lnTo>
                  <a:lnTo>
                    <a:pt x="953" y="8635"/>
                  </a:lnTo>
                  <a:lnTo>
                    <a:pt x="2210" y="8635"/>
                  </a:lnTo>
                  <a:lnTo>
                    <a:pt x="2210" y="2005"/>
                  </a:lnTo>
                  <a:cubicBezTo>
                    <a:pt x="2210" y="1917"/>
                    <a:pt x="2171" y="1828"/>
                    <a:pt x="2102" y="1769"/>
                  </a:cubicBezTo>
                  <a:lnTo>
                    <a:pt x="207" y="90"/>
                  </a:lnTo>
                  <a:cubicBezTo>
                    <a:pt x="148" y="31"/>
                    <a:pt x="79" y="1"/>
                    <a:pt x="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9"/>
            <p:cNvSpPr/>
            <p:nvPr/>
          </p:nvSpPr>
          <p:spPr>
            <a:xfrm>
              <a:off x="3744707" y="2500753"/>
              <a:ext cx="21226" cy="21226"/>
            </a:xfrm>
            <a:custGeom>
              <a:avLst/>
              <a:gdLst/>
              <a:ahLst/>
              <a:cxnLst/>
              <a:rect l="l" t="t" r="r" b="b"/>
              <a:pathLst>
                <a:path w="630" h="630" extrusionOk="0">
                  <a:moveTo>
                    <a:pt x="315" y="1"/>
                  </a:moveTo>
                  <a:cubicBezTo>
                    <a:pt x="138" y="1"/>
                    <a:pt x="1" y="138"/>
                    <a:pt x="1" y="315"/>
                  </a:cubicBezTo>
                  <a:cubicBezTo>
                    <a:pt x="1" y="482"/>
                    <a:pt x="138" y="629"/>
                    <a:pt x="315" y="629"/>
                  </a:cubicBezTo>
                  <a:cubicBezTo>
                    <a:pt x="482" y="629"/>
                    <a:pt x="629" y="482"/>
                    <a:pt x="629" y="315"/>
                  </a:cubicBezTo>
                  <a:cubicBezTo>
                    <a:pt x="629" y="138"/>
                    <a:pt x="48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9"/>
            <p:cNvSpPr/>
            <p:nvPr/>
          </p:nvSpPr>
          <p:spPr>
            <a:xfrm>
              <a:off x="3654039" y="2489837"/>
              <a:ext cx="21563" cy="21530"/>
            </a:xfrm>
            <a:custGeom>
              <a:avLst/>
              <a:gdLst/>
              <a:ahLst/>
              <a:cxnLst/>
              <a:rect l="l" t="t" r="r" b="b"/>
              <a:pathLst>
                <a:path w="640" h="639" extrusionOk="0">
                  <a:moveTo>
                    <a:pt x="315" y="1"/>
                  </a:moveTo>
                  <a:cubicBezTo>
                    <a:pt x="148" y="1"/>
                    <a:pt x="0" y="148"/>
                    <a:pt x="0" y="325"/>
                  </a:cubicBezTo>
                  <a:cubicBezTo>
                    <a:pt x="0" y="492"/>
                    <a:pt x="148" y="639"/>
                    <a:pt x="315" y="639"/>
                  </a:cubicBezTo>
                  <a:cubicBezTo>
                    <a:pt x="492" y="639"/>
                    <a:pt x="639" y="492"/>
                    <a:pt x="639" y="325"/>
                  </a:cubicBezTo>
                  <a:cubicBezTo>
                    <a:pt x="639" y="148"/>
                    <a:pt x="49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9"/>
            <p:cNvSpPr/>
            <p:nvPr/>
          </p:nvSpPr>
          <p:spPr>
            <a:xfrm>
              <a:off x="3601073" y="2489837"/>
              <a:ext cx="21226" cy="21530"/>
            </a:xfrm>
            <a:custGeom>
              <a:avLst/>
              <a:gdLst/>
              <a:ahLst/>
              <a:cxnLst/>
              <a:rect l="l" t="t" r="r" b="b"/>
              <a:pathLst>
                <a:path w="630" h="639" extrusionOk="0">
                  <a:moveTo>
                    <a:pt x="315" y="1"/>
                  </a:moveTo>
                  <a:cubicBezTo>
                    <a:pt x="138" y="1"/>
                    <a:pt x="1" y="148"/>
                    <a:pt x="1" y="325"/>
                  </a:cubicBezTo>
                  <a:cubicBezTo>
                    <a:pt x="1" y="492"/>
                    <a:pt x="138" y="639"/>
                    <a:pt x="315" y="639"/>
                  </a:cubicBezTo>
                  <a:cubicBezTo>
                    <a:pt x="483" y="639"/>
                    <a:pt x="630" y="492"/>
                    <a:pt x="630" y="325"/>
                  </a:cubicBezTo>
                  <a:cubicBezTo>
                    <a:pt x="630" y="148"/>
                    <a:pt x="483"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9"/>
            <p:cNvSpPr/>
            <p:nvPr/>
          </p:nvSpPr>
          <p:spPr>
            <a:xfrm>
              <a:off x="3654039" y="2447484"/>
              <a:ext cx="21563" cy="21226"/>
            </a:xfrm>
            <a:custGeom>
              <a:avLst/>
              <a:gdLst/>
              <a:ahLst/>
              <a:cxnLst/>
              <a:rect l="l" t="t" r="r" b="b"/>
              <a:pathLst>
                <a:path w="640" h="630" extrusionOk="0">
                  <a:moveTo>
                    <a:pt x="315" y="1"/>
                  </a:moveTo>
                  <a:cubicBezTo>
                    <a:pt x="148" y="1"/>
                    <a:pt x="0" y="138"/>
                    <a:pt x="0" y="315"/>
                  </a:cubicBezTo>
                  <a:cubicBezTo>
                    <a:pt x="0" y="492"/>
                    <a:pt x="148" y="629"/>
                    <a:pt x="315" y="629"/>
                  </a:cubicBezTo>
                  <a:cubicBezTo>
                    <a:pt x="492" y="629"/>
                    <a:pt x="639" y="492"/>
                    <a:pt x="639" y="315"/>
                  </a:cubicBezTo>
                  <a:cubicBezTo>
                    <a:pt x="639" y="138"/>
                    <a:pt x="49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9"/>
            <p:cNvSpPr/>
            <p:nvPr/>
          </p:nvSpPr>
          <p:spPr>
            <a:xfrm>
              <a:off x="3601073" y="2447484"/>
              <a:ext cx="21226" cy="21226"/>
            </a:xfrm>
            <a:custGeom>
              <a:avLst/>
              <a:gdLst/>
              <a:ahLst/>
              <a:cxnLst/>
              <a:rect l="l" t="t" r="r" b="b"/>
              <a:pathLst>
                <a:path w="630" h="630" extrusionOk="0">
                  <a:moveTo>
                    <a:pt x="315" y="1"/>
                  </a:moveTo>
                  <a:cubicBezTo>
                    <a:pt x="138" y="1"/>
                    <a:pt x="1" y="138"/>
                    <a:pt x="1" y="315"/>
                  </a:cubicBezTo>
                  <a:cubicBezTo>
                    <a:pt x="1" y="492"/>
                    <a:pt x="138" y="629"/>
                    <a:pt x="315" y="629"/>
                  </a:cubicBezTo>
                  <a:cubicBezTo>
                    <a:pt x="483" y="629"/>
                    <a:pt x="630" y="492"/>
                    <a:pt x="630" y="315"/>
                  </a:cubicBezTo>
                  <a:cubicBezTo>
                    <a:pt x="630" y="138"/>
                    <a:pt x="483"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9"/>
            <p:cNvSpPr/>
            <p:nvPr/>
          </p:nvSpPr>
          <p:spPr>
            <a:xfrm>
              <a:off x="3654039" y="2404795"/>
              <a:ext cx="21563" cy="21563"/>
            </a:xfrm>
            <a:custGeom>
              <a:avLst/>
              <a:gdLst/>
              <a:ahLst/>
              <a:cxnLst/>
              <a:rect l="l" t="t" r="r" b="b"/>
              <a:pathLst>
                <a:path w="640" h="640" extrusionOk="0">
                  <a:moveTo>
                    <a:pt x="315" y="0"/>
                  </a:moveTo>
                  <a:cubicBezTo>
                    <a:pt x="148" y="0"/>
                    <a:pt x="0" y="148"/>
                    <a:pt x="0" y="314"/>
                  </a:cubicBezTo>
                  <a:cubicBezTo>
                    <a:pt x="0" y="491"/>
                    <a:pt x="148" y="639"/>
                    <a:pt x="315" y="639"/>
                  </a:cubicBezTo>
                  <a:cubicBezTo>
                    <a:pt x="492" y="639"/>
                    <a:pt x="639" y="491"/>
                    <a:pt x="639" y="314"/>
                  </a:cubicBezTo>
                  <a:cubicBezTo>
                    <a:pt x="639" y="148"/>
                    <a:pt x="492" y="0"/>
                    <a:pt x="315"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9"/>
            <p:cNvSpPr/>
            <p:nvPr/>
          </p:nvSpPr>
          <p:spPr>
            <a:xfrm>
              <a:off x="3627556" y="2365745"/>
              <a:ext cx="21226" cy="21563"/>
            </a:xfrm>
            <a:custGeom>
              <a:avLst/>
              <a:gdLst/>
              <a:ahLst/>
              <a:cxnLst/>
              <a:rect l="l" t="t" r="r" b="b"/>
              <a:pathLst>
                <a:path w="630" h="640" extrusionOk="0">
                  <a:moveTo>
                    <a:pt x="315" y="0"/>
                  </a:moveTo>
                  <a:cubicBezTo>
                    <a:pt x="138" y="0"/>
                    <a:pt x="1" y="148"/>
                    <a:pt x="1" y="325"/>
                  </a:cubicBezTo>
                  <a:cubicBezTo>
                    <a:pt x="1" y="491"/>
                    <a:pt x="138" y="639"/>
                    <a:pt x="315" y="639"/>
                  </a:cubicBezTo>
                  <a:cubicBezTo>
                    <a:pt x="492" y="639"/>
                    <a:pt x="629" y="491"/>
                    <a:pt x="629" y="325"/>
                  </a:cubicBezTo>
                  <a:cubicBezTo>
                    <a:pt x="629" y="148"/>
                    <a:pt x="492" y="0"/>
                    <a:pt x="315"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9"/>
            <p:cNvSpPr/>
            <p:nvPr/>
          </p:nvSpPr>
          <p:spPr>
            <a:xfrm>
              <a:off x="3601073" y="2404795"/>
              <a:ext cx="21226" cy="21563"/>
            </a:xfrm>
            <a:custGeom>
              <a:avLst/>
              <a:gdLst/>
              <a:ahLst/>
              <a:cxnLst/>
              <a:rect l="l" t="t" r="r" b="b"/>
              <a:pathLst>
                <a:path w="630" h="640" extrusionOk="0">
                  <a:moveTo>
                    <a:pt x="315" y="0"/>
                  </a:moveTo>
                  <a:cubicBezTo>
                    <a:pt x="138" y="0"/>
                    <a:pt x="1" y="148"/>
                    <a:pt x="1" y="314"/>
                  </a:cubicBezTo>
                  <a:cubicBezTo>
                    <a:pt x="1" y="491"/>
                    <a:pt x="138" y="639"/>
                    <a:pt x="315" y="639"/>
                  </a:cubicBezTo>
                  <a:cubicBezTo>
                    <a:pt x="483" y="639"/>
                    <a:pt x="630" y="491"/>
                    <a:pt x="630" y="314"/>
                  </a:cubicBezTo>
                  <a:cubicBezTo>
                    <a:pt x="630" y="148"/>
                    <a:pt x="483" y="0"/>
                    <a:pt x="315"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9"/>
            <p:cNvSpPr/>
            <p:nvPr/>
          </p:nvSpPr>
          <p:spPr>
            <a:xfrm>
              <a:off x="3744707" y="2543106"/>
              <a:ext cx="21226" cy="21226"/>
            </a:xfrm>
            <a:custGeom>
              <a:avLst/>
              <a:gdLst/>
              <a:ahLst/>
              <a:cxnLst/>
              <a:rect l="l" t="t" r="r" b="b"/>
              <a:pathLst>
                <a:path w="630" h="630" extrusionOk="0">
                  <a:moveTo>
                    <a:pt x="315" y="1"/>
                  </a:moveTo>
                  <a:cubicBezTo>
                    <a:pt x="138" y="1"/>
                    <a:pt x="1" y="148"/>
                    <a:pt x="1" y="315"/>
                  </a:cubicBezTo>
                  <a:cubicBezTo>
                    <a:pt x="1" y="492"/>
                    <a:pt x="138" y="629"/>
                    <a:pt x="315" y="629"/>
                  </a:cubicBezTo>
                  <a:cubicBezTo>
                    <a:pt x="482" y="629"/>
                    <a:pt x="629" y="492"/>
                    <a:pt x="629" y="315"/>
                  </a:cubicBezTo>
                  <a:cubicBezTo>
                    <a:pt x="629" y="148"/>
                    <a:pt x="48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9"/>
            <p:cNvSpPr/>
            <p:nvPr/>
          </p:nvSpPr>
          <p:spPr>
            <a:xfrm>
              <a:off x="3510405" y="2500753"/>
              <a:ext cx="21563" cy="21226"/>
            </a:xfrm>
            <a:custGeom>
              <a:avLst/>
              <a:gdLst/>
              <a:ahLst/>
              <a:cxnLst/>
              <a:rect l="l" t="t" r="r" b="b"/>
              <a:pathLst>
                <a:path w="640" h="630" extrusionOk="0">
                  <a:moveTo>
                    <a:pt x="315" y="1"/>
                  </a:moveTo>
                  <a:cubicBezTo>
                    <a:pt x="149" y="1"/>
                    <a:pt x="1" y="138"/>
                    <a:pt x="1" y="315"/>
                  </a:cubicBezTo>
                  <a:cubicBezTo>
                    <a:pt x="1" y="482"/>
                    <a:pt x="149" y="629"/>
                    <a:pt x="315" y="629"/>
                  </a:cubicBezTo>
                  <a:cubicBezTo>
                    <a:pt x="492" y="629"/>
                    <a:pt x="640" y="482"/>
                    <a:pt x="640" y="315"/>
                  </a:cubicBezTo>
                  <a:cubicBezTo>
                    <a:pt x="640" y="138"/>
                    <a:pt x="492"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9"/>
            <p:cNvSpPr/>
            <p:nvPr/>
          </p:nvSpPr>
          <p:spPr>
            <a:xfrm>
              <a:off x="3510405" y="2543106"/>
              <a:ext cx="21563" cy="21226"/>
            </a:xfrm>
            <a:custGeom>
              <a:avLst/>
              <a:gdLst/>
              <a:ahLst/>
              <a:cxnLst/>
              <a:rect l="l" t="t" r="r" b="b"/>
              <a:pathLst>
                <a:path w="640" h="630" extrusionOk="0">
                  <a:moveTo>
                    <a:pt x="315" y="1"/>
                  </a:moveTo>
                  <a:cubicBezTo>
                    <a:pt x="149" y="1"/>
                    <a:pt x="1" y="148"/>
                    <a:pt x="1" y="315"/>
                  </a:cubicBezTo>
                  <a:cubicBezTo>
                    <a:pt x="1" y="492"/>
                    <a:pt x="149" y="629"/>
                    <a:pt x="315" y="629"/>
                  </a:cubicBezTo>
                  <a:cubicBezTo>
                    <a:pt x="492" y="629"/>
                    <a:pt x="640" y="492"/>
                    <a:pt x="640" y="315"/>
                  </a:cubicBezTo>
                  <a:cubicBezTo>
                    <a:pt x="640" y="148"/>
                    <a:pt x="492"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9"/>
            <p:cNvSpPr/>
            <p:nvPr/>
          </p:nvSpPr>
          <p:spPr>
            <a:xfrm>
              <a:off x="3616976" y="2539501"/>
              <a:ext cx="42385" cy="67520"/>
            </a:xfrm>
            <a:custGeom>
              <a:avLst/>
              <a:gdLst/>
              <a:ahLst/>
              <a:cxnLst/>
              <a:rect l="l" t="t" r="r" b="b"/>
              <a:pathLst>
                <a:path w="1258" h="2004" extrusionOk="0">
                  <a:moveTo>
                    <a:pt x="629" y="0"/>
                  </a:moveTo>
                  <a:cubicBezTo>
                    <a:pt x="286" y="0"/>
                    <a:pt x="0" y="284"/>
                    <a:pt x="0" y="638"/>
                  </a:cubicBezTo>
                  <a:lnTo>
                    <a:pt x="0" y="1375"/>
                  </a:lnTo>
                  <a:lnTo>
                    <a:pt x="315" y="2004"/>
                  </a:lnTo>
                  <a:lnTo>
                    <a:pt x="943" y="2004"/>
                  </a:lnTo>
                  <a:lnTo>
                    <a:pt x="1258" y="1375"/>
                  </a:lnTo>
                  <a:lnTo>
                    <a:pt x="1258" y="638"/>
                  </a:lnTo>
                  <a:cubicBezTo>
                    <a:pt x="1258" y="284"/>
                    <a:pt x="983" y="0"/>
                    <a:pt x="62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9"/>
            <p:cNvSpPr/>
            <p:nvPr/>
          </p:nvSpPr>
          <p:spPr>
            <a:xfrm>
              <a:off x="3638169" y="2539501"/>
              <a:ext cx="21193" cy="67520"/>
            </a:xfrm>
            <a:custGeom>
              <a:avLst/>
              <a:gdLst/>
              <a:ahLst/>
              <a:cxnLst/>
              <a:rect l="l" t="t" r="r" b="b"/>
              <a:pathLst>
                <a:path w="629" h="2004" extrusionOk="0">
                  <a:moveTo>
                    <a:pt x="0" y="0"/>
                  </a:moveTo>
                  <a:lnTo>
                    <a:pt x="0" y="2004"/>
                  </a:lnTo>
                  <a:lnTo>
                    <a:pt x="314" y="2004"/>
                  </a:lnTo>
                  <a:lnTo>
                    <a:pt x="629" y="1375"/>
                  </a:lnTo>
                  <a:lnTo>
                    <a:pt x="629" y="638"/>
                  </a:lnTo>
                  <a:cubicBezTo>
                    <a:pt x="629" y="284"/>
                    <a:pt x="354" y="0"/>
                    <a:pt x="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9"/>
            <p:cNvSpPr/>
            <p:nvPr/>
          </p:nvSpPr>
          <p:spPr>
            <a:xfrm>
              <a:off x="3606397" y="2528887"/>
              <a:ext cx="63915" cy="78133"/>
            </a:xfrm>
            <a:custGeom>
              <a:avLst/>
              <a:gdLst/>
              <a:ahLst/>
              <a:cxnLst/>
              <a:rect l="l" t="t" r="r" b="b"/>
              <a:pathLst>
                <a:path w="1897" h="2319" extrusionOk="0">
                  <a:moveTo>
                    <a:pt x="943" y="1"/>
                  </a:moveTo>
                  <a:cubicBezTo>
                    <a:pt x="423" y="1"/>
                    <a:pt x="0" y="423"/>
                    <a:pt x="0" y="953"/>
                  </a:cubicBezTo>
                  <a:lnTo>
                    <a:pt x="0" y="2319"/>
                  </a:lnTo>
                  <a:lnTo>
                    <a:pt x="629" y="2319"/>
                  </a:lnTo>
                  <a:lnTo>
                    <a:pt x="629" y="953"/>
                  </a:lnTo>
                  <a:cubicBezTo>
                    <a:pt x="629" y="776"/>
                    <a:pt x="766" y="639"/>
                    <a:pt x="943" y="639"/>
                  </a:cubicBezTo>
                  <a:cubicBezTo>
                    <a:pt x="1120" y="639"/>
                    <a:pt x="1257" y="776"/>
                    <a:pt x="1257" y="953"/>
                  </a:cubicBezTo>
                  <a:lnTo>
                    <a:pt x="1257" y="2319"/>
                  </a:lnTo>
                  <a:lnTo>
                    <a:pt x="1896" y="2319"/>
                  </a:lnTo>
                  <a:lnTo>
                    <a:pt x="1896" y="953"/>
                  </a:lnTo>
                  <a:cubicBezTo>
                    <a:pt x="1896" y="423"/>
                    <a:pt x="1464" y="1"/>
                    <a:pt x="94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9"/>
            <p:cNvSpPr/>
            <p:nvPr/>
          </p:nvSpPr>
          <p:spPr>
            <a:xfrm>
              <a:off x="3638169" y="2365745"/>
              <a:ext cx="10613" cy="21563"/>
            </a:xfrm>
            <a:custGeom>
              <a:avLst/>
              <a:gdLst/>
              <a:ahLst/>
              <a:cxnLst/>
              <a:rect l="l" t="t" r="r" b="b"/>
              <a:pathLst>
                <a:path w="315" h="640" extrusionOk="0">
                  <a:moveTo>
                    <a:pt x="0" y="0"/>
                  </a:moveTo>
                  <a:lnTo>
                    <a:pt x="0" y="639"/>
                  </a:lnTo>
                  <a:cubicBezTo>
                    <a:pt x="177" y="639"/>
                    <a:pt x="314" y="491"/>
                    <a:pt x="314" y="325"/>
                  </a:cubicBezTo>
                  <a:cubicBezTo>
                    <a:pt x="314" y="148"/>
                    <a:pt x="177" y="0"/>
                    <a:pt x="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9"/>
            <p:cNvSpPr/>
            <p:nvPr/>
          </p:nvSpPr>
          <p:spPr>
            <a:xfrm>
              <a:off x="3627556" y="2243944"/>
              <a:ext cx="78133" cy="53335"/>
            </a:xfrm>
            <a:custGeom>
              <a:avLst/>
              <a:gdLst/>
              <a:ahLst/>
              <a:cxnLst/>
              <a:rect l="l" t="t" r="r" b="b"/>
              <a:pathLst>
                <a:path w="2319" h="1583" extrusionOk="0">
                  <a:moveTo>
                    <a:pt x="315" y="1"/>
                  </a:moveTo>
                  <a:cubicBezTo>
                    <a:pt x="138" y="1"/>
                    <a:pt x="1" y="138"/>
                    <a:pt x="1" y="315"/>
                  </a:cubicBezTo>
                  <a:lnTo>
                    <a:pt x="1" y="1583"/>
                  </a:lnTo>
                  <a:lnTo>
                    <a:pt x="1052" y="1583"/>
                  </a:lnTo>
                  <a:cubicBezTo>
                    <a:pt x="1749" y="1583"/>
                    <a:pt x="2319" y="1013"/>
                    <a:pt x="2319" y="315"/>
                  </a:cubicBezTo>
                  <a:cubicBezTo>
                    <a:pt x="2319" y="138"/>
                    <a:pt x="2172" y="1"/>
                    <a:pt x="2004"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9"/>
            <p:cNvSpPr/>
            <p:nvPr/>
          </p:nvSpPr>
          <p:spPr>
            <a:xfrm>
              <a:off x="3638169" y="2243944"/>
              <a:ext cx="67520" cy="53335"/>
            </a:xfrm>
            <a:custGeom>
              <a:avLst/>
              <a:gdLst/>
              <a:ahLst/>
              <a:cxnLst/>
              <a:rect l="l" t="t" r="r" b="b"/>
              <a:pathLst>
                <a:path w="2004" h="1583" extrusionOk="0">
                  <a:moveTo>
                    <a:pt x="0" y="1"/>
                  </a:moveTo>
                  <a:lnTo>
                    <a:pt x="0" y="1583"/>
                  </a:lnTo>
                  <a:lnTo>
                    <a:pt x="737" y="1583"/>
                  </a:lnTo>
                  <a:cubicBezTo>
                    <a:pt x="1434" y="1583"/>
                    <a:pt x="2004" y="1013"/>
                    <a:pt x="2004" y="315"/>
                  </a:cubicBezTo>
                  <a:cubicBezTo>
                    <a:pt x="2004" y="138"/>
                    <a:pt x="1857" y="1"/>
                    <a:pt x="1689"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9"/>
            <p:cNvSpPr/>
            <p:nvPr/>
          </p:nvSpPr>
          <p:spPr>
            <a:xfrm>
              <a:off x="3638169" y="2528887"/>
              <a:ext cx="32143" cy="78133"/>
            </a:xfrm>
            <a:custGeom>
              <a:avLst/>
              <a:gdLst/>
              <a:ahLst/>
              <a:cxnLst/>
              <a:rect l="l" t="t" r="r" b="b"/>
              <a:pathLst>
                <a:path w="954" h="2319" extrusionOk="0">
                  <a:moveTo>
                    <a:pt x="0" y="1"/>
                  </a:moveTo>
                  <a:lnTo>
                    <a:pt x="0" y="639"/>
                  </a:lnTo>
                  <a:cubicBezTo>
                    <a:pt x="177" y="639"/>
                    <a:pt x="314" y="776"/>
                    <a:pt x="314" y="953"/>
                  </a:cubicBezTo>
                  <a:lnTo>
                    <a:pt x="314" y="2319"/>
                  </a:lnTo>
                  <a:lnTo>
                    <a:pt x="953" y="2319"/>
                  </a:lnTo>
                  <a:lnTo>
                    <a:pt x="953" y="953"/>
                  </a:lnTo>
                  <a:cubicBezTo>
                    <a:pt x="953" y="423"/>
                    <a:pt x="521" y="1"/>
                    <a:pt x="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49"/>
          <p:cNvGrpSpPr/>
          <p:nvPr/>
        </p:nvGrpSpPr>
        <p:grpSpPr>
          <a:xfrm>
            <a:off x="4083592" y="2243842"/>
            <a:ext cx="365029" cy="363177"/>
            <a:chOff x="4083592" y="2243842"/>
            <a:chExt cx="365029" cy="363177"/>
          </a:xfrm>
        </p:grpSpPr>
        <p:sp>
          <p:nvSpPr>
            <p:cNvPr id="1559" name="Google Shape;1559;p49"/>
            <p:cNvSpPr/>
            <p:nvPr/>
          </p:nvSpPr>
          <p:spPr>
            <a:xfrm>
              <a:off x="4090196" y="2249604"/>
              <a:ext cx="351817" cy="351783"/>
            </a:xfrm>
            <a:custGeom>
              <a:avLst/>
              <a:gdLst/>
              <a:ahLst/>
              <a:cxnLst/>
              <a:rect l="l" t="t" r="r" b="b"/>
              <a:pathLst>
                <a:path w="10442" h="10441" extrusionOk="0">
                  <a:moveTo>
                    <a:pt x="6474" y="0"/>
                  </a:moveTo>
                  <a:cubicBezTo>
                    <a:pt x="5354" y="216"/>
                    <a:pt x="3576" y="776"/>
                    <a:pt x="2172" y="2170"/>
                  </a:cubicBezTo>
                  <a:cubicBezTo>
                    <a:pt x="767" y="3575"/>
                    <a:pt x="217" y="5353"/>
                    <a:pt x="1" y="6483"/>
                  </a:cubicBezTo>
                  <a:lnTo>
                    <a:pt x="3959" y="10440"/>
                  </a:lnTo>
                  <a:cubicBezTo>
                    <a:pt x="5088" y="10224"/>
                    <a:pt x="6866" y="9665"/>
                    <a:pt x="8261" y="8260"/>
                  </a:cubicBezTo>
                  <a:cubicBezTo>
                    <a:pt x="9665" y="6865"/>
                    <a:pt x="10215" y="5088"/>
                    <a:pt x="10442" y="3958"/>
                  </a:cubicBezTo>
                  <a:lnTo>
                    <a:pt x="6474"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9"/>
            <p:cNvSpPr/>
            <p:nvPr/>
          </p:nvSpPr>
          <p:spPr>
            <a:xfrm>
              <a:off x="4157043" y="2316451"/>
              <a:ext cx="284971" cy="284937"/>
            </a:xfrm>
            <a:custGeom>
              <a:avLst/>
              <a:gdLst/>
              <a:ahLst/>
              <a:cxnLst/>
              <a:rect l="l" t="t" r="r" b="b"/>
              <a:pathLst>
                <a:path w="8458" h="8457" extrusionOk="0">
                  <a:moveTo>
                    <a:pt x="6474" y="0"/>
                  </a:moveTo>
                  <a:lnTo>
                    <a:pt x="1" y="6472"/>
                  </a:lnTo>
                  <a:lnTo>
                    <a:pt x="1975" y="8456"/>
                  </a:lnTo>
                  <a:cubicBezTo>
                    <a:pt x="3104" y="8240"/>
                    <a:pt x="4882" y="7681"/>
                    <a:pt x="6277" y="6276"/>
                  </a:cubicBezTo>
                  <a:cubicBezTo>
                    <a:pt x="7681" y="4881"/>
                    <a:pt x="8231" y="3104"/>
                    <a:pt x="8458" y="1974"/>
                  </a:cubicBezTo>
                  <a:lnTo>
                    <a:pt x="6474"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9"/>
            <p:cNvSpPr/>
            <p:nvPr/>
          </p:nvSpPr>
          <p:spPr>
            <a:xfrm>
              <a:off x="4307280" y="2243842"/>
              <a:ext cx="141340" cy="140464"/>
            </a:xfrm>
            <a:custGeom>
              <a:avLst/>
              <a:gdLst/>
              <a:ahLst/>
              <a:cxnLst/>
              <a:rect l="l" t="t" r="r" b="b"/>
              <a:pathLst>
                <a:path w="4195" h="4169" extrusionOk="0">
                  <a:moveTo>
                    <a:pt x="1734" y="1"/>
                  </a:moveTo>
                  <a:cubicBezTo>
                    <a:pt x="1312" y="1"/>
                    <a:pt x="864" y="34"/>
                    <a:pt x="404" y="102"/>
                  </a:cubicBezTo>
                  <a:cubicBezTo>
                    <a:pt x="295" y="122"/>
                    <a:pt x="168" y="141"/>
                    <a:pt x="31" y="171"/>
                  </a:cubicBezTo>
                  <a:cubicBezTo>
                    <a:pt x="11" y="338"/>
                    <a:pt x="1" y="515"/>
                    <a:pt x="1" y="691"/>
                  </a:cubicBezTo>
                  <a:cubicBezTo>
                    <a:pt x="1" y="2607"/>
                    <a:pt x="1563" y="4168"/>
                    <a:pt x="3478" y="4168"/>
                  </a:cubicBezTo>
                  <a:cubicBezTo>
                    <a:pt x="3654" y="4168"/>
                    <a:pt x="3831" y="4159"/>
                    <a:pt x="3999" y="4129"/>
                  </a:cubicBezTo>
                  <a:cubicBezTo>
                    <a:pt x="4018" y="4002"/>
                    <a:pt x="4047" y="3874"/>
                    <a:pt x="4057" y="3756"/>
                  </a:cubicBezTo>
                  <a:cubicBezTo>
                    <a:pt x="4165" y="3039"/>
                    <a:pt x="4195" y="2332"/>
                    <a:pt x="4126" y="1732"/>
                  </a:cubicBezTo>
                  <a:cubicBezTo>
                    <a:pt x="4087" y="1300"/>
                    <a:pt x="3969" y="731"/>
                    <a:pt x="3704" y="466"/>
                  </a:cubicBezTo>
                  <a:cubicBezTo>
                    <a:pt x="3429" y="191"/>
                    <a:pt x="2869" y="82"/>
                    <a:pt x="2436" y="34"/>
                  </a:cubicBezTo>
                  <a:cubicBezTo>
                    <a:pt x="2213" y="12"/>
                    <a:pt x="1978" y="1"/>
                    <a:pt x="1734"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9"/>
            <p:cNvSpPr/>
            <p:nvPr/>
          </p:nvSpPr>
          <p:spPr>
            <a:xfrm>
              <a:off x="4083592" y="2466689"/>
              <a:ext cx="141340" cy="140329"/>
            </a:xfrm>
            <a:custGeom>
              <a:avLst/>
              <a:gdLst/>
              <a:ahLst/>
              <a:cxnLst/>
              <a:rect l="l" t="t" r="r" b="b"/>
              <a:pathLst>
                <a:path w="4195" h="4165" extrusionOk="0">
                  <a:moveTo>
                    <a:pt x="707" y="0"/>
                  </a:moveTo>
                  <a:cubicBezTo>
                    <a:pt x="541" y="0"/>
                    <a:pt x="364" y="10"/>
                    <a:pt x="197" y="40"/>
                  </a:cubicBezTo>
                  <a:cubicBezTo>
                    <a:pt x="168" y="167"/>
                    <a:pt x="148" y="295"/>
                    <a:pt x="128" y="413"/>
                  </a:cubicBezTo>
                  <a:cubicBezTo>
                    <a:pt x="20" y="1129"/>
                    <a:pt x="0" y="1827"/>
                    <a:pt x="59" y="2436"/>
                  </a:cubicBezTo>
                  <a:cubicBezTo>
                    <a:pt x="109" y="2868"/>
                    <a:pt x="216" y="3428"/>
                    <a:pt x="491" y="3703"/>
                  </a:cubicBezTo>
                  <a:cubicBezTo>
                    <a:pt x="757" y="3978"/>
                    <a:pt x="1326" y="4086"/>
                    <a:pt x="1759" y="4125"/>
                  </a:cubicBezTo>
                  <a:cubicBezTo>
                    <a:pt x="1975" y="4154"/>
                    <a:pt x="2210" y="4165"/>
                    <a:pt x="2456" y="4165"/>
                  </a:cubicBezTo>
                  <a:cubicBezTo>
                    <a:pt x="2878" y="4165"/>
                    <a:pt x="3330" y="4125"/>
                    <a:pt x="3782" y="4056"/>
                  </a:cubicBezTo>
                  <a:cubicBezTo>
                    <a:pt x="3900" y="4047"/>
                    <a:pt x="4018" y="4017"/>
                    <a:pt x="4155" y="3997"/>
                  </a:cubicBezTo>
                  <a:cubicBezTo>
                    <a:pt x="4184" y="3831"/>
                    <a:pt x="4194" y="3654"/>
                    <a:pt x="4194" y="3477"/>
                  </a:cubicBezTo>
                  <a:cubicBezTo>
                    <a:pt x="4194" y="1562"/>
                    <a:pt x="2632" y="0"/>
                    <a:pt x="707"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9"/>
            <p:cNvSpPr/>
            <p:nvPr/>
          </p:nvSpPr>
          <p:spPr>
            <a:xfrm>
              <a:off x="4146126" y="2307017"/>
              <a:ext cx="155895" cy="152728"/>
            </a:xfrm>
            <a:custGeom>
              <a:avLst/>
              <a:gdLst/>
              <a:ahLst/>
              <a:cxnLst/>
              <a:rect l="l" t="t" r="r" b="b"/>
              <a:pathLst>
                <a:path w="4627" h="4533" extrusionOk="0">
                  <a:moveTo>
                    <a:pt x="3645" y="1"/>
                  </a:moveTo>
                  <a:cubicBezTo>
                    <a:pt x="3591" y="1"/>
                    <a:pt x="3536" y="15"/>
                    <a:pt x="3487" y="44"/>
                  </a:cubicBezTo>
                  <a:cubicBezTo>
                    <a:pt x="3330" y="123"/>
                    <a:pt x="3281" y="319"/>
                    <a:pt x="3369" y="477"/>
                  </a:cubicBezTo>
                  <a:lnTo>
                    <a:pt x="3526" y="752"/>
                  </a:lnTo>
                  <a:cubicBezTo>
                    <a:pt x="3271" y="909"/>
                    <a:pt x="3035" y="1075"/>
                    <a:pt x="2800" y="1252"/>
                  </a:cubicBezTo>
                  <a:lnTo>
                    <a:pt x="2594" y="1007"/>
                  </a:lnTo>
                  <a:cubicBezTo>
                    <a:pt x="2533" y="930"/>
                    <a:pt x="2446" y="890"/>
                    <a:pt x="2356" y="890"/>
                  </a:cubicBezTo>
                  <a:cubicBezTo>
                    <a:pt x="2285" y="890"/>
                    <a:pt x="2212" y="916"/>
                    <a:pt x="2151" y="968"/>
                  </a:cubicBezTo>
                  <a:cubicBezTo>
                    <a:pt x="2014" y="1075"/>
                    <a:pt x="2005" y="1272"/>
                    <a:pt x="2112" y="1409"/>
                  </a:cubicBezTo>
                  <a:lnTo>
                    <a:pt x="2319" y="1655"/>
                  </a:lnTo>
                  <a:cubicBezTo>
                    <a:pt x="2103" y="1852"/>
                    <a:pt x="1896" y="2058"/>
                    <a:pt x="1700" y="2274"/>
                  </a:cubicBezTo>
                  <a:lnTo>
                    <a:pt x="1454" y="2068"/>
                  </a:lnTo>
                  <a:cubicBezTo>
                    <a:pt x="1394" y="2020"/>
                    <a:pt x="1323" y="1997"/>
                    <a:pt x="1252" y="1997"/>
                  </a:cubicBezTo>
                  <a:cubicBezTo>
                    <a:pt x="1162" y="1997"/>
                    <a:pt x="1073" y="2035"/>
                    <a:pt x="1012" y="2107"/>
                  </a:cubicBezTo>
                  <a:cubicBezTo>
                    <a:pt x="894" y="2245"/>
                    <a:pt x="914" y="2441"/>
                    <a:pt x="1051" y="2549"/>
                  </a:cubicBezTo>
                  <a:lnTo>
                    <a:pt x="1297" y="2755"/>
                  </a:lnTo>
                  <a:cubicBezTo>
                    <a:pt x="1121" y="2991"/>
                    <a:pt x="953" y="3236"/>
                    <a:pt x="796" y="3482"/>
                  </a:cubicBezTo>
                  <a:lnTo>
                    <a:pt x="512" y="3325"/>
                  </a:lnTo>
                  <a:cubicBezTo>
                    <a:pt x="462" y="3295"/>
                    <a:pt x="408" y="3281"/>
                    <a:pt x="354" y="3281"/>
                  </a:cubicBezTo>
                  <a:cubicBezTo>
                    <a:pt x="246" y="3281"/>
                    <a:pt x="141" y="3338"/>
                    <a:pt x="89" y="3443"/>
                  </a:cubicBezTo>
                  <a:cubicBezTo>
                    <a:pt x="1" y="3590"/>
                    <a:pt x="50" y="3786"/>
                    <a:pt x="207" y="3875"/>
                  </a:cubicBezTo>
                  <a:lnTo>
                    <a:pt x="1297" y="4493"/>
                  </a:lnTo>
                  <a:cubicBezTo>
                    <a:pt x="1346" y="4523"/>
                    <a:pt x="1405" y="4533"/>
                    <a:pt x="1454" y="4533"/>
                  </a:cubicBezTo>
                  <a:cubicBezTo>
                    <a:pt x="1572" y="4533"/>
                    <a:pt x="1671" y="4484"/>
                    <a:pt x="1729" y="4375"/>
                  </a:cubicBezTo>
                  <a:cubicBezTo>
                    <a:pt x="1817" y="4229"/>
                    <a:pt x="1769" y="4032"/>
                    <a:pt x="1612" y="3943"/>
                  </a:cubicBezTo>
                  <a:lnTo>
                    <a:pt x="1346" y="3796"/>
                  </a:lnTo>
                  <a:cubicBezTo>
                    <a:pt x="1484" y="3580"/>
                    <a:pt x="1621" y="3364"/>
                    <a:pt x="1778" y="3168"/>
                  </a:cubicBezTo>
                  <a:lnTo>
                    <a:pt x="2014" y="3364"/>
                  </a:lnTo>
                  <a:cubicBezTo>
                    <a:pt x="2073" y="3413"/>
                    <a:pt x="2151" y="3433"/>
                    <a:pt x="2221" y="3433"/>
                  </a:cubicBezTo>
                  <a:cubicBezTo>
                    <a:pt x="2309" y="3433"/>
                    <a:pt x="2397" y="3393"/>
                    <a:pt x="2466" y="3325"/>
                  </a:cubicBezTo>
                  <a:cubicBezTo>
                    <a:pt x="2574" y="3187"/>
                    <a:pt x="2555" y="2991"/>
                    <a:pt x="2426" y="2883"/>
                  </a:cubicBezTo>
                  <a:lnTo>
                    <a:pt x="2181" y="2677"/>
                  </a:lnTo>
                  <a:cubicBezTo>
                    <a:pt x="2358" y="2490"/>
                    <a:pt x="2535" y="2313"/>
                    <a:pt x="2721" y="2146"/>
                  </a:cubicBezTo>
                  <a:lnTo>
                    <a:pt x="2918" y="2382"/>
                  </a:lnTo>
                  <a:cubicBezTo>
                    <a:pt x="2987" y="2450"/>
                    <a:pt x="3075" y="2490"/>
                    <a:pt x="3163" y="2490"/>
                  </a:cubicBezTo>
                  <a:cubicBezTo>
                    <a:pt x="3232" y="2490"/>
                    <a:pt x="3310" y="2470"/>
                    <a:pt x="3369" y="2421"/>
                  </a:cubicBezTo>
                  <a:cubicBezTo>
                    <a:pt x="3497" y="2303"/>
                    <a:pt x="3517" y="2107"/>
                    <a:pt x="3409" y="1979"/>
                  </a:cubicBezTo>
                  <a:lnTo>
                    <a:pt x="3212" y="1734"/>
                  </a:lnTo>
                  <a:cubicBezTo>
                    <a:pt x="3409" y="1586"/>
                    <a:pt x="3615" y="1439"/>
                    <a:pt x="3841" y="1302"/>
                  </a:cubicBezTo>
                  <a:lnTo>
                    <a:pt x="3989" y="1566"/>
                  </a:lnTo>
                  <a:cubicBezTo>
                    <a:pt x="4047" y="1675"/>
                    <a:pt x="4155" y="1734"/>
                    <a:pt x="4264" y="1734"/>
                  </a:cubicBezTo>
                  <a:cubicBezTo>
                    <a:pt x="4312" y="1734"/>
                    <a:pt x="4371" y="1714"/>
                    <a:pt x="4421" y="1684"/>
                  </a:cubicBezTo>
                  <a:cubicBezTo>
                    <a:pt x="4568" y="1606"/>
                    <a:pt x="4627" y="1409"/>
                    <a:pt x="4539" y="1262"/>
                  </a:cubicBezTo>
                  <a:lnTo>
                    <a:pt x="3919" y="162"/>
                  </a:lnTo>
                  <a:cubicBezTo>
                    <a:pt x="3861" y="58"/>
                    <a:pt x="3754" y="1"/>
                    <a:pt x="3645"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9"/>
            <p:cNvSpPr/>
            <p:nvPr/>
          </p:nvSpPr>
          <p:spPr>
            <a:xfrm>
              <a:off x="4341715" y="2259510"/>
              <a:ext cx="106906" cy="124797"/>
            </a:xfrm>
            <a:custGeom>
              <a:avLst/>
              <a:gdLst/>
              <a:ahLst/>
              <a:cxnLst/>
              <a:rect l="l" t="t" r="r" b="b"/>
              <a:pathLst>
                <a:path w="3173" h="3704" extrusionOk="0">
                  <a:moveTo>
                    <a:pt x="2682" y="1"/>
                  </a:moveTo>
                  <a:lnTo>
                    <a:pt x="0" y="2682"/>
                  </a:lnTo>
                  <a:cubicBezTo>
                    <a:pt x="629" y="3310"/>
                    <a:pt x="1493" y="3703"/>
                    <a:pt x="2456" y="3703"/>
                  </a:cubicBezTo>
                  <a:cubicBezTo>
                    <a:pt x="2632" y="3703"/>
                    <a:pt x="2809" y="3694"/>
                    <a:pt x="2977" y="3664"/>
                  </a:cubicBezTo>
                  <a:cubicBezTo>
                    <a:pt x="2996" y="3537"/>
                    <a:pt x="3025" y="3409"/>
                    <a:pt x="3035" y="3291"/>
                  </a:cubicBezTo>
                  <a:cubicBezTo>
                    <a:pt x="3143" y="2574"/>
                    <a:pt x="3173" y="1867"/>
                    <a:pt x="3104" y="1267"/>
                  </a:cubicBezTo>
                  <a:cubicBezTo>
                    <a:pt x="3065" y="835"/>
                    <a:pt x="2947" y="266"/>
                    <a:pt x="268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9"/>
            <p:cNvSpPr/>
            <p:nvPr/>
          </p:nvSpPr>
          <p:spPr>
            <a:xfrm>
              <a:off x="4100135" y="2501090"/>
              <a:ext cx="124797" cy="105929"/>
            </a:xfrm>
            <a:custGeom>
              <a:avLst/>
              <a:gdLst/>
              <a:ahLst/>
              <a:cxnLst/>
              <a:rect l="l" t="t" r="r" b="b"/>
              <a:pathLst>
                <a:path w="3704" h="3144" extrusionOk="0">
                  <a:moveTo>
                    <a:pt x="2682" y="1"/>
                  </a:moveTo>
                  <a:lnTo>
                    <a:pt x="0" y="2682"/>
                  </a:lnTo>
                  <a:cubicBezTo>
                    <a:pt x="266" y="2957"/>
                    <a:pt x="835" y="3065"/>
                    <a:pt x="1268" y="3104"/>
                  </a:cubicBezTo>
                  <a:cubicBezTo>
                    <a:pt x="1484" y="3133"/>
                    <a:pt x="1719" y="3144"/>
                    <a:pt x="1965" y="3144"/>
                  </a:cubicBezTo>
                  <a:cubicBezTo>
                    <a:pt x="2387" y="3144"/>
                    <a:pt x="2839" y="3104"/>
                    <a:pt x="3291" y="3035"/>
                  </a:cubicBezTo>
                  <a:cubicBezTo>
                    <a:pt x="3409" y="3026"/>
                    <a:pt x="3527" y="2996"/>
                    <a:pt x="3664" y="2976"/>
                  </a:cubicBezTo>
                  <a:cubicBezTo>
                    <a:pt x="3693" y="2810"/>
                    <a:pt x="3703" y="2633"/>
                    <a:pt x="3703" y="2456"/>
                  </a:cubicBezTo>
                  <a:cubicBezTo>
                    <a:pt x="3703" y="1503"/>
                    <a:pt x="3311" y="629"/>
                    <a:pt x="268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49"/>
          <p:cNvGrpSpPr/>
          <p:nvPr/>
        </p:nvGrpSpPr>
        <p:grpSpPr>
          <a:xfrm>
            <a:off x="4736160" y="2243944"/>
            <a:ext cx="315434" cy="363077"/>
            <a:chOff x="4736160" y="2243944"/>
            <a:chExt cx="315434" cy="363077"/>
          </a:xfrm>
        </p:grpSpPr>
        <p:sp>
          <p:nvSpPr>
            <p:cNvPr id="1567" name="Google Shape;1567;p49"/>
            <p:cNvSpPr/>
            <p:nvPr/>
          </p:nvSpPr>
          <p:spPr>
            <a:xfrm>
              <a:off x="4736160" y="2319753"/>
              <a:ext cx="304816" cy="244574"/>
            </a:xfrm>
            <a:custGeom>
              <a:avLst/>
              <a:gdLst/>
              <a:ahLst/>
              <a:cxnLst/>
              <a:rect l="l" t="t" r="r" b="b"/>
              <a:pathLst>
                <a:path w="9047" h="7259" extrusionOk="0">
                  <a:moveTo>
                    <a:pt x="2103" y="0"/>
                  </a:moveTo>
                  <a:cubicBezTo>
                    <a:pt x="1641" y="374"/>
                    <a:pt x="1052" y="933"/>
                    <a:pt x="1052" y="1552"/>
                  </a:cubicBezTo>
                  <a:lnTo>
                    <a:pt x="1052" y="1788"/>
                  </a:lnTo>
                  <a:cubicBezTo>
                    <a:pt x="1052" y="2171"/>
                    <a:pt x="895" y="2544"/>
                    <a:pt x="620" y="2829"/>
                  </a:cubicBezTo>
                  <a:cubicBezTo>
                    <a:pt x="227" y="3222"/>
                    <a:pt x="1" y="3752"/>
                    <a:pt x="1" y="4312"/>
                  </a:cubicBezTo>
                  <a:lnTo>
                    <a:pt x="1" y="6944"/>
                  </a:lnTo>
                  <a:cubicBezTo>
                    <a:pt x="1" y="7121"/>
                    <a:pt x="138" y="7258"/>
                    <a:pt x="315" y="7258"/>
                  </a:cubicBezTo>
                  <a:lnTo>
                    <a:pt x="8733" y="7258"/>
                  </a:lnTo>
                  <a:cubicBezTo>
                    <a:pt x="8909" y="7258"/>
                    <a:pt x="9047" y="7121"/>
                    <a:pt x="9047" y="6944"/>
                  </a:cubicBezTo>
                  <a:lnTo>
                    <a:pt x="9047" y="4322"/>
                  </a:lnTo>
                  <a:cubicBezTo>
                    <a:pt x="9047" y="3762"/>
                    <a:pt x="8831" y="3231"/>
                    <a:pt x="8438" y="2838"/>
                  </a:cubicBezTo>
                  <a:cubicBezTo>
                    <a:pt x="8153" y="2554"/>
                    <a:pt x="7996" y="2181"/>
                    <a:pt x="7996" y="1788"/>
                  </a:cubicBezTo>
                  <a:lnTo>
                    <a:pt x="7996" y="1552"/>
                  </a:lnTo>
                  <a:cubicBezTo>
                    <a:pt x="7996" y="933"/>
                    <a:pt x="7406" y="374"/>
                    <a:pt x="694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9"/>
            <p:cNvSpPr/>
            <p:nvPr/>
          </p:nvSpPr>
          <p:spPr>
            <a:xfrm>
              <a:off x="4888385" y="2319753"/>
              <a:ext cx="152593" cy="244574"/>
            </a:xfrm>
            <a:custGeom>
              <a:avLst/>
              <a:gdLst/>
              <a:ahLst/>
              <a:cxnLst/>
              <a:rect l="l" t="t" r="r" b="b"/>
              <a:pathLst>
                <a:path w="4529" h="7259" extrusionOk="0">
                  <a:moveTo>
                    <a:pt x="1" y="0"/>
                  </a:moveTo>
                  <a:lnTo>
                    <a:pt x="1" y="7258"/>
                  </a:lnTo>
                  <a:lnTo>
                    <a:pt x="4215" y="7258"/>
                  </a:lnTo>
                  <a:cubicBezTo>
                    <a:pt x="4391" y="7258"/>
                    <a:pt x="4529" y="7121"/>
                    <a:pt x="4529" y="6944"/>
                  </a:cubicBezTo>
                  <a:lnTo>
                    <a:pt x="4529" y="4322"/>
                  </a:lnTo>
                  <a:cubicBezTo>
                    <a:pt x="4529" y="3762"/>
                    <a:pt x="4313" y="3231"/>
                    <a:pt x="3920" y="2838"/>
                  </a:cubicBezTo>
                  <a:cubicBezTo>
                    <a:pt x="3635" y="2554"/>
                    <a:pt x="3478" y="2181"/>
                    <a:pt x="3478" y="1788"/>
                  </a:cubicBezTo>
                  <a:lnTo>
                    <a:pt x="3478" y="1552"/>
                  </a:lnTo>
                  <a:cubicBezTo>
                    <a:pt x="3478" y="933"/>
                    <a:pt x="2888" y="374"/>
                    <a:pt x="2427"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9"/>
            <p:cNvSpPr/>
            <p:nvPr/>
          </p:nvSpPr>
          <p:spPr>
            <a:xfrm>
              <a:off x="4823526" y="2489837"/>
              <a:ext cx="130120" cy="117183"/>
            </a:xfrm>
            <a:custGeom>
              <a:avLst/>
              <a:gdLst/>
              <a:ahLst/>
              <a:cxnLst/>
              <a:rect l="l" t="t" r="r" b="b"/>
              <a:pathLst>
                <a:path w="3862" h="3478" extrusionOk="0">
                  <a:moveTo>
                    <a:pt x="1" y="1"/>
                  </a:moveTo>
                  <a:lnTo>
                    <a:pt x="1" y="2987"/>
                  </a:lnTo>
                  <a:cubicBezTo>
                    <a:pt x="1" y="3262"/>
                    <a:pt x="217" y="3478"/>
                    <a:pt x="492" y="3478"/>
                  </a:cubicBezTo>
                  <a:lnTo>
                    <a:pt x="3370" y="3478"/>
                  </a:lnTo>
                  <a:cubicBezTo>
                    <a:pt x="3635" y="3478"/>
                    <a:pt x="3861" y="3262"/>
                    <a:pt x="3861" y="2987"/>
                  </a:cubicBezTo>
                  <a:lnTo>
                    <a:pt x="3861"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9"/>
            <p:cNvSpPr/>
            <p:nvPr/>
          </p:nvSpPr>
          <p:spPr>
            <a:xfrm>
              <a:off x="4888385" y="2489837"/>
              <a:ext cx="65262" cy="117183"/>
            </a:xfrm>
            <a:custGeom>
              <a:avLst/>
              <a:gdLst/>
              <a:ahLst/>
              <a:cxnLst/>
              <a:rect l="l" t="t" r="r" b="b"/>
              <a:pathLst>
                <a:path w="1937" h="3478" extrusionOk="0">
                  <a:moveTo>
                    <a:pt x="1" y="1"/>
                  </a:moveTo>
                  <a:lnTo>
                    <a:pt x="1" y="3478"/>
                  </a:lnTo>
                  <a:lnTo>
                    <a:pt x="1445" y="3478"/>
                  </a:lnTo>
                  <a:cubicBezTo>
                    <a:pt x="1710" y="3478"/>
                    <a:pt x="1936" y="3262"/>
                    <a:pt x="1936" y="2987"/>
                  </a:cubicBezTo>
                  <a:lnTo>
                    <a:pt x="1936"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9"/>
            <p:cNvSpPr/>
            <p:nvPr/>
          </p:nvSpPr>
          <p:spPr>
            <a:xfrm>
              <a:off x="4861936" y="2486535"/>
              <a:ext cx="53302" cy="56603"/>
            </a:xfrm>
            <a:custGeom>
              <a:avLst/>
              <a:gdLst/>
              <a:ahLst/>
              <a:cxnLst/>
              <a:rect l="l" t="t" r="r" b="b"/>
              <a:pathLst>
                <a:path w="1582" h="1680" extrusionOk="0">
                  <a:moveTo>
                    <a:pt x="511" y="1"/>
                  </a:moveTo>
                  <a:lnTo>
                    <a:pt x="0" y="108"/>
                  </a:lnTo>
                  <a:lnTo>
                    <a:pt x="255" y="1680"/>
                  </a:lnTo>
                  <a:lnTo>
                    <a:pt x="1316" y="1680"/>
                  </a:lnTo>
                  <a:lnTo>
                    <a:pt x="1582" y="108"/>
                  </a:lnTo>
                  <a:lnTo>
                    <a:pt x="1169"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9"/>
            <p:cNvSpPr/>
            <p:nvPr/>
          </p:nvSpPr>
          <p:spPr>
            <a:xfrm>
              <a:off x="4888385" y="2486535"/>
              <a:ext cx="26853" cy="56603"/>
            </a:xfrm>
            <a:custGeom>
              <a:avLst/>
              <a:gdLst/>
              <a:ahLst/>
              <a:cxnLst/>
              <a:rect l="l" t="t" r="r" b="b"/>
              <a:pathLst>
                <a:path w="797" h="1680" extrusionOk="0">
                  <a:moveTo>
                    <a:pt x="1" y="1"/>
                  </a:moveTo>
                  <a:lnTo>
                    <a:pt x="1" y="1680"/>
                  </a:lnTo>
                  <a:lnTo>
                    <a:pt x="531" y="1680"/>
                  </a:lnTo>
                  <a:lnTo>
                    <a:pt x="797" y="108"/>
                  </a:lnTo>
                  <a:lnTo>
                    <a:pt x="384"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9"/>
            <p:cNvSpPr/>
            <p:nvPr/>
          </p:nvSpPr>
          <p:spPr>
            <a:xfrm>
              <a:off x="4823526" y="2423663"/>
              <a:ext cx="130120" cy="95350"/>
            </a:xfrm>
            <a:custGeom>
              <a:avLst/>
              <a:gdLst/>
              <a:ahLst/>
              <a:cxnLst/>
              <a:rect l="l" t="t" r="r" b="b"/>
              <a:pathLst>
                <a:path w="3862" h="2830" extrusionOk="0">
                  <a:moveTo>
                    <a:pt x="1091" y="0"/>
                  </a:moveTo>
                  <a:cubicBezTo>
                    <a:pt x="915" y="0"/>
                    <a:pt x="777" y="147"/>
                    <a:pt x="777" y="315"/>
                  </a:cubicBezTo>
                  <a:lnTo>
                    <a:pt x="777" y="1022"/>
                  </a:lnTo>
                  <a:lnTo>
                    <a:pt x="1" y="1022"/>
                  </a:lnTo>
                  <a:lnTo>
                    <a:pt x="1" y="2829"/>
                  </a:lnTo>
                  <a:lnTo>
                    <a:pt x="1926" y="1965"/>
                  </a:lnTo>
                  <a:cubicBezTo>
                    <a:pt x="1926" y="1965"/>
                    <a:pt x="3174" y="2524"/>
                    <a:pt x="3861" y="2829"/>
                  </a:cubicBezTo>
                  <a:lnTo>
                    <a:pt x="3861" y="1022"/>
                  </a:lnTo>
                  <a:lnTo>
                    <a:pt x="3085" y="1022"/>
                  </a:lnTo>
                  <a:lnTo>
                    <a:pt x="3085" y="315"/>
                  </a:lnTo>
                  <a:cubicBezTo>
                    <a:pt x="3085" y="147"/>
                    <a:pt x="2947" y="0"/>
                    <a:pt x="2770"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9"/>
            <p:cNvSpPr/>
            <p:nvPr/>
          </p:nvSpPr>
          <p:spPr>
            <a:xfrm>
              <a:off x="4888385" y="2423663"/>
              <a:ext cx="65262" cy="95350"/>
            </a:xfrm>
            <a:custGeom>
              <a:avLst/>
              <a:gdLst/>
              <a:ahLst/>
              <a:cxnLst/>
              <a:rect l="l" t="t" r="r" b="b"/>
              <a:pathLst>
                <a:path w="1937" h="2830" extrusionOk="0">
                  <a:moveTo>
                    <a:pt x="1" y="0"/>
                  </a:moveTo>
                  <a:lnTo>
                    <a:pt x="1" y="1965"/>
                  </a:lnTo>
                  <a:cubicBezTo>
                    <a:pt x="1" y="1965"/>
                    <a:pt x="1249" y="2524"/>
                    <a:pt x="1936" y="2829"/>
                  </a:cubicBezTo>
                  <a:lnTo>
                    <a:pt x="1936" y="1022"/>
                  </a:lnTo>
                  <a:lnTo>
                    <a:pt x="1160" y="1022"/>
                  </a:lnTo>
                  <a:lnTo>
                    <a:pt x="1160" y="315"/>
                  </a:lnTo>
                  <a:cubicBezTo>
                    <a:pt x="1160" y="147"/>
                    <a:pt x="1022" y="0"/>
                    <a:pt x="8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9"/>
            <p:cNvSpPr/>
            <p:nvPr/>
          </p:nvSpPr>
          <p:spPr>
            <a:xfrm>
              <a:off x="4806983" y="2309174"/>
              <a:ext cx="163206" cy="141980"/>
            </a:xfrm>
            <a:custGeom>
              <a:avLst/>
              <a:gdLst/>
              <a:ahLst/>
              <a:cxnLst/>
              <a:rect l="l" t="t" r="r" b="b"/>
              <a:pathLst>
                <a:path w="4844" h="4214" extrusionOk="0">
                  <a:moveTo>
                    <a:pt x="315" y="0"/>
                  </a:moveTo>
                  <a:cubicBezTo>
                    <a:pt x="138" y="0"/>
                    <a:pt x="1" y="138"/>
                    <a:pt x="1" y="314"/>
                  </a:cubicBezTo>
                  <a:lnTo>
                    <a:pt x="1" y="1788"/>
                  </a:lnTo>
                  <a:cubicBezTo>
                    <a:pt x="1" y="3123"/>
                    <a:pt x="1091" y="4213"/>
                    <a:pt x="2417" y="4213"/>
                  </a:cubicBezTo>
                  <a:cubicBezTo>
                    <a:pt x="3753" y="4213"/>
                    <a:pt x="4843" y="3123"/>
                    <a:pt x="4843" y="1788"/>
                  </a:cubicBezTo>
                  <a:lnTo>
                    <a:pt x="4843" y="314"/>
                  </a:lnTo>
                  <a:cubicBezTo>
                    <a:pt x="4843" y="138"/>
                    <a:pt x="4695" y="0"/>
                    <a:pt x="452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9"/>
            <p:cNvSpPr/>
            <p:nvPr/>
          </p:nvSpPr>
          <p:spPr>
            <a:xfrm>
              <a:off x="4888385" y="2309174"/>
              <a:ext cx="81805" cy="141980"/>
            </a:xfrm>
            <a:custGeom>
              <a:avLst/>
              <a:gdLst/>
              <a:ahLst/>
              <a:cxnLst/>
              <a:rect l="l" t="t" r="r" b="b"/>
              <a:pathLst>
                <a:path w="2428" h="4214" extrusionOk="0">
                  <a:moveTo>
                    <a:pt x="1" y="0"/>
                  </a:moveTo>
                  <a:lnTo>
                    <a:pt x="1" y="4213"/>
                  </a:lnTo>
                  <a:cubicBezTo>
                    <a:pt x="1337" y="4213"/>
                    <a:pt x="2427" y="3123"/>
                    <a:pt x="2427" y="1788"/>
                  </a:cubicBezTo>
                  <a:lnTo>
                    <a:pt x="2427" y="314"/>
                  </a:lnTo>
                  <a:cubicBezTo>
                    <a:pt x="2427" y="138"/>
                    <a:pt x="2279" y="0"/>
                    <a:pt x="211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9"/>
            <p:cNvSpPr/>
            <p:nvPr/>
          </p:nvSpPr>
          <p:spPr>
            <a:xfrm>
              <a:off x="4806983" y="2254557"/>
              <a:ext cx="163206" cy="65229"/>
            </a:xfrm>
            <a:custGeom>
              <a:avLst/>
              <a:gdLst/>
              <a:ahLst/>
              <a:cxnLst/>
              <a:rect l="l" t="t" r="r" b="b"/>
              <a:pathLst>
                <a:path w="4844" h="1936" extrusionOk="0">
                  <a:moveTo>
                    <a:pt x="1" y="0"/>
                  </a:moveTo>
                  <a:lnTo>
                    <a:pt x="1" y="1935"/>
                  </a:lnTo>
                  <a:lnTo>
                    <a:pt x="4843" y="1935"/>
                  </a:lnTo>
                  <a:lnTo>
                    <a:pt x="4843"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9"/>
            <p:cNvSpPr/>
            <p:nvPr/>
          </p:nvSpPr>
          <p:spPr>
            <a:xfrm>
              <a:off x="4888385" y="2254557"/>
              <a:ext cx="81805" cy="65229"/>
            </a:xfrm>
            <a:custGeom>
              <a:avLst/>
              <a:gdLst/>
              <a:ahLst/>
              <a:cxnLst/>
              <a:rect l="l" t="t" r="r" b="b"/>
              <a:pathLst>
                <a:path w="2428" h="1936" extrusionOk="0">
                  <a:moveTo>
                    <a:pt x="1" y="0"/>
                  </a:moveTo>
                  <a:lnTo>
                    <a:pt x="1" y="1935"/>
                  </a:lnTo>
                  <a:lnTo>
                    <a:pt x="2427" y="1935"/>
                  </a:lnTo>
                  <a:lnTo>
                    <a:pt x="2427"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9"/>
            <p:cNvSpPr/>
            <p:nvPr/>
          </p:nvSpPr>
          <p:spPr>
            <a:xfrm>
              <a:off x="4736160" y="2243944"/>
              <a:ext cx="304816" cy="72169"/>
            </a:xfrm>
            <a:custGeom>
              <a:avLst/>
              <a:gdLst/>
              <a:ahLst/>
              <a:cxnLst/>
              <a:rect l="l" t="t" r="r" b="b"/>
              <a:pathLst>
                <a:path w="9047" h="2142" extrusionOk="0">
                  <a:moveTo>
                    <a:pt x="315" y="1"/>
                  </a:moveTo>
                  <a:cubicBezTo>
                    <a:pt x="138" y="1"/>
                    <a:pt x="1" y="138"/>
                    <a:pt x="1" y="315"/>
                  </a:cubicBezTo>
                  <a:cubicBezTo>
                    <a:pt x="1" y="492"/>
                    <a:pt x="138" y="629"/>
                    <a:pt x="315" y="629"/>
                  </a:cubicBezTo>
                  <a:lnTo>
                    <a:pt x="8418" y="629"/>
                  </a:lnTo>
                  <a:lnTo>
                    <a:pt x="8418" y="1828"/>
                  </a:lnTo>
                  <a:cubicBezTo>
                    <a:pt x="8418" y="2004"/>
                    <a:pt x="8556" y="2142"/>
                    <a:pt x="8733" y="2142"/>
                  </a:cubicBezTo>
                  <a:cubicBezTo>
                    <a:pt x="8909" y="2142"/>
                    <a:pt x="9047" y="2004"/>
                    <a:pt x="9047" y="1828"/>
                  </a:cubicBezTo>
                  <a:lnTo>
                    <a:pt x="9047" y="315"/>
                  </a:lnTo>
                  <a:cubicBezTo>
                    <a:pt x="9047" y="138"/>
                    <a:pt x="8909" y="1"/>
                    <a:pt x="8733"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9"/>
            <p:cNvSpPr/>
            <p:nvPr/>
          </p:nvSpPr>
          <p:spPr>
            <a:xfrm>
              <a:off x="5019788" y="2309174"/>
              <a:ext cx="21193" cy="63881"/>
            </a:xfrm>
            <a:custGeom>
              <a:avLst/>
              <a:gdLst/>
              <a:ahLst/>
              <a:cxnLst/>
              <a:rect l="l" t="t" r="r" b="b"/>
              <a:pathLst>
                <a:path w="629" h="1896" extrusionOk="0">
                  <a:moveTo>
                    <a:pt x="315" y="0"/>
                  </a:moveTo>
                  <a:cubicBezTo>
                    <a:pt x="138" y="0"/>
                    <a:pt x="0" y="138"/>
                    <a:pt x="0" y="314"/>
                  </a:cubicBezTo>
                  <a:lnTo>
                    <a:pt x="0" y="1581"/>
                  </a:lnTo>
                  <a:cubicBezTo>
                    <a:pt x="0" y="1748"/>
                    <a:pt x="138" y="1895"/>
                    <a:pt x="315" y="1895"/>
                  </a:cubicBezTo>
                  <a:cubicBezTo>
                    <a:pt x="491" y="1895"/>
                    <a:pt x="629" y="1748"/>
                    <a:pt x="629" y="1581"/>
                  </a:cubicBezTo>
                  <a:lnTo>
                    <a:pt x="629" y="314"/>
                  </a:lnTo>
                  <a:cubicBezTo>
                    <a:pt x="629" y="138"/>
                    <a:pt x="491" y="0"/>
                    <a:pt x="31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9"/>
            <p:cNvSpPr/>
            <p:nvPr/>
          </p:nvSpPr>
          <p:spPr>
            <a:xfrm>
              <a:off x="4736160" y="2458064"/>
              <a:ext cx="103941" cy="148955"/>
            </a:xfrm>
            <a:custGeom>
              <a:avLst/>
              <a:gdLst/>
              <a:ahLst/>
              <a:cxnLst/>
              <a:rect l="l" t="t" r="r" b="b"/>
              <a:pathLst>
                <a:path w="3085" h="4421" extrusionOk="0">
                  <a:moveTo>
                    <a:pt x="2417" y="1"/>
                  </a:moveTo>
                  <a:cubicBezTo>
                    <a:pt x="1081" y="1"/>
                    <a:pt x="1" y="1081"/>
                    <a:pt x="1" y="2417"/>
                  </a:cubicBezTo>
                  <a:lnTo>
                    <a:pt x="1" y="4106"/>
                  </a:lnTo>
                  <a:cubicBezTo>
                    <a:pt x="1" y="4283"/>
                    <a:pt x="138" y="4421"/>
                    <a:pt x="315" y="4421"/>
                  </a:cubicBezTo>
                  <a:lnTo>
                    <a:pt x="3085" y="4421"/>
                  </a:lnTo>
                  <a:lnTo>
                    <a:pt x="2594"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9"/>
            <p:cNvSpPr/>
            <p:nvPr/>
          </p:nvSpPr>
          <p:spPr>
            <a:xfrm>
              <a:off x="4937038" y="2458064"/>
              <a:ext cx="103941" cy="148955"/>
            </a:xfrm>
            <a:custGeom>
              <a:avLst/>
              <a:gdLst/>
              <a:ahLst/>
              <a:cxnLst/>
              <a:rect l="l" t="t" r="r" b="b"/>
              <a:pathLst>
                <a:path w="3085" h="4421" extrusionOk="0">
                  <a:moveTo>
                    <a:pt x="492" y="1"/>
                  </a:moveTo>
                  <a:lnTo>
                    <a:pt x="1" y="4421"/>
                  </a:lnTo>
                  <a:lnTo>
                    <a:pt x="2771" y="4421"/>
                  </a:lnTo>
                  <a:cubicBezTo>
                    <a:pt x="2947" y="4421"/>
                    <a:pt x="3085" y="4283"/>
                    <a:pt x="3085" y="4106"/>
                  </a:cubicBezTo>
                  <a:lnTo>
                    <a:pt x="3085" y="2417"/>
                  </a:lnTo>
                  <a:cubicBezTo>
                    <a:pt x="3085" y="1081"/>
                    <a:pt x="2005" y="1"/>
                    <a:pt x="669"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9"/>
            <p:cNvSpPr/>
            <p:nvPr/>
          </p:nvSpPr>
          <p:spPr>
            <a:xfrm>
              <a:off x="4852334" y="2532189"/>
              <a:ext cx="72506" cy="74831"/>
            </a:xfrm>
            <a:custGeom>
              <a:avLst/>
              <a:gdLst/>
              <a:ahLst/>
              <a:cxnLst/>
              <a:rect l="l" t="t" r="r" b="b"/>
              <a:pathLst>
                <a:path w="2152" h="2221" extrusionOk="0">
                  <a:moveTo>
                    <a:pt x="492" y="1"/>
                  </a:moveTo>
                  <a:lnTo>
                    <a:pt x="1" y="2221"/>
                  </a:lnTo>
                  <a:lnTo>
                    <a:pt x="2151" y="2221"/>
                  </a:lnTo>
                  <a:lnTo>
                    <a:pt x="1660"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9"/>
            <p:cNvSpPr/>
            <p:nvPr/>
          </p:nvSpPr>
          <p:spPr>
            <a:xfrm>
              <a:off x="5009209" y="2291283"/>
              <a:ext cx="42385" cy="42722"/>
            </a:xfrm>
            <a:custGeom>
              <a:avLst/>
              <a:gdLst/>
              <a:ahLst/>
              <a:cxnLst/>
              <a:rect l="l" t="t" r="r" b="b"/>
              <a:pathLst>
                <a:path w="1258" h="1268" extrusionOk="0">
                  <a:moveTo>
                    <a:pt x="629" y="1"/>
                  </a:moveTo>
                  <a:cubicBezTo>
                    <a:pt x="275" y="1"/>
                    <a:pt x="0" y="285"/>
                    <a:pt x="0" y="639"/>
                  </a:cubicBezTo>
                  <a:cubicBezTo>
                    <a:pt x="0" y="983"/>
                    <a:pt x="275" y="1267"/>
                    <a:pt x="629" y="1267"/>
                  </a:cubicBezTo>
                  <a:cubicBezTo>
                    <a:pt x="982" y="1267"/>
                    <a:pt x="1257" y="983"/>
                    <a:pt x="1257" y="639"/>
                  </a:cubicBezTo>
                  <a:cubicBezTo>
                    <a:pt x="1257" y="285"/>
                    <a:pt x="982" y="1"/>
                    <a:pt x="62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9"/>
            <p:cNvSpPr/>
            <p:nvPr/>
          </p:nvSpPr>
          <p:spPr>
            <a:xfrm>
              <a:off x="4888385" y="2243944"/>
              <a:ext cx="152593" cy="72169"/>
            </a:xfrm>
            <a:custGeom>
              <a:avLst/>
              <a:gdLst/>
              <a:ahLst/>
              <a:cxnLst/>
              <a:rect l="l" t="t" r="r" b="b"/>
              <a:pathLst>
                <a:path w="4529" h="2142" extrusionOk="0">
                  <a:moveTo>
                    <a:pt x="1" y="1"/>
                  </a:moveTo>
                  <a:lnTo>
                    <a:pt x="1" y="629"/>
                  </a:lnTo>
                  <a:lnTo>
                    <a:pt x="3900" y="629"/>
                  </a:lnTo>
                  <a:lnTo>
                    <a:pt x="3900" y="1828"/>
                  </a:lnTo>
                  <a:cubicBezTo>
                    <a:pt x="3900" y="2004"/>
                    <a:pt x="4038" y="2142"/>
                    <a:pt x="4215" y="2142"/>
                  </a:cubicBezTo>
                  <a:cubicBezTo>
                    <a:pt x="4391" y="2142"/>
                    <a:pt x="4529" y="2004"/>
                    <a:pt x="4529" y="1828"/>
                  </a:cubicBezTo>
                  <a:lnTo>
                    <a:pt x="4529" y="315"/>
                  </a:lnTo>
                  <a:cubicBezTo>
                    <a:pt x="4529" y="138"/>
                    <a:pt x="4391" y="1"/>
                    <a:pt x="421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9"/>
            <p:cNvSpPr/>
            <p:nvPr/>
          </p:nvSpPr>
          <p:spPr>
            <a:xfrm>
              <a:off x="4888385" y="2532189"/>
              <a:ext cx="36455" cy="74831"/>
            </a:xfrm>
            <a:custGeom>
              <a:avLst/>
              <a:gdLst/>
              <a:ahLst/>
              <a:cxnLst/>
              <a:rect l="l" t="t" r="r" b="b"/>
              <a:pathLst>
                <a:path w="1082" h="2221" extrusionOk="0">
                  <a:moveTo>
                    <a:pt x="1" y="1"/>
                  </a:moveTo>
                  <a:lnTo>
                    <a:pt x="1" y="2221"/>
                  </a:lnTo>
                  <a:lnTo>
                    <a:pt x="1081" y="2221"/>
                  </a:lnTo>
                  <a:lnTo>
                    <a:pt x="590"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9"/>
            <p:cNvSpPr/>
            <p:nvPr/>
          </p:nvSpPr>
          <p:spPr>
            <a:xfrm>
              <a:off x="5009209" y="2291283"/>
              <a:ext cx="42385" cy="42722"/>
            </a:xfrm>
            <a:custGeom>
              <a:avLst/>
              <a:gdLst/>
              <a:ahLst/>
              <a:cxnLst/>
              <a:rect l="l" t="t" r="r" b="b"/>
              <a:pathLst>
                <a:path w="1258" h="1268" extrusionOk="0">
                  <a:moveTo>
                    <a:pt x="629" y="1"/>
                  </a:moveTo>
                  <a:cubicBezTo>
                    <a:pt x="275" y="1"/>
                    <a:pt x="0" y="285"/>
                    <a:pt x="0" y="639"/>
                  </a:cubicBezTo>
                  <a:cubicBezTo>
                    <a:pt x="0" y="983"/>
                    <a:pt x="275" y="1267"/>
                    <a:pt x="629" y="1267"/>
                  </a:cubicBezTo>
                  <a:cubicBezTo>
                    <a:pt x="982" y="1267"/>
                    <a:pt x="1257" y="983"/>
                    <a:pt x="1257" y="639"/>
                  </a:cubicBezTo>
                  <a:cubicBezTo>
                    <a:pt x="1257" y="285"/>
                    <a:pt x="982" y="1"/>
                    <a:pt x="629"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49"/>
          <p:cNvGrpSpPr/>
          <p:nvPr/>
        </p:nvGrpSpPr>
        <p:grpSpPr>
          <a:xfrm>
            <a:off x="5340108" y="2244617"/>
            <a:ext cx="363075" cy="361764"/>
            <a:chOff x="5340108" y="2244617"/>
            <a:chExt cx="363075" cy="361764"/>
          </a:xfrm>
        </p:grpSpPr>
        <p:sp>
          <p:nvSpPr>
            <p:cNvPr id="1589" name="Google Shape;1589;p49"/>
            <p:cNvSpPr/>
            <p:nvPr/>
          </p:nvSpPr>
          <p:spPr>
            <a:xfrm>
              <a:off x="5545973" y="2349201"/>
              <a:ext cx="56603" cy="53302"/>
            </a:xfrm>
            <a:custGeom>
              <a:avLst/>
              <a:gdLst/>
              <a:ahLst/>
              <a:cxnLst/>
              <a:rect l="l" t="t" r="r" b="b"/>
              <a:pathLst>
                <a:path w="1680" h="1582" extrusionOk="0">
                  <a:moveTo>
                    <a:pt x="0" y="0"/>
                  </a:moveTo>
                  <a:lnTo>
                    <a:pt x="0" y="1582"/>
                  </a:lnTo>
                  <a:lnTo>
                    <a:pt x="893" y="1582"/>
                  </a:lnTo>
                  <a:cubicBezTo>
                    <a:pt x="1326" y="1582"/>
                    <a:pt x="1679" y="1228"/>
                    <a:pt x="1679" y="786"/>
                  </a:cubicBezTo>
                  <a:cubicBezTo>
                    <a:pt x="1679" y="354"/>
                    <a:pt x="1326" y="0"/>
                    <a:pt x="89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9"/>
            <p:cNvSpPr/>
            <p:nvPr/>
          </p:nvSpPr>
          <p:spPr>
            <a:xfrm>
              <a:off x="5368579" y="2349201"/>
              <a:ext cx="56603" cy="53302"/>
            </a:xfrm>
            <a:custGeom>
              <a:avLst/>
              <a:gdLst/>
              <a:ahLst/>
              <a:cxnLst/>
              <a:rect l="l" t="t" r="r" b="b"/>
              <a:pathLst>
                <a:path w="1680" h="1582" extrusionOk="0">
                  <a:moveTo>
                    <a:pt x="786" y="0"/>
                  </a:moveTo>
                  <a:cubicBezTo>
                    <a:pt x="354" y="0"/>
                    <a:pt x="1" y="354"/>
                    <a:pt x="1" y="786"/>
                  </a:cubicBezTo>
                  <a:cubicBezTo>
                    <a:pt x="1" y="1228"/>
                    <a:pt x="354" y="1582"/>
                    <a:pt x="786" y="1582"/>
                  </a:cubicBezTo>
                  <a:lnTo>
                    <a:pt x="1680" y="1582"/>
                  </a:lnTo>
                  <a:lnTo>
                    <a:pt x="1680"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9"/>
            <p:cNvSpPr/>
            <p:nvPr/>
          </p:nvSpPr>
          <p:spPr>
            <a:xfrm>
              <a:off x="5340108" y="2484210"/>
              <a:ext cx="290901" cy="122169"/>
            </a:xfrm>
            <a:custGeom>
              <a:avLst/>
              <a:gdLst/>
              <a:ahLst/>
              <a:cxnLst/>
              <a:rect l="l" t="t" r="r" b="b"/>
              <a:pathLst>
                <a:path w="8634" h="3626" extrusionOk="0">
                  <a:moveTo>
                    <a:pt x="2426" y="0"/>
                  </a:moveTo>
                  <a:cubicBezTo>
                    <a:pt x="1091" y="0"/>
                    <a:pt x="1" y="1091"/>
                    <a:pt x="1" y="2427"/>
                  </a:cubicBezTo>
                  <a:lnTo>
                    <a:pt x="1" y="3311"/>
                  </a:lnTo>
                  <a:cubicBezTo>
                    <a:pt x="1" y="3477"/>
                    <a:pt x="138" y="3625"/>
                    <a:pt x="315" y="3625"/>
                  </a:cubicBezTo>
                  <a:lnTo>
                    <a:pt x="1474" y="3625"/>
                  </a:lnTo>
                  <a:lnTo>
                    <a:pt x="1788" y="3261"/>
                  </a:lnTo>
                  <a:lnTo>
                    <a:pt x="2103" y="3625"/>
                  </a:lnTo>
                  <a:lnTo>
                    <a:pt x="8320" y="3625"/>
                  </a:lnTo>
                  <a:cubicBezTo>
                    <a:pt x="8487" y="3625"/>
                    <a:pt x="8634" y="3477"/>
                    <a:pt x="8634" y="3311"/>
                  </a:cubicBezTo>
                  <a:lnTo>
                    <a:pt x="8634" y="2427"/>
                  </a:lnTo>
                  <a:cubicBezTo>
                    <a:pt x="8634" y="1091"/>
                    <a:pt x="7544" y="0"/>
                    <a:pt x="6208" y="0"/>
                  </a:cubicBezTo>
                  <a:lnTo>
                    <a:pt x="5894" y="0"/>
                  </a:lnTo>
                  <a:lnTo>
                    <a:pt x="4312" y="423"/>
                  </a:lnTo>
                  <a:lnTo>
                    <a:pt x="2741"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9"/>
            <p:cNvSpPr/>
            <p:nvPr/>
          </p:nvSpPr>
          <p:spPr>
            <a:xfrm>
              <a:off x="5485393" y="2484210"/>
              <a:ext cx="145619" cy="122169"/>
            </a:xfrm>
            <a:custGeom>
              <a:avLst/>
              <a:gdLst/>
              <a:ahLst/>
              <a:cxnLst/>
              <a:rect l="l" t="t" r="r" b="b"/>
              <a:pathLst>
                <a:path w="4322" h="3626" extrusionOk="0">
                  <a:moveTo>
                    <a:pt x="1582" y="0"/>
                  </a:moveTo>
                  <a:lnTo>
                    <a:pt x="0" y="423"/>
                  </a:lnTo>
                  <a:lnTo>
                    <a:pt x="0" y="3625"/>
                  </a:lnTo>
                  <a:lnTo>
                    <a:pt x="4008" y="3625"/>
                  </a:lnTo>
                  <a:cubicBezTo>
                    <a:pt x="4175" y="3625"/>
                    <a:pt x="4322" y="3477"/>
                    <a:pt x="4322" y="3311"/>
                  </a:cubicBezTo>
                  <a:lnTo>
                    <a:pt x="4322" y="2427"/>
                  </a:lnTo>
                  <a:cubicBezTo>
                    <a:pt x="4322" y="1091"/>
                    <a:pt x="3232" y="0"/>
                    <a:pt x="1896"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9"/>
            <p:cNvSpPr/>
            <p:nvPr/>
          </p:nvSpPr>
          <p:spPr>
            <a:xfrm>
              <a:off x="5432427" y="2450449"/>
              <a:ext cx="106266" cy="97675"/>
            </a:xfrm>
            <a:custGeom>
              <a:avLst/>
              <a:gdLst/>
              <a:ahLst/>
              <a:cxnLst/>
              <a:rect l="l" t="t" r="r" b="b"/>
              <a:pathLst>
                <a:path w="3154" h="2899" extrusionOk="0">
                  <a:moveTo>
                    <a:pt x="629" y="1"/>
                  </a:moveTo>
                  <a:lnTo>
                    <a:pt x="629" y="1002"/>
                  </a:lnTo>
                  <a:lnTo>
                    <a:pt x="1" y="1002"/>
                  </a:lnTo>
                  <a:lnTo>
                    <a:pt x="1" y="1317"/>
                  </a:lnTo>
                  <a:cubicBezTo>
                    <a:pt x="1" y="2191"/>
                    <a:pt x="708" y="2898"/>
                    <a:pt x="1572" y="2898"/>
                  </a:cubicBezTo>
                  <a:cubicBezTo>
                    <a:pt x="2447" y="2898"/>
                    <a:pt x="3154" y="2191"/>
                    <a:pt x="3154" y="1317"/>
                  </a:cubicBezTo>
                  <a:lnTo>
                    <a:pt x="3154" y="1002"/>
                  </a:lnTo>
                  <a:lnTo>
                    <a:pt x="2525" y="1002"/>
                  </a:lnTo>
                  <a:lnTo>
                    <a:pt x="252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9"/>
            <p:cNvSpPr/>
            <p:nvPr/>
          </p:nvSpPr>
          <p:spPr>
            <a:xfrm>
              <a:off x="5485393" y="2450449"/>
              <a:ext cx="53302" cy="97675"/>
            </a:xfrm>
            <a:custGeom>
              <a:avLst/>
              <a:gdLst/>
              <a:ahLst/>
              <a:cxnLst/>
              <a:rect l="l" t="t" r="r" b="b"/>
              <a:pathLst>
                <a:path w="1582" h="2899" extrusionOk="0">
                  <a:moveTo>
                    <a:pt x="0" y="1"/>
                  </a:moveTo>
                  <a:lnTo>
                    <a:pt x="0" y="2898"/>
                  </a:lnTo>
                  <a:cubicBezTo>
                    <a:pt x="875" y="2898"/>
                    <a:pt x="1582" y="2191"/>
                    <a:pt x="1582" y="1317"/>
                  </a:cubicBezTo>
                  <a:lnTo>
                    <a:pt x="1582" y="1002"/>
                  </a:lnTo>
                  <a:lnTo>
                    <a:pt x="953" y="1002"/>
                  </a:lnTo>
                  <a:lnTo>
                    <a:pt x="95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9"/>
            <p:cNvSpPr/>
            <p:nvPr/>
          </p:nvSpPr>
          <p:spPr>
            <a:xfrm>
              <a:off x="5389772" y="2558672"/>
              <a:ext cx="21193" cy="47709"/>
            </a:xfrm>
            <a:custGeom>
              <a:avLst/>
              <a:gdLst/>
              <a:ahLst/>
              <a:cxnLst/>
              <a:rect l="l" t="t" r="r" b="b"/>
              <a:pathLst>
                <a:path w="629" h="1416" extrusionOk="0">
                  <a:moveTo>
                    <a:pt x="314" y="1"/>
                  </a:moveTo>
                  <a:cubicBezTo>
                    <a:pt x="138" y="1"/>
                    <a:pt x="0" y="148"/>
                    <a:pt x="0" y="315"/>
                  </a:cubicBezTo>
                  <a:lnTo>
                    <a:pt x="0" y="1415"/>
                  </a:lnTo>
                  <a:lnTo>
                    <a:pt x="629" y="1415"/>
                  </a:lnTo>
                  <a:lnTo>
                    <a:pt x="629" y="315"/>
                  </a:lnTo>
                  <a:cubicBezTo>
                    <a:pt x="629" y="148"/>
                    <a:pt x="491" y="1"/>
                    <a:pt x="314"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9"/>
            <p:cNvSpPr/>
            <p:nvPr/>
          </p:nvSpPr>
          <p:spPr>
            <a:xfrm>
              <a:off x="5550892" y="2538827"/>
              <a:ext cx="141677" cy="56940"/>
            </a:xfrm>
            <a:custGeom>
              <a:avLst/>
              <a:gdLst/>
              <a:ahLst/>
              <a:cxnLst/>
              <a:rect l="l" t="t" r="r" b="b"/>
              <a:pathLst>
                <a:path w="4205" h="1690" extrusionOk="0">
                  <a:moveTo>
                    <a:pt x="836" y="0"/>
                  </a:moveTo>
                  <a:cubicBezTo>
                    <a:pt x="374" y="0"/>
                    <a:pt x="1" y="383"/>
                    <a:pt x="1" y="845"/>
                  </a:cubicBezTo>
                  <a:cubicBezTo>
                    <a:pt x="1" y="1306"/>
                    <a:pt x="374" y="1690"/>
                    <a:pt x="836" y="1690"/>
                  </a:cubicBezTo>
                  <a:lnTo>
                    <a:pt x="4205" y="1690"/>
                  </a:lnTo>
                  <a:lnTo>
                    <a:pt x="4205"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9"/>
            <p:cNvSpPr/>
            <p:nvPr/>
          </p:nvSpPr>
          <p:spPr>
            <a:xfrm>
              <a:off x="5621715" y="2538827"/>
              <a:ext cx="70855" cy="56940"/>
            </a:xfrm>
            <a:custGeom>
              <a:avLst/>
              <a:gdLst/>
              <a:ahLst/>
              <a:cxnLst/>
              <a:rect l="l" t="t" r="r" b="b"/>
              <a:pathLst>
                <a:path w="2103" h="1690" extrusionOk="0">
                  <a:moveTo>
                    <a:pt x="1" y="0"/>
                  </a:moveTo>
                  <a:lnTo>
                    <a:pt x="1" y="1690"/>
                  </a:lnTo>
                  <a:lnTo>
                    <a:pt x="2103" y="1690"/>
                  </a:lnTo>
                  <a:lnTo>
                    <a:pt x="2103"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9"/>
            <p:cNvSpPr/>
            <p:nvPr/>
          </p:nvSpPr>
          <p:spPr>
            <a:xfrm>
              <a:off x="5540010" y="2528247"/>
              <a:ext cx="163173" cy="78133"/>
            </a:xfrm>
            <a:custGeom>
              <a:avLst/>
              <a:gdLst/>
              <a:ahLst/>
              <a:cxnLst/>
              <a:rect l="l" t="t" r="r" b="b"/>
              <a:pathLst>
                <a:path w="4843" h="2319" extrusionOk="0">
                  <a:moveTo>
                    <a:pt x="1159" y="0"/>
                  </a:moveTo>
                  <a:cubicBezTo>
                    <a:pt x="520" y="0"/>
                    <a:pt x="0" y="520"/>
                    <a:pt x="0" y="1159"/>
                  </a:cubicBezTo>
                  <a:cubicBezTo>
                    <a:pt x="0" y="1797"/>
                    <a:pt x="520" y="2318"/>
                    <a:pt x="1159" y="2318"/>
                  </a:cubicBezTo>
                  <a:lnTo>
                    <a:pt x="4528" y="2318"/>
                  </a:lnTo>
                  <a:cubicBezTo>
                    <a:pt x="4705" y="2318"/>
                    <a:pt x="4842" y="2170"/>
                    <a:pt x="4842" y="2004"/>
                  </a:cubicBezTo>
                  <a:cubicBezTo>
                    <a:pt x="4842" y="1827"/>
                    <a:pt x="4705" y="1689"/>
                    <a:pt x="4528" y="1689"/>
                  </a:cubicBezTo>
                  <a:lnTo>
                    <a:pt x="1159" y="1689"/>
                  </a:lnTo>
                  <a:cubicBezTo>
                    <a:pt x="874" y="1689"/>
                    <a:pt x="638" y="1454"/>
                    <a:pt x="638" y="1159"/>
                  </a:cubicBezTo>
                  <a:cubicBezTo>
                    <a:pt x="638" y="864"/>
                    <a:pt x="874" y="629"/>
                    <a:pt x="1159" y="629"/>
                  </a:cubicBezTo>
                  <a:lnTo>
                    <a:pt x="4528" y="629"/>
                  </a:lnTo>
                  <a:cubicBezTo>
                    <a:pt x="4705" y="629"/>
                    <a:pt x="4842" y="491"/>
                    <a:pt x="4842" y="314"/>
                  </a:cubicBezTo>
                  <a:cubicBezTo>
                    <a:pt x="4842" y="147"/>
                    <a:pt x="4705" y="0"/>
                    <a:pt x="4528"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9"/>
            <p:cNvSpPr/>
            <p:nvPr/>
          </p:nvSpPr>
          <p:spPr>
            <a:xfrm>
              <a:off x="5621715" y="2528247"/>
              <a:ext cx="81468" cy="21193"/>
            </a:xfrm>
            <a:custGeom>
              <a:avLst/>
              <a:gdLst/>
              <a:ahLst/>
              <a:cxnLst/>
              <a:rect l="l" t="t" r="r" b="b"/>
              <a:pathLst>
                <a:path w="2418" h="629" extrusionOk="0">
                  <a:moveTo>
                    <a:pt x="1" y="0"/>
                  </a:moveTo>
                  <a:lnTo>
                    <a:pt x="1" y="629"/>
                  </a:lnTo>
                  <a:lnTo>
                    <a:pt x="2103" y="629"/>
                  </a:lnTo>
                  <a:cubicBezTo>
                    <a:pt x="2280" y="629"/>
                    <a:pt x="2417" y="491"/>
                    <a:pt x="2417" y="314"/>
                  </a:cubicBezTo>
                  <a:cubicBezTo>
                    <a:pt x="2417" y="147"/>
                    <a:pt x="2280" y="0"/>
                    <a:pt x="2103"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9"/>
            <p:cNvSpPr/>
            <p:nvPr/>
          </p:nvSpPr>
          <p:spPr>
            <a:xfrm>
              <a:off x="5621715" y="2585155"/>
              <a:ext cx="81468" cy="21226"/>
            </a:xfrm>
            <a:custGeom>
              <a:avLst/>
              <a:gdLst/>
              <a:ahLst/>
              <a:cxnLst/>
              <a:rect l="l" t="t" r="r" b="b"/>
              <a:pathLst>
                <a:path w="2418" h="630" extrusionOk="0">
                  <a:moveTo>
                    <a:pt x="1" y="0"/>
                  </a:moveTo>
                  <a:lnTo>
                    <a:pt x="1" y="629"/>
                  </a:lnTo>
                  <a:lnTo>
                    <a:pt x="2103" y="629"/>
                  </a:lnTo>
                  <a:cubicBezTo>
                    <a:pt x="2280" y="629"/>
                    <a:pt x="2417" y="481"/>
                    <a:pt x="2417" y="315"/>
                  </a:cubicBezTo>
                  <a:cubicBezTo>
                    <a:pt x="2417" y="138"/>
                    <a:pt x="2280" y="0"/>
                    <a:pt x="2103"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9"/>
            <p:cNvSpPr/>
            <p:nvPr/>
          </p:nvSpPr>
          <p:spPr>
            <a:xfrm>
              <a:off x="5403991" y="2320057"/>
              <a:ext cx="163173" cy="158557"/>
            </a:xfrm>
            <a:custGeom>
              <a:avLst/>
              <a:gdLst/>
              <a:ahLst/>
              <a:cxnLst/>
              <a:rect l="l" t="t" r="r" b="b"/>
              <a:pathLst>
                <a:path w="4843" h="4706" extrusionOk="0">
                  <a:moveTo>
                    <a:pt x="314" y="1"/>
                  </a:moveTo>
                  <a:cubicBezTo>
                    <a:pt x="138" y="1"/>
                    <a:pt x="0" y="149"/>
                    <a:pt x="0" y="325"/>
                  </a:cubicBezTo>
                  <a:lnTo>
                    <a:pt x="0" y="2290"/>
                  </a:lnTo>
                  <a:cubicBezTo>
                    <a:pt x="0" y="3625"/>
                    <a:pt x="1081" y="4706"/>
                    <a:pt x="2416" y="4706"/>
                  </a:cubicBezTo>
                  <a:cubicBezTo>
                    <a:pt x="3752" y="4706"/>
                    <a:pt x="4843" y="3625"/>
                    <a:pt x="4843" y="2290"/>
                  </a:cubicBezTo>
                  <a:lnTo>
                    <a:pt x="4843" y="1975"/>
                  </a:lnTo>
                  <a:lnTo>
                    <a:pt x="4420"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9"/>
            <p:cNvSpPr/>
            <p:nvPr/>
          </p:nvSpPr>
          <p:spPr>
            <a:xfrm>
              <a:off x="5485393" y="2320057"/>
              <a:ext cx="81772" cy="158557"/>
            </a:xfrm>
            <a:custGeom>
              <a:avLst/>
              <a:gdLst/>
              <a:ahLst/>
              <a:cxnLst/>
              <a:rect l="l" t="t" r="r" b="b"/>
              <a:pathLst>
                <a:path w="2427" h="4706" extrusionOk="0">
                  <a:moveTo>
                    <a:pt x="0" y="1"/>
                  </a:moveTo>
                  <a:lnTo>
                    <a:pt x="0" y="4706"/>
                  </a:lnTo>
                  <a:cubicBezTo>
                    <a:pt x="1336" y="4706"/>
                    <a:pt x="2427" y="3625"/>
                    <a:pt x="2427" y="2290"/>
                  </a:cubicBezTo>
                  <a:lnTo>
                    <a:pt x="2427" y="1975"/>
                  </a:lnTo>
                  <a:lnTo>
                    <a:pt x="200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9"/>
            <p:cNvSpPr/>
            <p:nvPr/>
          </p:nvSpPr>
          <p:spPr>
            <a:xfrm>
              <a:off x="5375520" y="2244617"/>
              <a:ext cx="191643" cy="142014"/>
            </a:xfrm>
            <a:custGeom>
              <a:avLst/>
              <a:gdLst/>
              <a:ahLst/>
              <a:cxnLst/>
              <a:rect l="l" t="t" r="r" b="b"/>
              <a:pathLst>
                <a:path w="5688" h="4215" extrusionOk="0">
                  <a:moveTo>
                    <a:pt x="1386" y="0"/>
                  </a:moveTo>
                  <a:cubicBezTo>
                    <a:pt x="629" y="0"/>
                    <a:pt x="0" y="620"/>
                    <a:pt x="0" y="1375"/>
                  </a:cubicBezTo>
                  <a:cubicBezTo>
                    <a:pt x="0" y="2240"/>
                    <a:pt x="708" y="2947"/>
                    <a:pt x="1582" y="2947"/>
                  </a:cubicBezTo>
                  <a:lnTo>
                    <a:pt x="4322" y="2947"/>
                  </a:lnTo>
                  <a:lnTo>
                    <a:pt x="4322" y="3154"/>
                  </a:lnTo>
                  <a:cubicBezTo>
                    <a:pt x="4322" y="3743"/>
                    <a:pt x="4793" y="4214"/>
                    <a:pt x="5373" y="4214"/>
                  </a:cubicBezTo>
                  <a:lnTo>
                    <a:pt x="5688" y="4214"/>
                  </a:lnTo>
                  <a:lnTo>
                    <a:pt x="5688" y="2004"/>
                  </a:lnTo>
                  <a:cubicBezTo>
                    <a:pt x="5688" y="1356"/>
                    <a:pt x="5167" y="845"/>
                    <a:pt x="4529" y="845"/>
                  </a:cubicBezTo>
                  <a:lnTo>
                    <a:pt x="2731" y="845"/>
                  </a:lnTo>
                  <a:cubicBezTo>
                    <a:pt x="2604" y="845"/>
                    <a:pt x="2534" y="757"/>
                    <a:pt x="2505" y="718"/>
                  </a:cubicBezTo>
                  <a:cubicBezTo>
                    <a:pt x="2486" y="679"/>
                    <a:pt x="2436" y="580"/>
                    <a:pt x="2495" y="452"/>
                  </a:cubicBezTo>
                  <a:cubicBezTo>
                    <a:pt x="2554" y="334"/>
                    <a:pt x="2534" y="187"/>
                    <a:pt x="2436" y="89"/>
                  </a:cubicBezTo>
                  <a:cubicBezTo>
                    <a:pt x="2368" y="30"/>
                    <a:pt x="2289" y="0"/>
                    <a:pt x="220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9"/>
            <p:cNvSpPr/>
            <p:nvPr/>
          </p:nvSpPr>
          <p:spPr>
            <a:xfrm>
              <a:off x="5485393" y="2273088"/>
              <a:ext cx="81772" cy="113544"/>
            </a:xfrm>
            <a:custGeom>
              <a:avLst/>
              <a:gdLst/>
              <a:ahLst/>
              <a:cxnLst/>
              <a:rect l="l" t="t" r="r" b="b"/>
              <a:pathLst>
                <a:path w="2427" h="3370" extrusionOk="0">
                  <a:moveTo>
                    <a:pt x="0" y="0"/>
                  </a:moveTo>
                  <a:lnTo>
                    <a:pt x="0" y="2102"/>
                  </a:lnTo>
                  <a:lnTo>
                    <a:pt x="1061" y="2102"/>
                  </a:lnTo>
                  <a:lnTo>
                    <a:pt x="1061" y="2309"/>
                  </a:lnTo>
                  <a:cubicBezTo>
                    <a:pt x="1061" y="2898"/>
                    <a:pt x="1532" y="3369"/>
                    <a:pt x="2112" y="3369"/>
                  </a:cubicBezTo>
                  <a:lnTo>
                    <a:pt x="2427" y="3369"/>
                  </a:lnTo>
                  <a:lnTo>
                    <a:pt x="2427" y="1159"/>
                  </a:lnTo>
                  <a:cubicBezTo>
                    <a:pt x="2427" y="511"/>
                    <a:pt x="1906" y="0"/>
                    <a:pt x="1268"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49"/>
          <p:cNvGrpSpPr/>
          <p:nvPr/>
        </p:nvGrpSpPr>
        <p:grpSpPr>
          <a:xfrm>
            <a:off x="5968552" y="2243944"/>
            <a:ext cx="363379" cy="363077"/>
            <a:chOff x="5968552" y="2243944"/>
            <a:chExt cx="363379" cy="363077"/>
          </a:xfrm>
        </p:grpSpPr>
        <p:sp>
          <p:nvSpPr>
            <p:cNvPr id="1606" name="Google Shape;1606;p49"/>
            <p:cNvSpPr/>
            <p:nvPr/>
          </p:nvSpPr>
          <p:spPr>
            <a:xfrm>
              <a:off x="6096283" y="2265137"/>
              <a:ext cx="21193" cy="86724"/>
            </a:xfrm>
            <a:custGeom>
              <a:avLst/>
              <a:gdLst/>
              <a:ahLst/>
              <a:cxnLst/>
              <a:rect l="l" t="t" r="r" b="b"/>
              <a:pathLst>
                <a:path w="629" h="2574" extrusionOk="0">
                  <a:moveTo>
                    <a:pt x="315" y="0"/>
                  </a:moveTo>
                  <a:cubicBezTo>
                    <a:pt x="148" y="0"/>
                    <a:pt x="0" y="148"/>
                    <a:pt x="0" y="315"/>
                  </a:cubicBezTo>
                  <a:lnTo>
                    <a:pt x="0" y="2250"/>
                  </a:lnTo>
                  <a:cubicBezTo>
                    <a:pt x="0" y="2427"/>
                    <a:pt x="148" y="2574"/>
                    <a:pt x="315" y="2574"/>
                  </a:cubicBezTo>
                  <a:cubicBezTo>
                    <a:pt x="491" y="2574"/>
                    <a:pt x="629" y="2427"/>
                    <a:pt x="629" y="2250"/>
                  </a:cubicBezTo>
                  <a:lnTo>
                    <a:pt x="629" y="315"/>
                  </a:lnTo>
                  <a:cubicBezTo>
                    <a:pt x="629" y="148"/>
                    <a:pt x="491" y="0"/>
                    <a:pt x="31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9"/>
            <p:cNvSpPr/>
            <p:nvPr/>
          </p:nvSpPr>
          <p:spPr>
            <a:xfrm>
              <a:off x="6106862" y="2265137"/>
              <a:ext cx="10613" cy="86724"/>
            </a:xfrm>
            <a:custGeom>
              <a:avLst/>
              <a:gdLst/>
              <a:ahLst/>
              <a:cxnLst/>
              <a:rect l="l" t="t" r="r" b="b"/>
              <a:pathLst>
                <a:path w="315" h="2574" extrusionOk="0">
                  <a:moveTo>
                    <a:pt x="1" y="0"/>
                  </a:moveTo>
                  <a:lnTo>
                    <a:pt x="1" y="2574"/>
                  </a:lnTo>
                  <a:cubicBezTo>
                    <a:pt x="177" y="2574"/>
                    <a:pt x="315" y="2427"/>
                    <a:pt x="315" y="2250"/>
                  </a:cubicBezTo>
                  <a:lnTo>
                    <a:pt x="315" y="315"/>
                  </a:lnTo>
                  <a:cubicBezTo>
                    <a:pt x="315" y="148"/>
                    <a:pt x="177" y="0"/>
                    <a:pt x="1"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9"/>
            <p:cNvSpPr/>
            <p:nvPr/>
          </p:nvSpPr>
          <p:spPr>
            <a:xfrm>
              <a:off x="6032434" y="2243944"/>
              <a:ext cx="148921" cy="42385"/>
            </a:xfrm>
            <a:custGeom>
              <a:avLst/>
              <a:gdLst/>
              <a:ahLst/>
              <a:cxnLst/>
              <a:rect l="l" t="t" r="r" b="b"/>
              <a:pathLst>
                <a:path w="4420" h="1258" extrusionOk="0">
                  <a:moveTo>
                    <a:pt x="314" y="1"/>
                  </a:moveTo>
                  <a:cubicBezTo>
                    <a:pt x="147" y="1"/>
                    <a:pt x="0" y="138"/>
                    <a:pt x="0" y="315"/>
                  </a:cubicBezTo>
                  <a:cubicBezTo>
                    <a:pt x="0" y="836"/>
                    <a:pt x="422" y="1258"/>
                    <a:pt x="952" y="1258"/>
                  </a:cubicBezTo>
                  <a:lnTo>
                    <a:pt x="3477" y="1258"/>
                  </a:lnTo>
                  <a:cubicBezTo>
                    <a:pt x="3997" y="1258"/>
                    <a:pt x="4420" y="836"/>
                    <a:pt x="4420" y="315"/>
                  </a:cubicBezTo>
                  <a:cubicBezTo>
                    <a:pt x="4420" y="138"/>
                    <a:pt x="4282" y="1"/>
                    <a:pt x="4106"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9"/>
            <p:cNvSpPr/>
            <p:nvPr/>
          </p:nvSpPr>
          <p:spPr>
            <a:xfrm>
              <a:off x="6106862" y="2243944"/>
              <a:ext cx="74494" cy="42385"/>
            </a:xfrm>
            <a:custGeom>
              <a:avLst/>
              <a:gdLst/>
              <a:ahLst/>
              <a:cxnLst/>
              <a:rect l="l" t="t" r="r" b="b"/>
              <a:pathLst>
                <a:path w="2211" h="1258" extrusionOk="0">
                  <a:moveTo>
                    <a:pt x="1" y="1"/>
                  </a:moveTo>
                  <a:lnTo>
                    <a:pt x="1" y="1258"/>
                  </a:lnTo>
                  <a:lnTo>
                    <a:pt x="1268" y="1258"/>
                  </a:lnTo>
                  <a:cubicBezTo>
                    <a:pt x="1788" y="1258"/>
                    <a:pt x="2211" y="836"/>
                    <a:pt x="2211" y="315"/>
                  </a:cubicBezTo>
                  <a:cubicBezTo>
                    <a:pt x="2211" y="138"/>
                    <a:pt x="2073" y="1"/>
                    <a:pt x="1897"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9"/>
            <p:cNvSpPr/>
            <p:nvPr/>
          </p:nvSpPr>
          <p:spPr>
            <a:xfrm>
              <a:off x="6209795" y="2265137"/>
              <a:ext cx="63881" cy="63915"/>
            </a:xfrm>
            <a:custGeom>
              <a:avLst/>
              <a:gdLst/>
              <a:ahLst/>
              <a:cxnLst/>
              <a:rect l="l" t="t" r="r" b="b"/>
              <a:pathLst>
                <a:path w="1896" h="1897" extrusionOk="0">
                  <a:moveTo>
                    <a:pt x="943" y="0"/>
                  </a:moveTo>
                  <a:cubicBezTo>
                    <a:pt x="776" y="0"/>
                    <a:pt x="629" y="148"/>
                    <a:pt x="629" y="315"/>
                  </a:cubicBezTo>
                  <a:lnTo>
                    <a:pt x="629" y="629"/>
                  </a:lnTo>
                  <a:lnTo>
                    <a:pt x="315" y="629"/>
                  </a:lnTo>
                  <a:cubicBezTo>
                    <a:pt x="138" y="629"/>
                    <a:pt x="1" y="777"/>
                    <a:pt x="1" y="954"/>
                  </a:cubicBezTo>
                  <a:cubicBezTo>
                    <a:pt x="1" y="1120"/>
                    <a:pt x="138" y="1268"/>
                    <a:pt x="315" y="1268"/>
                  </a:cubicBezTo>
                  <a:lnTo>
                    <a:pt x="629" y="1268"/>
                  </a:lnTo>
                  <a:lnTo>
                    <a:pt x="629" y="1582"/>
                  </a:lnTo>
                  <a:cubicBezTo>
                    <a:pt x="629" y="1759"/>
                    <a:pt x="776" y="1896"/>
                    <a:pt x="943" y="1896"/>
                  </a:cubicBezTo>
                  <a:cubicBezTo>
                    <a:pt x="1120" y="1896"/>
                    <a:pt x="1267" y="1759"/>
                    <a:pt x="1267" y="1582"/>
                  </a:cubicBezTo>
                  <a:lnTo>
                    <a:pt x="1267" y="1268"/>
                  </a:lnTo>
                  <a:lnTo>
                    <a:pt x="1581" y="1268"/>
                  </a:lnTo>
                  <a:cubicBezTo>
                    <a:pt x="1758" y="1268"/>
                    <a:pt x="1896" y="1120"/>
                    <a:pt x="1896" y="954"/>
                  </a:cubicBezTo>
                  <a:cubicBezTo>
                    <a:pt x="1896" y="777"/>
                    <a:pt x="1758" y="629"/>
                    <a:pt x="1581" y="629"/>
                  </a:cubicBezTo>
                  <a:lnTo>
                    <a:pt x="1267" y="629"/>
                  </a:lnTo>
                  <a:lnTo>
                    <a:pt x="1267" y="315"/>
                  </a:lnTo>
                  <a:cubicBezTo>
                    <a:pt x="1267" y="148"/>
                    <a:pt x="1120" y="0"/>
                    <a:pt x="943"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9"/>
            <p:cNvSpPr/>
            <p:nvPr/>
          </p:nvSpPr>
          <p:spPr>
            <a:xfrm>
              <a:off x="5968552" y="2279389"/>
              <a:ext cx="63915" cy="63881"/>
            </a:xfrm>
            <a:custGeom>
              <a:avLst/>
              <a:gdLst/>
              <a:ahLst/>
              <a:cxnLst/>
              <a:rect l="l" t="t" r="r" b="b"/>
              <a:pathLst>
                <a:path w="1897" h="1896" extrusionOk="0">
                  <a:moveTo>
                    <a:pt x="953" y="0"/>
                  </a:moveTo>
                  <a:cubicBezTo>
                    <a:pt x="776" y="0"/>
                    <a:pt x="639" y="138"/>
                    <a:pt x="639" y="314"/>
                  </a:cubicBezTo>
                  <a:lnTo>
                    <a:pt x="639" y="629"/>
                  </a:lnTo>
                  <a:lnTo>
                    <a:pt x="325" y="629"/>
                  </a:lnTo>
                  <a:cubicBezTo>
                    <a:pt x="148" y="629"/>
                    <a:pt x="0" y="776"/>
                    <a:pt x="0" y="943"/>
                  </a:cubicBezTo>
                  <a:cubicBezTo>
                    <a:pt x="0" y="1120"/>
                    <a:pt x="148" y="1267"/>
                    <a:pt x="325" y="1267"/>
                  </a:cubicBezTo>
                  <a:lnTo>
                    <a:pt x="639" y="1267"/>
                  </a:lnTo>
                  <a:lnTo>
                    <a:pt x="639" y="1581"/>
                  </a:lnTo>
                  <a:cubicBezTo>
                    <a:pt x="639" y="1748"/>
                    <a:pt x="776" y="1895"/>
                    <a:pt x="953" y="1895"/>
                  </a:cubicBezTo>
                  <a:cubicBezTo>
                    <a:pt x="1130" y="1895"/>
                    <a:pt x="1268" y="1748"/>
                    <a:pt x="1268" y="1581"/>
                  </a:cubicBezTo>
                  <a:lnTo>
                    <a:pt x="1268" y="1267"/>
                  </a:lnTo>
                  <a:lnTo>
                    <a:pt x="1582" y="1267"/>
                  </a:lnTo>
                  <a:cubicBezTo>
                    <a:pt x="1759" y="1267"/>
                    <a:pt x="1896" y="1120"/>
                    <a:pt x="1896" y="943"/>
                  </a:cubicBezTo>
                  <a:cubicBezTo>
                    <a:pt x="1896" y="776"/>
                    <a:pt x="1759" y="629"/>
                    <a:pt x="1582" y="629"/>
                  </a:cubicBezTo>
                  <a:lnTo>
                    <a:pt x="1268" y="629"/>
                  </a:lnTo>
                  <a:lnTo>
                    <a:pt x="1268" y="314"/>
                  </a:lnTo>
                  <a:cubicBezTo>
                    <a:pt x="1268" y="138"/>
                    <a:pt x="1130" y="0"/>
                    <a:pt x="953"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9"/>
            <p:cNvSpPr/>
            <p:nvPr/>
          </p:nvSpPr>
          <p:spPr>
            <a:xfrm>
              <a:off x="6252484" y="2543106"/>
              <a:ext cx="63544" cy="63915"/>
            </a:xfrm>
            <a:custGeom>
              <a:avLst/>
              <a:gdLst/>
              <a:ahLst/>
              <a:cxnLst/>
              <a:rect l="l" t="t" r="r" b="b"/>
              <a:pathLst>
                <a:path w="1886" h="1897" extrusionOk="0">
                  <a:moveTo>
                    <a:pt x="943" y="1"/>
                  </a:moveTo>
                  <a:cubicBezTo>
                    <a:pt x="766" y="1"/>
                    <a:pt x="629" y="148"/>
                    <a:pt x="629" y="315"/>
                  </a:cubicBezTo>
                  <a:lnTo>
                    <a:pt x="629" y="629"/>
                  </a:lnTo>
                  <a:lnTo>
                    <a:pt x="314" y="629"/>
                  </a:lnTo>
                  <a:cubicBezTo>
                    <a:pt x="138" y="629"/>
                    <a:pt x="0" y="777"/>
                    <a:pt x="0" y="954"/>
                  </a:cubicBezTo>
                  <a:cubicBezTo>
                    <a:pt x="0" y="1120"/>
                    <a:pt x="138" y="1268"/>
                    <a:pt x="314" y="1268"/>
                  </a:cubicBezTo>
                  <a:lnTo>
                    <a:pt x="629" y="1268"/>
                  </a:lnTo>
                  <a:lnTo>
                    <a:pt x="629" y="1582"/>
                  </a:lnTo>
                  <a:cubicBezTo>
                    <a:pt x="629" y="1759"/>
                    <a:pt x="766" y="1897"/>
                    <a:pt x="943" y="1897"/>
                  </a:cubicBezTo>
                  <a:cubicBezTo>
                    <a:pt x="1120" y="1897"/>
                    <a:pt x="1257" y="1759"/>
                    <a:pt x="1257" y="1582"/>
                  </a:cubicBezTo>
                  <a:lnTo>
                    <a:pt x="1257" y="1268"/>
                  </a:lnTo>
                  <a:lnTo>
                    <a:pt x="1572" y="1268"/>
                  </a:lnTo>
                  <a:cubicBezTo>
                    <a:pt x="1748" y="1268"/>
                    <a:pt x="1886" y="1120"/>
                    <a:pt x="1886" y="954"/>
                  </a:cubicBezTo>
                  <a:cubicBezTo>
                    <a:pt x="1886" y="777"/>
                    <a:pt x="1748" y="629"/>
                    <a:pt x="1572" y="629"/>
                  </a:cubicBezTo>
                  <a:lnTo>
                    <a:pt x="1257" y="629"/>
                  </a:lnTo>
                  <a:lnTo>
                    <a:pt x="1257" y="315"/>
                  </a:lnTo>
                  <a:cubicBezTo>
                    <a:pt x="1257" y="148"/>
                    <a:pt x="1120" y="1"/>
                    <a:pt x="943"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9"/>
            <p:cNvSpPr/>
            <p:nvPr/>
          </p:nvSpPr>
          <p:spPr>
            <a:xfrm>
              <a:off x="5968552" y="2330333"/>
              <a:ext cx="276683" cy="276683"/>
            </a:xfrm>
            <a:custGeom>
              <a:avLst/>
              <a:gdLst/>
              <a:ahLst/>
              <a:cxnLst/>
              <a:rect l="l" t="t" r="r" b="b"/>
              <a:pathLst>
                <a:path w="8212" h="8212" extrusionOk="0">
                  <a:moveTo>
                    <a:pt x="4106" y="1"/>
                  </a:moveTo>
                  <a:cubicBezTo>
                    <a:pt x="1847" y="1"/>
                    <a:pt x="0" y="1837"/>
                    <a:pt x="0" y="4106"/>
                  </a:cubicBezTo>
                  <a:cubicBezTo>
                    <a:pt x="0" y="6375"/>
                    <a:pt x="1847" y="8212"/>
                    <a:pt x="4106" y="8212"/>
                  </a:cubicBezTo>
                  <a:cubicBezTo>
                    <a:pt x="6375" y="8212"/>
                    <a:pt x="8211" y="6375"/>
                    <a:pt x="8211" y="4106"/>
                  </a:cubicBezTo>
                  <a:cubicBezTo>
                    <a:pt x="8211" y="1837"/>
                    <a:pt x="6375" y="1"/>
                    <a:pt x="4106"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9"/>
            <p:cNvSpPr/>
            <p:nvPr/>
          </p:nvSpPr>
          <p:spPr>
            <a:xfrm>
              <a:off x="6106862" y="2330333"/>
              <a:ext cx="138375" cy="276683"/>
            </a:xfrm>
            <a:custGeom>
              <a:avLst/>
              <a:gdLst/>
              <a:ahLst/>
              <a:cxnLst/>
              <a:rect l="l" t="t" r="r" b="b"/>
              <a:pathLst>
                <a:path w="4107" h="8212" extrusionOk="0">
                  <a:moveTo>
                    <a:pt x="1" y="1"/>
                  </a:moveTo>
                  <a:lnTo>
                    <a:pt x="1" y="8212"/>
                  </a:lnTo>
                  <a:cubicBezTo>
                    <a:pt x="2270" y="8212"/>
                    <a:pt x="4106" y="6375"/>
                    <a:pt x="4106" y="4106"/>
                  </a:cubicBezTo>
                  <a:cubicBezTo>
                    <a:pt x="4106" y="1837"/>
                    <a:pt x="2270" y="1"/>
                    <a:pt x="1"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9"/>
            <p:cNvSpPr/>
            <p:nvPr/>
          </p:nvSpPr>
          <p:spPr>
            <a:xfrm>
              <a:off x="6106862" y="2330333"/>
              <a:ext cx="138375" cy="138375"/>
            </a:xfrm>
            <a:custGeom>
              <a:avLst/>
              <a:gdLst/>
              <a:ahLst/>
              <a:cxnLst/>
              <a:rect l="l" t="t" r="r" b="b"/>
              <a:pathLst>
                <a:path w="4107" h="4107" extrusionOk="0">
                  <a:moveTo>
                    <a:pt x="1" y="1"/>
                  </a:moveTo>
                  <a:cubicBezTo>
                    <a:pt x="806" y="1"/>
                    <a:pt x="1504" y="924"/>
                    <a:pt x="1838" y="2269"/>
                  </a:cubicBezTo>
                  <a:cubicBezTo>
                    <a:pt x="3183" y="2613"/>
                    <a:pt x="4106" y="3301"/>
                    <a:pt x="4106" y="4106"/>
                  </a:cubicBezTo>
                  <a:cubicBezTo>
                    <a:pt x="4106" y="1837"/>
                    <a:pt x="2270"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9"/>
            <p:cNvSpPr/>
            <p:nvPr/>
          </p:nvSpPr>
          <p:spPr>
            <a:xfrm>
              <a:off x="5968552" y="2468677"/>
              <a:ext cx="138341" cy="138341"/>
            </a:xfrm>
            <a:custGeom>
              <a:avLst/>
              <a:gdLst/>
              <a:ahLst/>
              <a:cxnLst/>
              <a:rect l="l" t="t" r="r" b="b"/>
              <a:pathLst>
                <a:path w="4106" h="4106" extrusionOk="0">
                  <a:moveTo>
                    <a:pt x="0" y="0"/>
                  </a:moveTo>
                  <a:cubicBezTo>
                    <a:pt x="0" y="2269"/>
                    <a:pt x="1847" y="4106"/>
                    <a:pt x="4106" y="4106"/>
                  </a:cubicBezTo>
                  <a:cubicBezTo>
                    <a:pt x="3310" y="4106"/>
                    <a:pt x="2613" y="3182"/>
                    <a:pt x="2269" y="1836"/>
                  </a:cubicBezTo>
                  <a:cubicBezTo>
                    <a:pt x="923" y="1503"/>
                    <a:pt x="0" y="806"/>
                    <a:pt x="0"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9"/>
            <p:cNvSpPr/>
            <p:nvPr/>
          </p:nvSpPr>
          <p:spPr>
            <a:xfrm>
              <a:off x="6106862" y="2530538"/>
              <a:ext cx="61927" cy="76482"/>
            </a:xfrm>
            <a:custGeom>
              <a:avLst/>
              <a:gdLst/>
              <a:ahLst/>
              <a:cxnLst/>
              <a:rect l="l" t="t" r="r" b="b"/>
              <a:pathLst>
                <a:path w="1838" h="2270" extrusionOk="0">
                  <a:moveTo>
                    <a:pt x="1838" y="0"/>
                  </a:moveTo>
                  <a:lnTo>
                    <a:pt x="1838" y="0"/>
                  </a:lnTo>
                  <a:cubicBezTo>
                    <a:pt x="1288" y="138"/>
                    <a:pt x="659" y="217"/>
                    <a:pt x="1" y="217"/>
                  </a:cubicBezTo>
                  <a:lnTo>
                    <a:pt x="1" y="2270"/>
                  </a:lnTo>
                  <a:cubicBezTo>
                    <a:pt x="806" y="2270"/>
                    <a:pt x="1504" y="1346"/>
                    <a:pt x="1838"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9"/>
            <p:cNvSpPr/>
            <p:nvPr/>
          </p:nvSpPr>
          <p:spPr>
            <a:xfrm>
              <a:off x="6045002" y="2330333"/>
              <a:ext cx="61893" cy="76482"/>
            </a:xfrm>
            <a:custGeom>
              <a:avLst/>
              <a:gdLst/>
              <a:ahLst/>
              <a:cxnLst/>
              <a:rect l="l" t="t" r="r" b="b"/>
              <a:pathLst>
                <a:path w="1837" h="2270" extrusionOk="0">
                  <a:moveTo>
                    <a:pt x="1837" y="1"/>
                  </a:moveTo>
                  <a:cubicBezTo>
                    <a:pt x="1041" y="1"/>
                    <a:pt x="344" y="924"/>
                    <a:pt x="0" y="2269"/>
                  </a:cubicBezTo>
                  <a:cubicBezTo>
                    <a:pt x="560" y="2132"/>
                    <a:pt x="1179" y="2053"/>
                    <a:pt x="1837" y="2053"/>
                  </a:cubicBezTo>
                  <a:lnTo>
                    <a:pt x="1837"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9"/>
            <p:cNvSpPr/>
            <p:nvPr/>
          </p:nvSpPr>
          <p:spPr>
            <a:xfrm>
              <a:off x="6037724" y="2468677"/>
              <a:ext cx="69171" cy="69171"/>
            </a:xfrm>
            <a:custGeom>
              <a:avLst/>
              <a:gdLst/>
              <a:ahLst/>
              <a:cxnLst/>
              <a:rect l="l" t="t" r="r" b="b"/>
              <a:pathLst>
                <a:path w="2053" h="2053" extrusionOk="0">
                  <a:moveTo>
                    <a:pt x="0" y="0"/>
                  </a:moveTo>
                  <a:cubicBezTo>
                    <a:pt x="0" y="658"/>
                    <a:pt x="79" y="1286"/>
                    <a:pt x="216" y="1836"/>
                  </a:cubicBezTo>
                  <a:cubicBezTo>
                    <a:pt x="776" y="1974"/>
                    <a:pt x="1395" y="2053"/>
                    <a:pt x="2053" y="2053"/>
                  </a:cubicBezTo>
                  <a:lnTo>
                    <a:pt x="2053"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9"/>
            <p:cNvSpPr/>
            <p:nvPr/>
          </p:nvSpPr>
          <p:spPr>
            <a:xfrm>
              <a:off x="6106862" y="2399505"/>
              <a:ext cx="69204" cy="69204"/>
            </a:xfrm>
            <a:custGeom>
              <a:avLst/>
              <a:gdLst/>
              <a:ahLst/>
              <a:cxnLst/>
              <a:rect l="l" t="t" r="r" b="b"/>
              <a:pathLst>
                <a:path w="2054" h="2054" extrusionOk="0">
                  <a:moveTo>
                    <a:pt x="1" y="0"/>
                  </a:moveTo>
                  <a:lnTo>
                    <a:pt x="1" y="2053"/>
                  </a:lnTo>
                  <a:lnTo>
                    <a:pt x="2054" y="2053"/>
                  </a:lnTo>
                  <a:cubicBezTo>
                    <a:pt x="2054" y="1395"/>
                    <a:pt x="1975" y="766"/>
                    <a:pt x="1838" y="216"/>
                  </a:cubicBezTo>
                  <a:cubicBezTo>
                    <a:pt x="1288" y="79"/>
                    <a:pt x="659" y="0"/>
                    <a:pt x="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9"/>
            <p:cNvSpPr/>
            <p:nvPr/>
          </p:nvSpPr>
          <p:spPr>
            <a:xfrm>
              <a:off x="5968552" y="2406783"/>
              <a:ext cx="76482" cy="61927"/>
            </a:xfrm>
            <a:custGeom>
              <a:avLst/>
              <a:gdLst/>
              <a:ahLst/>
              <a:cxnLst/>
              <a:rect l="l" t="t" r="r" b="b"/>
              <a:pathLst>
                <a:path w="2270" h="1838" extrusionOk="0">
                  <a:moveTo>
                    <a:pt x="2269" y="0"/>
                  </a:moveTo>
                  <a:lnTo>
                    <a:pt x="2269" y="0"/>
                  </a:lnTo>
                  <a:cubicBezTo>
                    <a:pt x="923" y="344"/>
                    <a:pt x="0" y="1032"/>
                    <a:pt x="0" y="1837"/>
                  </a:cubicBezTo>
                  <a:lnTo>
                    <a:pt x="2053" y="1837"/>
                  </a:lnTo>
                  <a:cubicBezTo>
                    <a:pt x="2053" y="1179"/>
                    <a:pt x="2132" y="550"/>
                    <a:pt x="226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9"/>
            <p:cNvSpPr/>
            <p:nvPr/>
          </p:nvSpPr>
          <p:spPr>
            <a:xfrm>
              <a:off x="6168756" y="2468677"/>
              <a:ext cx="76482" cy="61893"/>
            </a:xfrm>
            <a:custGeom>
              <a:avLst/>
              <a:gdLst/>
              <a:ahLst/>
              <a:cxnLst/>
              <a:rect l="l" t="t" r="r" b="b"/>
              <a:pathLst>
                <a:path w="2270" h="1837" extrusionOk="0">
                  <a:moveTo>
                    <a:pt x="217" y="0"/>
                  </a:moveTo>
                  <a:cubicBezTo>
                    <a:pt x="217" y="658"/>
                    <a:pt x="138" y="1286"/>
                    <a:pt x="1" y="1836"/>
                  </a:cubicBezTo>
                  <a:cubicBezTo>
                    <a:pt x="1346" y="1503"/>
                    <a:pt x="2269" y="806"/>
                    <a:pt x="226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9"/>
            <p:cNvSpPr/>
            <p:nvPr/>
          </p:nvSpPr>
          <p:spPr>
            <a:xfrm>
              <a:off x="6209795" y="2358804"/>
              <a:ext cx="122135" cy="148955"/>
            </a:xfrm>
            <a:custGeom>
              <a:avLst/>
              <a:gdLst/>
              <a:ahLst/>
              <a:cxnLst/>
              <a:rect l="l" t="t" r="r" b="b"/>
              <a:pathLst>
                <a:path w="3625" h="4421" extrusionOk="0">
                  <a:moveTo>
                    <a:pt x="2001" y="0"/>
                  </a:moveTo>
                  <a:cubicBezTo>
                    <a:pt x="1934" y="0"/>
                    <a:pt x="1865" y="22"/>
                    <a:pt x="1808" y="69"/>
                  </a:cubicBezTo>
                  <a:cubicBezTo>
                    <a:pt x="1729" y="128"/>
                    <a:pt x="1680" y="226"/>
                    <a:pt x="1680" y="324"/>
                  </a:cubicBezTo>
                  <a:lnTo>
                    <a:pt x="1680" y="2230"/>
                  </a:lnTo>
                  <a:cubicBezTo>
                    <a:pt x="1523" y="2151"/>
                    <a:pt x="1346" y="2102"/>
                    <a:pt x="1160" y="2102"/>
                  </a:cubicBezTo>
                  <a:cubicBezTo>
                    <a:pt x="521" y="2102"/>
                    <a:pt x="1" y="2622"/>
                    <a:pt x="1" y="3261"/>
                  </a:cubicBezTo>
                  <a:cubicBezTo>
                    <a:pt x="1" y="3899"/>
                    <a:pt x="521" y="4420"/>
                    <a:pt x="1160" y="4420"/>
                  </a:cubicBezTo>
                  <a:cubicBezTo>
                    <a:pt x="1798" y="4420"/>
                    <a:pt x="2319" y="3899"/>
                    <a:pt x="2319" y="3261"/>
                  </a:cubicBezTo>
                  <a:lnTo>
                    <a:pt x="2319" y="904"/>
                  </a:lnTo>
                  <a:lnTo>
                    <a:pt x="3085" y="1424"/>
                  </a:lnTo>
                  <a:cubicBezTo>
                    <a:pt x="3138" y="1456"/>
                    <a:pt x="3197" y="1472"/>
                    <a:pt x="3257" y="1472"/>
                  </a:cubicBezTo>
                  <a:cubicBezTo>
                    <a:pt x="3361" y="1472"/>
                    <a:pt x="3464" y="1424"/>
                    <a:pt x="3526" y="1336"/>
                  </a:cubicBezTo>
                  <a:cubicBezTo>
                    <a:pt x="3624" y="1188"/>
                    <a:pt x="3585" y="992"/>
                    <a:pt x="3438" y="894"/>
                  </a:cubicBezTo>
                  <a:lnTo>
                    <a:pt x="2171" y="49"/>
                  </a:lnTo>
                  <a:cubicBezTo>
                    <a:pt x="2120" y="17"/>
                    <a:pt x="2061" y="0"/>
                    <a:pt x="20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9"/>
            <p:cNvSpPr/>
            <p:nvPr/>
          </p:nvSpPr>
          <p:spPr>
            <a:xfrm>
              <a:off x="6248845" y="2358804"/>
              <a:ext cx="83086" cy="148955"/>
            </a:xfrm>
            <a:custGeom>
              <a:avLst/>
              <a:gdLst/>
              <a:ahLst/>
              <a:cxnLst/>
              <a:rect l="l" t="t" r="r" b="b"/>
              <a:pathLst>
                <a:path w="2466" h="4421" extrusionOk="0">
                  <a:moveTo>
                    <a:pt x="842" y="0"/>
                  </a:moveTo>
                  <a:cubicBezTo>
                    <a:pt x="775" y="0"/>
                    <a:pt x="706" y="22"/>
                    <a:pt x="649" y="69"/>
                  </a:cubicBezTo>
                  <a:cubicBezTo>
                    <a:pt x="570" y="128"/>
                    <a:pt x="521" y="226"/>
                    <a:pt x="521" y="324"/>
                  </a:cubicBezTo>
                  <a:lnTo>
                    <a:pt x="521" y="2230"/>
                  </a:lnTo>
                  <a:cubicBezTo>
                    <a:pt x="364" y="2151"/>
                    <a:pt x="187" y="2102"/>
                    <a:pt x="1" y="2102"/>
                  </a:cubicBezTo>
                  <a:lnTo>
                    <a:pt x="1" y="4420"/>
                  </a:lnTo>
                  <a:cubicBezTo>
                    <a:pt x="639" y="4420"/>
                    <a:pt x="1160" y="3899"/>
                    <a:pt x="1160" y="3261"/>
                  </a:cubicBezTo>
                  <a:lnTo>
                    <a:pt x="1160" y="904"/>
                  </a:lnTo>
                  <a:lnTo>
                    <a:pt x="1926" y="1424"/>
                  </a:lnTo>
                  <a:cubicBezTo>
                    <a:pt x="1979" y="1456"/>
                    <a:pt x="2038" y="1472"/>
                    <a:pt x="2098" y="1472"/>
                  </a:cubicBezTo>
                  <a:cubicBezTo>
                    <a:pt x="2202" y="1472"/>
                    <a:pt x="2305" y="1424"/>
                    <a:pt x="2367" y="1336"/>
                  </a:cubicBezTo>
                  <a:cubicBezTo>
                    <a:pt x="2465" y="1188"/>
                    <a:pt x="2426" y="992"/>
                    <a:pt x="2279" y="894"/>
                  </a:cubicBezTo>
                  <a:lnTo>
                    <a:pt x="1012" y="49"/>
                  </a:lnTo>
                  <a:cubicBezTo>
                    <a:pt x="961" y="17"/>
                    <a:pt x="902" y="0"/>
                    <a:pt x="842"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49"/>
          <p:cNvGrpSpPr/>
          <p:nvPr/>
        </p:nvGrpSpPr>
        <p:grpSpPr>
          <a:xfrm>
            <a:off x="6595265" y="2243983"/>
            <a:ext cx="364076" cy="363128"/>
            <a:chOff x="6975225" y="2088215"/>
            <a:chExt cx="434199" cy="433068"/>
          </a:xfrm>
        </p:grpSpPr>
        <p:sp>
          <p:nvSpPr>
            <p:cNvPr id="1626" name="Google Shape;1626;p49"/>
            <p:cNvSpPr/>
            <p:nvPr/>
          </p:nvSpPr>
          <p:spPr>
            <a:xfrm>
              <a:off x="7020593" y="2342060"/>
              <a:ext cx="345390" cy="145309"/>
            </a:xfrm>
            <a:custGeom>
              <a:avLst/>
              <a:gdLst/>
              <a:ahLst/>
              <a:cxnLst/>
              <a:rect l="l" t="t" r="r" b="b"/>
              <a:pathLst>
                <a:path w="8595" h="3616" extrusionOk="0">
                  <a:moveTo>
                    <a:pt x="1965" y="1"/>
                  </a:moveTo>
                  <a:cubicBezTo>
                    <a:pt x="1159" y="1"/>
                    <a:pt x="443" y="393"/>
                    <a:pt x="0" y="1002"/>
                  </a:cubicBezTo>
                  <a:lnTo>
                    <a:pt x="0" y="2937"/>
                  </a:lnTo>
                  <a:lnTo>
                    <a:pt x="0" y="3615"/>
                  </a:lnTo>
                  <a:lnTo>
                    <a:pt x="8595" y="3615"/>
                  </a:lnTo>
                  <a:lnTo>
                    <a:pt x="8595" y="2417"/>
                  </a:lnTo>
                  <a:cubicBezTo>
                    <a:pt x="8595" y="1081"/>
                    <a:pt x="7514" y="1"/>
                    <a:pt x="6179" y="1"/>
                  </a:cubicBezTo>
                  <a:lnTo>
                    <a:pt x="5864" y="1"/>
                  </a:lnTo>
                  <a:lnTo>
                    <a:pt x="4283" y="423"/>
                  </a:lnTo>
                  <a:lnTo>
                    <a:pt x="2702"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9"/>
            <p:cNvSpPr/>
            <p:nvPr/>
          </p:nvSpPr>
          <p:spPr>
            <a:xfrm>
              <a:off x="7192663" y="2342060"/>
              <a:ext cx="173318" cy="145309"/>
            </a:xfrm>
            <a:custGeom>
              <a:avLst/>
              <a:gdLst/>
              <a:ahLst/>
              <a:cxnLst/>
              <a:rect l="l" t="t" r="r" b="b"/>
              <a:pathLst>
                <a:path w="4313" h="3616" extrusionOk="0">
                  <a:moveTo>
                    <a:pt x="1582" y="1"/>
                  </a:moveTo>
                  <a:lnTo>
                    <a:pt x="1" y="423"/>
                  </a:lnTo>
                  <a:lnTo>
                    <a:pt x="1" y="3615"/>
                  </a:lnTo>
                  <a:lnTo>
                    <a:pt x="4313" y="3615"/>
                  </a:lnTo>
                  <a:lnTo>
                    <a:pt x="4313" y="2417"/>
                  </a:lnTo>
                  <a:cubicBezTo>
                    <a:pt x="4313" y="1081"/>
                    <a:pt x="3232" y="1"/>
                    <a:pt x="1897"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9"/>
            <p:cNvSpPr/>
            <p:nvPr/>
          </p:nvSpPr>
          <p:spPr>
            <a:xfrm>
              <a:off x="7129131" y="2301795"/>
              <a:ext cx="127145" cy="116456"/>
            </a:xfrm>
            <a:custGeom>
              <a:avLst/>
              <a:gdLst/>
              <a:ahLst/>
              <a:cxnLst/>
              <a:rect l="l" t="t" r="r" b="b"/>
              <a:pathLst>
                <a:path w="3164" h="2898" extrusionOk="0">
                  <a:moveTo>
                    <a:pt x="639" y="1"/>
                  </a:moveTo>
                  <a:lnTo>
                    <a:pt x="639" y="1003"/>
                  </a:lnTo>
                  <a:lnTo>
                    <a:pt x="1" y="1003"/>
                  </a:lnTo>
                  <a:lnTo>
                    <a:pt x="1" y="1317"/>
                  </a:lnTo>
                  <a:cubicBezTo>
                    <a:pt x="1" y="2191"/>
                    <a:pt x="708" y="2898"/>
                    <a:pt x="1582" y="2898"/>
                  </a:cubicBezTo>
                  <a:cubicBezTo>
                    <a:pt x="2456" y="2898"/>
                    <a:pt x="3163" y="2191"/>
                    <a:pt x="3163" y="1317"/>
                  </a:cubicBezTo>
                  <a:lnTo>
                    <a:pt x="3163" y="1003"/>
                  </a:lnTo>
                  <a:lnTo>
                    <a:pt x="2535" y="1003"/>
                  </a:lnTo>
                  <a:lnTo>
                    <a:pt x="253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9"/>
            <p:cNvSpPr/>
            <p:nvPr/>
          </p:nvSpPr>
          <p:spPr>
            <a:xfrm>
              <a:off x="7192663" y="2301795"/>
              <a:ext cx="63613" cy="116456"/>
            </a:xfrm>
            <a:custGeom>
              <a:avLst/>
              <a:gdLst/>
              <a:ahLst/>
              <a:cxnLst/>
              <a:rect l="l" t="t" r="r" b="b"/>
              <a:pathLst>
                <a:path w="1583" h="2898" extrusionOk="0">
                  <a:moveTo>
                    <a:pt x="1" y="1"/>
                  </a:moveTo>
                  <a:lnTo>
                    <a:pt x="1" y="2898"/>
                  </a:lnTo>
                  <a:cubicBezTo>
                    <a:pt x="875" y="2898"/>
                    <a:pt x="1582" y="2191"/>
                    <a:pt x="1582" y="1317"/>
                  </a:cubicBezTo>
                  <a:lnTo>
                    <a:pt x="1582" y="1003"/>
                  </a:lnTo>
                  <a:lnTo>
                    <a:pt x="954" y="1003"/>
                  </a:lnTo>
                  <a:lnTo>
                    <a:pt x="95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9"/>
            <p:cNvSpPr/>
            <p:nvPr/>
          </p:nvSpPr>
          <p:spPr>
            <a:xfrm>
              <a:off x="7247916" y="2088255"/>
              <a:ext cx="109785" cy="118465"/>
            </a:xfrm>
            <a:custGeom>
              <a:avLst/>
              <a:gdLst/>
              <a:ahLst/>
              <a:cxnLst/>
              <a:rect l="l" t="t" r="r" b="b"/>
              <a:pathLst>
                <a:path w="2732" h="2948" extrusionOk="0">
                  <a:moveTo>
                    <a:pt x="1258" y="1"/>
                  </a:moveTo>
                  <a:cubicBezTo>
                    <a:pt x="747" y="1"/>
                    <a:pt x="276" y="256"/>
                    <a:pt x="1" y="699"/>
                  </a:cubicBezTo>
                  <a:lnTo>
                    <a:pt x="1327" y="2947"/>
                  </a:lnTo>
                  <a:lnTo>
                    <a:pt x="1347" y="2947"/>
                  </a:lnTo>
                  <a:cubicBezTo>
                    <a:pt x="2122" y="2899"/>
                    <a:pt x="2731" y="2250"/>
                    <a:pt x="2731" y="1474"/>
                  </a:cubicBezTo>
                  <a:cubicBezTo>
                    <a:pt x="2731" y="659"/>
                    <a:pt x="2073" y="1"/>
                    <a:pt x="1258"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9"/>
            <p:cNvSpPr/>
            <p:nvPr/>
          </p:nvSpPr>
          <p:spPr>
            <a:xfrm>
              <a:off x="7069940" y="2088215"/>
              <a:ext cx="245530" cy="199438"/>
            </a:xfrm>
            <a:custGeom>
              <a:avLst/>
              <a:gdLst/>
              <a:ahLst/>
              <a:cxnLst/>
              <a:rect l="l" t="t" r="r" b="b"/>
              <a:pathLst>
                <a:path w="6110" h="4963" extrusionOk="0">
                  <a:moveTo>
                    <a:pt x="3069" y="1"/>
                  </a:moveTo>
                  <a:cubicBezTo>
                    <a:pt x="3044" y="1"/>
                    <a:pt x="3020" y="1"/>
                    <a:pt x="2996" y="2"/>
                  </a:cubicBezTo>
                  <a:cubicBezTo>
                    <a:pt x="2190" y="21"/>
                    <a:pt x="1434" y="346"/>
                    <a:pt x="874" y="925"/>
                  </a:cubicBezTo>
                  <a:cubicBezTo>
                    <a:pt x="315" y="1505"/>
                    <a:pt x="0" y="2271"/>
                    <a:pt x="0" y="3076"/>
                  </a:cubicBezTo>
                  <a:cubicBezTo>
                    <a:pt x="0" y="3901"/>
                    <a:pt x="491" y="4638"/>
                    <a:pt x="1247" y="4962"/>
                  </a:cubicBezTo>
                  <a:lnTo>
                    <a:pt x="4862" y="4962"/>
                  </a:lnTo>
                  <a:cubicBezTo>
                    <a:pt x="5618" y="4638"/>
                    <a:pt x="6110" y="3901"/>
                    <a:pt x="6110" y="3076"/>
                  </a:cubicBezTo>
                  <a:lnTo>
                    <a:pt x="6110" y="3057"/>
                  </a:lnTo>
                  <a:cubicBezTo>
                    <a:pt x="6110" y="2222"/>
                    <a:pt x="5785" y="1455"/>
                    <a:pt x="5196" y="876"/>
                  </a:cubicBezTo>
                  <a:cubicBezTo>
                    <a:pt x="4615" y="314"/>
                    <a:pt x="3866" y="1"/>
                    <a:pt x="3069"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9"/>
            <p:cNvSpPr/>
            <p:nvPr/>
          </p:nvSpPr>
          <p:spPr>
            <a:xfrm>
              <a:off x="7192663" y="2088255"/>
              <a:ext cx="122805" cy="199398"/>
            </a:xfrm>
            <a:custGeom>
              <a:avLst/>
              <a:gdLst/>
              <a:ahLst/>
              <a:cxnLst/>
              <a:rect l="l" t="t" r="r" b="b"/>
              <a:pathLst>
                <a:path w="3056" h="4962" extrusionOk="0">
                  <a:moveTo>
                    <a:pt x="1" y="1"/>
                  </a:moveTo>
                  <a:lnTo>
                    <a:pt x="1" y="4961"/>
                  </a:lnTo>
                  <a:lnTo>
                    <a:pt x="1808" y="4961"/>
                  </a:lnTo>
                  <a:cubicBezTo>
                    <a:pt x="2564" y="4637"/>
                    <a:pt x="3056" y="3900"/>
                    <a:pt x="3056" y="3075"/>
                  </a:cubicBezTo>
                  <a:lnTo>
                    <a:pt x="3056" y="3056"/>
                  </a:lnTo>
                  <a:cubicBezTo>
                    <a:pt x="3056" y="2221"/>
                    <a:pt x="2731" y="1454"/>
                    <a:pt x="2142" y="875"/>
                  </a:cubicBezTo>
                  <a:cubicBezTo>
                    <a:pt x="1563" y="306"/>
                    <a:pt x="806"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9"/>
            <p:cNvSpPr/>
            <p:nvPr/>
          </p:nvSpPr>
          <p:spPr>
            <a:xfrm>
              <a:off x="7112575" y="2172722"/>
              <a:ext cx="160660" cy="169380"/>
            </a:xfrm>
            <a:custGeom>
              <a:avLst/>
              <a:gdLst/>
              <a:ahLst/>
              <a:cxnLst/>
              <a:rect l="l" t="t" r="r" b="b"/>
              <a:pathLst>
                <a:path w="3998" h="4215" extrusionOk="0">
                  <a:moveTo>
                    <a:pt x="1994" y="1"/>
                  </a:moveTo>
                  <a:cubicBezTo>
                    <a:pt x="1876" y="1"/>
                    <a:pt x="1768" y="70"/>
                    <a:pt x="1709" y="177"/>
                  </a:cubicBezTo>
                  <a:cubicBezTo>
                    <a:pt x="1502" y="590"/>
                    <a:pt x="1090" y="845"/>
                    <a:pt x="629" y="845"/>
                  </a:cubicBezTo>
                  <a:lnTo>
                    <a:pt x="314" y="845"/>
                  </a:lnTo>
                  <a:cubicBezTo>
                    <a:pt x="138" y="845"/>
                    <a:pt x="0" y="983"/>
                    <a:pt x="0" y="1160"/>
                  </a:cubicBezTo>
                  <a:lnTo>
                    <a:pt x="0" y="2211"/>
                  </a:lnTo>
                  <a:cubicBezTo>
                    <a:pt x="0" y="3311"/>
                    <a:pt x="894" y="4215"/>
                    <a:pt x="1994" y="4215"/>
                  </a:cubicBezTo>
                  <a:cubicBezTo>
                    <a:pt x="3094" y="4215"/>
                    <a:pt x="3997" y="3311"/>
                    <a:pt x="3997" y="2211"/>
                  </a:cubicBezTo>
                  <a:lnTo>
                    <a:pt x="3997" y="1160"/>
                  </a:lnTo>
                  <a:cubicBezTo>
                    <a:pt x="3997" y="983"/>
                    <a:pt x="3850" y="845"/>
                    <a:pt x="3683" y="845"/>
                  </a:cubicBezTo>
                  <a:lnTo>
                    <a:pt x="3359" y="845"/>
                  </a:lnTo>
                  <a:cubicBezTo>
                    <a:pt x="2897" y="845"/>
                    <a:pt x="2485" y="590"/>
                    <a:pt x="2279" y="177"/>
                  </a:cubicBezTo>
                  <a:cubicBezTo>
                    <a:pt x="2220" y="70"/>
                    <a:pt x="2111" y="1"/>
                    <a:pt x="199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9"/>
            <p:cNvSpPr/>
            <p:nvPr/>
          </p:nvSpPr>
          <p:spPr>
            <a:xfrm>
              <a:off x="7192663" y="2172722"/>
              <a:ext cx="80571" cy="169380"/>
            </a:xfrm>
            <a:custGeom>
              <a:avLst/>
              <a:gdLst/>
              <a:ahLst/>
              <a:cxnLst/>
              <a:rect l="l" t="t" r="r" b="b"/>
              <a:pathLst>
                <a:path w="2005" h="4215" extrusionOk="0">
                  <a:moveTo>
                    <a:pt x="1" y="1"/>
                  </a:moveTo>
                  <a:lnTo>
                    <a:pt x="1" y="4215"/>
                  </a:lnTo>
                  <a:cubicBezTo>
                    <a:pt x="1101" y="4215"/>
                    <a:pt x="2004" y="3311"/>
                    <a:pt x="2004" y="2211"/>
                  </a:cubicBezTo>
                  <a:lnTo>
                    <a:pt x="2004" y="1160"/>
                  </a:lnTo>
                  <a:cubicBezTo>
                    <a:pt x="2004" y="983"/>
                    <a:pt x="1857" y="845"/>
                    <a:pt x="1690" y="845"/>
                  </a:cubicBezTo>
                  <a:lnTo>
                    <a:pt x="1366" y="845"/>
                  </a:lnTo>
                  <a:cubicBezTo>
                    <a:pt x="904" y="845"/>
                    <a:pt x="492" y="590"/>
                    <a:pt x="286" y="177"/>
                  </a:cubicBezTo>
                  <a:cubicBezTo>
                    <a:pt x="227" y="70"/>
                    <a:pt x="118" y="1"/>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9"/>
            <p:cNvSpPr/>
            <p:nvPr/>
          </p:nvSpPr>
          <p:spPr>
            <a:xfrm>
              <a:off x="6975225" y="2136999"/>
              <a:ext cx="65542" cy="241994"/>
            </a:xfrm>
            <a:custGeom>
              <a:avLst/>
              <a:gdLst/>
              <a:ahLst/>
              <a:cxnLst/>
              <a:rect l="l" t="t" r="r" b="b"/>
              <a:pathLst>
                <a:path w="1631" h="6022" extrusionOk="0">
                  <a:moveTo>
                    <a:pt x="342" y="1"/>
                  </a:moveTo>
                  <a:cubicBezTo>
                    <a:pt x="323" y="1"/>
                    <a:pt x="304" y="3"/>
                    <a:pt x="285" y="6"/>
                  </a:cubicBezTo>
                  <a:cubicBezTo>
                    <a:pt x="118" y="36"/>
                    <a:pt x="0" y="193"/>
                    <a:pt x="29" y="370"/>
                  </a:cubicBezTo>
                  <a:lnTo>
                    <a:pt x="982" y="5761"/>
                  </a:lnTo>
                  <a:cubicBezTo>
                    <a:pt x="1008" y="5911"/>
                    <a:pt x="1137" y="6021"/>
                    <a:pt x="1291" y="6021"/>
                  </a:cubicBezTo>
                  <a:cubicBezTo>
                    <a:pt x="1309" y="6021"/>
                    <a:pt x="1327" y="6020"/>
                    <a:pt x="1345" y="6017"/>
                  </a:cubicBezTo>
                  <a:cubicBezTo>
                    <a:pt x="1513" y="5988"/>
                    <a:pt x="1631" y="5820"/>
                    <a:pt x="1601" y="5643"/>
                  </a:cubicBezTo>
                  <a:lnTo>
                    <a:pt x="648" y="261"/>
                  </a:lnTo>
                  <a:cubicBezTo>
                    <a:pt x="622" y="104"/>
                    <a:pt x="494" y="1"/>
                    <a:pt x="34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9"/>
            <p:cNvSpPr/>
            <p:nvPr/>
          </p:nvSpPr>
          <p:spPr>
            <a:xfrm>
              <a:off x="6986637" y="2136999"/>
              <a:ext cx="54129" cy="241793"/>
            </a:xfrm>
            <a:custGeom>
              <a:avLst/>
              <a:gdLst/>
              <a:ahLst/>
              <a:cxnLst/>
              <a:rect l="l" t="t" r="r" b="b"/>
              <a:pathLst>
                <a:path w="1347" h="6017" extrusionOk="0">
                  <a:moveTo>
                    <a:pt x="58" y="1"/>
                  </a:moveTo>
                  <a:cubicBezTo>
                    <a:pt x="39" y="1"/>
                    <a:pt x="20" y="3"/>
                    <a:pt x="1" y="6"/>
                  </a:cubicBezTo>
                  <a:lnTo>
                    <a:pt x="1061" y="6017"/>
                  </a:lnTo>
                  <a:cubicBezTo>
                    <a:pt x="1229" y="5988"/>
                    <a:pt x="1347" y="5820"/>
                    <a:pt x="1317" y="5643"/>
                  </a:cubicBezTo>
                  <a:lnTo>
                    <a:pt x="364" y="261"/>
                  </a:lnTo>
                  <a:cubicBezTo>
                    <a:pt x="338" y="104"/>
                    <a:pt x="210" y="1"/>
                    <a:pt x="58"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9"/>
            <p:cNvSpPr/>
            <p:nvPr/>
          </p:nvSpPr>
          <p:spPr>
            <a:xfrm>
              <a:off x="6994152" y="2352990"/>
              <a:ext cx="78964" cy="100503"/>
            </a:xfrm>
            <a:custGeom>
              <a:avLst/>
              <a:gdLst/>
              <a:ahLst/>
              <a:cxnLst/>
              <a:rect l="l" t="t" r="r" b="b"/>
              <a:pathLst>
                <a:path w="1965" h="2501" extrusionOk="0">
                  <a:moveTo>
                    <a:pt x="909" y="1"/>
                  </a:moveTo>
                  <a:cubicBezTo>
                    <a:pt x="862" y="1"/>
                    <a:pt x="814" y="5"/>
                    <a:pt x="767" y="13"/>
                  </a:cubicBezTo>
                  <a:cubicBezTo>
                    <a:pt x="305" y="102"/>
                    <a:pt x="1" y="534"/>
                    <a:pt x="79" y="995"/>
                  </a:cubicBezTo>
                  <a:lnTo>
                    <a:pt x="226" y="1801"/>
                  </a:lnTo>
                  <a:cubicBezTo>
                    <a:pt x="296" y="2214"/>
                    <a:pt x="657" y="2500"/>
                    <a:pt x="1056" y="2500"/>
                  </a:cubicBezTo>
                  <a:cubicBezTo>
                    <a:pt x="1103" y="2500"/>
                    <a:pt x="1151" y="2496"/>
                    <a:pt x="1199" y="2488"/>
                  </a:cubicBezTo>
                  <a:cubicBezTo>
                    <a:pt x="1660" y="2410"/>
                    <a:pt x="1965" y="1968"/>
                    <a:pt x="1886" y="1516"/>
                  </a:cubicBezTo>
                  <a:lnTo>
                    <a:pt x="1739" y="701"/>
                  </a:lnTo>
                  <a:cubicBezTo>
                    <a:pt x="1668" y="288"/>
                    <a:pt x="1308" y="1"/>
                    <a:pt x="90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9"/>
            <p:cNvSpPr/>
            <p:nvPr/>
          </p:nvSpPr>
          <p:spPr>
            <a:xfrm>
              <a:off x="7024933" y="2352990"/>
              <a:ext cx="48182" cy="100020"/>
            </a:xfrm>
            <a:custGeom>
              <a:avLst/>
              <a:gdLst/>
              <a:ahLst/>
              <a:cxnLst/>
              <a:rect l="l" t="t" r="r" b="b"/>
              <a:pathLst>
                <a:path w="1199" h="2489" extrusionOk="0">
                  <a:moveTo>
                    <a:pt x="143" y="1"/>
                  </a:moveTo>
                  <a:cubicBezTo>
                    <a:pt x="96" y="1"/>
                    <a:pt x="48" y="5"/>
                    <a:pt x="1" y="13"/>
                  </a:cubicBezTo>
                  <a:lnTo>
                    <a:pt x="433" y="2488"/>
                  </a:lnTo>
                  <a:cubicBezTo>
                    <a:pt x="894" y="2410"/>
                    <a:pt x="1199" y="1968"/>
                    <a:pt x="1120" y="1516"/>
                  </a:cubicBezTo>
                  <a:lnTo>
                    <a:pt x="973" y="701"/>
                  </a:lnTo>
                  <a:cubicBezTo>
                    <a:pt x="902" y="288"/>
                    <a:pt x="542" y="1"/>
                    <a:pt x="14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9"/>
            <p:cNvSpPr/>
            <p:nvPr/>
          </p:nvSpPr>
          <p:spPr>
            <a:xfrm>
              <a:off x="7002430" y="2428094"/>
              <a:ext cx="380512" cy="80571"/>
            </a:xfrm>
            <a:custGeom>
              <a:avLst/>
              <a:gdLst/>
              <a:ahLst/>
              <a:cxnLst/>
              <a:rect l="l" t="t" r="r" b="b"/>
              <a:pathLst>
                <a:path w="9469" h="2005" extrusionOk="0">
                  <a:moveTo>
                    <a:pt x="315" y="1"/>
                  </a:moveTo>
                  <a:cubicBezTo>
                    <a:pt x="138" y="1"/>
                    <a:pt x="0" y="148"/>
                    <a:pt x="0" y="315"/>
                  </a:cubicBezTo>
                  <a:lnTo>
                    <a:pt x="0" y="1582"/>
                  </a:lnTo>
                  <a:lnTo>
                    <a:pt x="3497" y="1582"/>
                  </a:lnTo>
                  <a:lnTo>
                    <a:pt x="4735" y="2004"/>
                  </a:lnTo>
                  <a:lnTo>
                    <a:pt x="5707" y="1582"/>
                  </a:lnTo>
                  <a:lnTo>
                    <a:pt x="9469" y="1582"/>
                  </a:lnTo>
                  <a:lnTo>
                    <a:pt x="9469" y="315"/>
                  </a:lnTo>
                  <a:cubicBezTo>
                    <a:pt x="9469" y="148"/>
                    <a:pt x="9331" y="1"/>
                    <a:pt x="9154" y="1"/>
                  </a:cubicBezTo>
                  <a:lnTo>
                    <a:pt x="5688" y="1"/>
                  </a:lnTo>
                  <a:cubicBezTo>
                    <a:pt x="5157" y="1"/>
                    <a:pt x="4735" y="423"/>
                    <a:pt x="4735" y="953"/>
                  </a:cubicBezTo>
                  <a:cubicBezTo>
                    <a:pt x="4735" y="423"/>
                    <a:pt x="4313" y="1"/>
                    <a:pt x="3792"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9"/>
            <p:cNvSpPr/>
            <p:nvPr/>
          </p:nvSpPr>
          <p:spPr>
            <a:xfrm>
              <a:off x="7192663" y="2428094"/>
              <a:ext cx="190276" cy="80571"/>
            </a:xfrm>
            <a:custGeom>
              <a:avLst/>
              <a:gdLst/>
              <a:ahLst/>
              <a:cxnLst/>
              <a:rect l="l" t="t" r="r" b="b"/>
              <a:pathLst>
                <a:path w="4735" h="2005" extrusionOk="0">
                  <a:moveTo>
                    <a:pt x="954" y="1"/>
                  </a:moveTo>
                  <a:cubicBezTo>
                    <a:pt x="423" y="1"/>
                    <a:pt x="1" y="423"/>
                    <a:pt x="1" y="953"/>
                  </a:cubicBezTo>
                  <a:lnTo>
                    <a:pt x="1" y="2004"/>
                  </a:lnTo>
                  <a:lnTo>
                    <a:pt x="973" y="1582"/>
                  </a:lnTo>
                  <a:lnTo>
                    <a:pt x="4735" y="1582"/>
                  </a:lnTo>
                  <a:lnTo>
                    <a:pt x="4735" y="315"/>
                  </a:lnTo>
                  <a:cubicBezTo>
                    <a:pt x="4735" y="148"/>
                    <a:pt x="4597" y="1"/>
                    <a:pt x="442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9"/>
            <p:cNvSpPr/>
            <p:nvPr/>
          </p:nvSpPr>
          <p:spPr>
            <a:xfrm>
              <a:off x="6975989" y="2479008"/>
              <a:ext cx="433435" cy="42275"/>
            </a:xfrm>
            <a:custGeom>
              <a:avLst/>
              <a:gdLst/>
              <a:ahLst/>
              <a:cxnLst/>
              <a:rect l="l" t="t" r="r" b="b"/>
              <a:pathLst>
                <a:path w="10786" h="1052" extrusionOk="0">
                  <a:moveTo>
                    <a:pt x="325" y="0"/>
                  </a:moveTo>
                  <a:cubicBezTo>
                    <a:pt x="148" y="0"/>
                    <a:pt x="1" y="138"/>
                    <a:pt x="1" y="315"/>
                  </a:cubicBezTo>
                  <a:cubicBezTo>
                    <a:pt x="1" y="491"/>
                    <a:pt x="148" y="629"/>
                    <a:pt x="325" y="629"/>
                  </a:cubicBezTo>
                  <a:lnTo>
                    <a:pt x="4381" y="629"/>
                  </a:lnTo>
                  <a:cubicBezTo>
                    <a:pt x="4676" y="629"/>
                    <a:pt x="4960" y="747"/>
                    <a:pt x="5167" y="963"/>
                  </a:cubicBezTo>
                  <a:cubicBezTo>
                    <a:pt x="5235" y="1022"/>
                    <a:pt x="5314" y="1052"/>
                    <a:pt x="5393" y="1052"/>
                  </a:cubicBezTo>
                  <a:cubicBezTo>
                    <a:pt x="5471" y="1052"/>
                    <a:pt x="5560" y="1022"/>
                    <a:pt x="5619" y="963"/>
                  </a:cubicBezTo>
                  <a:cubicBezTo>
                    <a:pt x="5825" y="747"/>
                    <a:pt x="6110" y="629"/>
                    <a:pt x="6414" y="629"/>
                  </a:cubicBezTo>
                  <a:lnTo>
                    <a:pt x="10471" y="629"/>
                  </a:lnTo>
                  <a:cubicBezTo>
                    <a:pt x="10637" y="629"/>
                    <a:pt x="10785" y="491"/>
                    <a:pt x="10785" y="315"/>
                  </a:cubicBezTo>
                  <a:cubicBezTo>
                    <a:pt x="10785" y="138"/>
                    <a:pt x="10637" y="0"/>
                    <a:pt x="10471" y="0"/>
                  </a:cubicBezTo>
                  <a:lnTo>
                    <a:pt x="6414" y="0"/>
                  </a:lnTo>
                  <a:cubicBezTo>
                    <a:pt x="6041" y="0"/>
                    <a:pt x="5687" y="109"/>
                    <a:pt x="5393" y="325"/>
                  </a:cubicBezTo>
                  <a:cubicBezTo>
                    <a:pt x="5098" y="109"/>
                    <a:pt x="4744" y="0"/>
                    <a:pt x="438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9"/>
            <p:cNvSpPr/>
            <p:nvPr/>
          </p:nvSpPr>
          <p:spPr>
            <a:xfrm>
              <a:off x="7192663" y="2479008"/>
              <a:ext cx="216758" cy="42275"/>
            </a:xfrm>
            <a:custGeom>
              <a:avLst/>
              <a:gdLst/>
              <a:ahLst/>
              <a:cxnLst/>
              <a:rect l="l" t="t" r="r" b="b"/>
              <a:pathLst>
                <a:path w="5394" h="1052" extrusionOk="0">
                  <a:moveTo>
                    <a:pt x="1022" y="0"/>
                  </a:moveTo>
                  <a:cubicBezTo>
                    <a:pt x="649" y="0"/>
                    <a:pt x="295" y="109"/>
                    <a:pt x="1" y="325"/>
                  </a:cubicBezTo>
                  <a:lnTo>
                    <a:pt x="1" y="1052"/>
                  </a:lnTo>
                  <a:cubicBezTo>
                    <a:pt x="79" y="1052"/>
                    <a:pt x="168" y="1022"/>
                    <a:pt x="227" y="963"/>
                  </a:cubicBezTo>
                  <a:cubicBezTo>
                    <a:pt x="433" y="747"/>
                    <a:pt x="718" y="629"/>
                    <a:pt x="1022" y="629"/>
                  </a:cubicBezTo>
                  <a:lnTo>
                    <a:pt x="5079" y="629"/>
                  </a:lnTo>
                  <a:cubicBezTo>
                    <a:pt x="5245" y="629"/>
                    <a:pt x="5393" y="491"/>
                    <a:pt x="5393" y="315"/>
                  </a:cubicBezTo>
                  <a:cubicBezTo>
                    <a:pt x="5393" y="138"/>
                    <a:pt x="5245" y="0"/>
                    <a:pt x="507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9"/>
          <p:cNvGrpSpPr/>
          <p:nvPr/>
        </p:nvGrpSpPr>
        <p:grpSpPr>
          <a:xfrm>
            <a:off x="7223755" y="2244617"/>
            <a:ext cx="363040" cy="361756"/>
            <a:chOff x="7223755" y="2244617"/>
            <a:chExt cx="363040" cy="361756"/>
          </a:xfrm>
        </p:grpSpPr>
        <p:sp>
          <p:nvSpPr>
            <p:cNvPr id="1644" name="Google Shape;1644;p49"/>
            <p:cNvSpPr/>
            <p:nvPr/>
          </p:nvSpPr>
          <p:spPr>
            <a:xfrm>
              <a:off x="7234334" y="2255197"/>
              <a:ext cx="341878" cy="340564"/>
            </a:xfrm>
            <a:custGeom>
              <a:avLst/>
              <a:gdLst/>
              <a:ahLst/>
              <a:cxnLst/>
              <a:rect l="l" t="t" r="r" b="b"/>
              <a:pathLst>
                <a:path w="10147" h="10108" extrusionOk="0">
                  <a:moveTo>
                    <a:pt x="1" y="1"/>
                  </a:moveTo>
                  <a:lnTo>
                    <a:pt x="1" y="10108"/>
                  </a:lnTo>
                  <a:lnTo>
                    <a:pt x="10146" y="10108"/>
                  </a:lnTo>
                  <a:lnTo>
                    <a:pt x="10146"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9"/>
            <p:cNvSpPr/>
            <p:nvPr/>
          </p:nvSpPr>
          <p:spPr>
            <a:xfrm>
              <a:off x="7223755" y="2244617"/>
              <a:ext cx="363037" cy="361756"/>
            </a:xfrm>
            <a:custGeom>
              <a:avLst/>
              <a:gdLst/>
              <a:ahLst/>
              <a:cxnLst/>
              <a:rect l="l" t="t" r="r" b="b"/>
              <a:pathLst>
                <a:path w="10775" h="10737" extrusionOk="0">
                  <a:moveTo>
                    <a:pt x="10146" y="629"/>
                  </a:moveTo>
                  <a:lnTo>
                    <a:pt x="10146" y="1680"/>
                  </a:lnTo>
                  <a:lnTo>
                    <a:pt x="629" y="1680"/>
                  </a:lnTo>
                  <a:lnTo>
                    <a:pt x="629" y="629"/>
                  </a:lnTo>
                  <a:close/>
                  <a:moveTo>
                    <a:pt x="1474" y="2318"/>
                  </a:moveTo>
                  <a:lnTo>
                    <a:pt x="1474" y="3370"/>
                  </a:lnTo>
                  <a:lnTo>
                    <a:pt x="629" y="3370"/>
                  </a:lnTo>
                  <a:lnTo>
                    <a:pt x="629" y="2318"/>
                  </a:lnTo>
                  <a:close/>
                  <a:moveTo>
                    <a:pt x="10146" y="2318"/>
                  </a:moveTo>
                  <a:lnTo>
                    <a:pt x="10146" y="3370"/>
                  </a:lnTo>
                  <a:lnTo>
                    <a:pt x="2102" y="3370"/>
                  </a:lnTo>
                  <a:lnTo>
                    <a:pt x="2102" y="2318"/>
                  </a:lnTo>
                  <a:close/>
                  <a:moveTo>
                    <a:pt x="1474" y="3998"/>
                  </a:moveTo>
                  <a:lnTo>
                    <a:pt x="1474" y="5049"/>
                  </a:lnTo>
                  <a:lnTo>
                    <a:pt x="629" y="5049"/>
                  </a:lnTo>
                  <a:lnTo>
                    <a:pt x="629" y="3998"/>
                  </a:lnTo>
                  <a:close/>
                  <a:moveTo>
                    <a:pt x="10146" y="3998"/>
                  </a:moveTo>
                  <a:lnTo>
                    <a:pt x="10146" y="5049"/>
                  </a:lnTo>
                  <a:lnTo>
                    <a:pt x="2102" y="5049"/>
                  </a:lnTo>
                  <a:lnTo>
                    <a:pt x="2102" y="3998"/>
                  </a:lnTo>
                  <a:close/>
                  <a:moveTo>
                    <a:pt x="1474" y="5688"/>
                  </a:moveTo>
                  <a:lnTo>
                    <a:pt x="1474" y="6738"/>
                  </a:lnTo>
                  <a:lnTo>
                    <a:pt x="629" y="6738"/>
                  </a:lnTo>
                  <a:lnTo>
                    <a:pt x="629" y="5688"/>
                  </a:lnTo>
                  <a:close/>
                  <a:moveTo>
                    <a:pt x="10146" y="5688"/>
                  </a:moveTo>
                  <a:lnTo>
                    <a:pt x="10146" y="6738"/>
                  </a:lnTo>
                  <a:lnTo>
                    <a:pt x="2102" y="6738"/>
                  </a:lnTo>
                  <a:lnTo>
                    <a:pt x="2102" y="5688"/>
                  </a:lnTo>
                  <a:close/>
                  <a:moveTo>
                    <a:pt x="1474" y="7367"/>
                  </a:moveTo>
                  <a:lnTo>
                    <a:pt x="1474" y="8418"/>
                  </a:lnTo>
                  <a:lnTo>
                    <a:pt x="629" y="8418"/>
                  </a:lnTo>
                  <a:lnTo>
                    <a:pt x="629" y="7367"/>
                  </a:lnTo>
                  <a:close/>
                  <a:moveTo>
                    <a:pt x="10146" y="7367"/>
                  </a:moveTo>
                  <a:lnTo>
                    <a:pt x="10146" y="8418"/>
                  </a:lnTo>
                  <a:lnTo>
                    <a:pt x="2102" y="8418"/>
                  </a:lnTo>
                  <a:lnTo>
                    <a:pt x="2102" y="7367"/>
                  </a:lnTo>
                  <a:close/>
                  <a:moveTo>
                    <a:pt x="10146" y="9047"/>
                  </a:moveTo>
                  <a:lnTo>
                    <a:pt x="10146" y="10107"/>
                  </a:lnTo>
                  <a:lnTo>
                    <a:pt x="629" y="10107"/>
                  </a:lnTo>
                  <a:lnTo>
                    <a:pt x="629" y="9047"/>
                  </a:lnTo>
                  <a:close/>
                  <a:moveTo>
                    <a:pt x="315" y="0"/>
                  </a:moveTo>
                  <a:cubicBezTo>
                    <a:pt x="138" y="0"/>
                    <a:pt x="1" y="138"/>
                    <a:pt x="1" y="315"/>
                  </a:cubicBezTo>
                  <a:lnTo>
                    <a:pt x="1" y="10422"/>
                  </a:lnTo>
                  <a:cubicBezTo>
                    <a:pt x="1" y="10588"/>
                    <a:pt x="138" y="10736"/>
                    <a:pt x="315" y="10736"/>
                  </a:cubicBezTo>
                  <a:lnTo>
                    <a:pt x="10460" y="10736"/>
                  </a:lnTo>
                  <a:cubicBezTo>
                    <a:pt x="10628" y="10736"/>
                    <a:pt x="10775" y="10588"/>
                    <a:pt x="10775" y="10422"/>
                  </a:cubicBezTo>
                  <a:lnTo>
                    <a:pt x="10775" y="315"/>
                  </a:lnTo>
                  <a:cubicBezTo>
                    <a:pt x="10775" y="138"/>
                    <a:pt x="10628" y="0"/>
                    <a:pt x="10460"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9"/>
            <p:cNvSpPr/>
            <p:nvPr/>
          </p:nvSpPr>
          <p:spPr>
            <a:xfrm>
              <a:off x="7405091" y="2255197"/>
              <a:ext cx="171124" cy="340564"/>
            </a:xfrm>
            <a:custGeom>
              <a:avLst/>
              <a:gdLst/>
              <a:ahLst/>
              <a:cxnLst/>
              <a:rect l="l" t="t" r="r" b="b"/>
              <a:pathLst>
                <a:path w="5079" h="10108" extrusionOk="0">
                  <a:moveTo>
                    <a:pt x="1" y="1"/>
                  </a:moveTo>
                  <a:lnTo>
                    <a:pt x="1" y="10108"/>
                  </a:lnTo>
                  <a:lnTo>
                    <a:pt x="5078" y="10108"/>
                  </a:lnTo>
                  <a:lnTo>
                    <a:pt x="5078"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9"/>
            <p:cNvSpPr/>
            <p:nvPr/>
          </p:nvSpPr>
          <p:spPr>
            <a:xfrm>
              <a:off x="7405091" y="2244617"/>
              <a:ext cx="181704" cy="361756"/>
            </a:xfrm>
            <a:custGeom>
              <a:avLst/>
              <a:gdLst/>
              <a:ahLst/>
              <a:cxnLst/>
              <a:rect l="l" t="t" r="r" b="b"/>
              <a:pathLst>
                <a:path w="5393" h="10737" extrusionOk="0">
                  <a:moveTo>
                    <a:pt x="1" y="0"/>
                  </a:moveTo>
                  <a:lnTo>
                    <a:pt x="1" y="629"/>
                  </a:lnTo>
                  <a:lnTo>
                    <a:pt x="4764" y="629"/>
                  </a:lnTo>
                  <a:lnTo>
                    <a:pt x="4764" y="1680"/>
                  </a:lnTo>
                  <a:lnTo>
                    <a:pt x="1" y="1680"/>
                  </a:lnTo>
                  <a:lnTo>
                    <a:pt x="1" y="2318"/>
                  </a:lnTo>
                  <a:lnTo>
                    <a:pt x="4764" y="2318"/>
                  </a:lnTo>
                  <a:lnTo>
                    <a:pt x="4764" y="3370"/>
                  </a:lnTo>
                  <a:lnTo>
                    <a:pt x="1" y="3370"/>
                  </a:lnTo>
                  <a:lnTo>
                    <a:pt x="1" y="3998"/>
                  </a:lnTo>
                  <a:lnTo>
                    <a:pt x="4764" y="3998"/>
                  </a:lnTo>
                  <a:lnTo>
                    <a:pt x="4764" y="5049"/>
                  </a:lnTo>
                  <a:lnTo>
                    <a:pt x="1" y="5049"/>
                  </a:lnTo>
                  <a:lnTo>
                    <a:pt x="1" y="5688"/>
                  </a:lnTo>
                  <a:lnTo>
                    <a:pt x="4764" y="5688"/>
                  </a:lnTo>
                  <a:lnTo>
                    <a:pt x="4764" y="6738"/>
                  </a:lnTo>
                  <a:lnTo>
                    <a:pt x="1" y="6738"/>
                  </a:lnTo>
                  <a:lnTo>
                    <a:pt x="1" y="7367"/>
                  </a:lnTo>
                  <a:lnTo>
                    <a:pt x="4764" y="7367"/>
                  </a:lnTo>
                  <a:lnTo>
                    <a:pt x="4764" y="8418"/>
                  </a:lnTo>
                  <a:lnTo>
                    <a:pt x="1" y="8418"/>
                  </a:lnTo>
                  <a:lnTo>
                    <a:pt x="1" y="9047"/>
                  </a:lnTo>
                  <a:lnTo>
                    <a:pt x="4764" y="9047"/>
                  </a:lnTo>
                  <a:lnTo>
                    <a:pt x="4764" y="10107"/>
                  </a:lnTo>
                  <a:lnTo>
                    <a:pt x="1" y="10107"/>
                  </a:lnTo>
                  <a:lnTo>
                    <a:pt x="1" y="10736"/>
                  </a:lnTo>
                  <a:lnTo>
                    <a:pt x="5078" y="10736"/>
                  </a:lnTo>
                  <a:cubicBezTo>
                    <a:pt x="5246" y="10736"/>
                    <a:pt x="5393" y="10588"/>
                    <a:pt x="5393" y="10422"/>
                  </a:cubicBezTo>
                  <a:lnTo>
                    <a:pt x="5393" y="315"/>
                  </a:lnTo>
                  <a:cubicBezTo>
                    <a:pt x="5393" y="138"/>
                    <a:pt x="5246" y="0"/>
                    <a:pt x="5078"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9"/>
            <p:cNvSpPr/>
            <p:nvPr/>
          </p:nvSpPr>
          <p:spPr>
            <a:xfrm>
              <a:off x="7340568" y="2301323"/>
              <a:ext cx="191643" cy="258051"/>
            </a:xfrm>
            <a:custGeom>
              <a:avLst/>
              <a:gdLst/>
              <a:ahLst/>
              <a:cxnLst/>
              <a:rect l="l" t="t" r="r" b="b"/>
              <a:pathLst>
                <a:path w="5688" h="7659" extrusionOk="0">
                  <a:moveTo>
                    <a:pt x="2634" y="1"/>
                  </a:moveTo>
                  <a:cubicBezTo>
                    <a:pt x="2581" y="1"/>
                    <a:pt x="2527" y="13"/>
                    <a:pt x="2475" y="37"/>
                  </a:cubicBezTo>
                  <a:cubicBezTo>
                    <a:pt x="2377" y="96"/>
                    <a:pt x="2318" y="203"/>
                    <a:pt x="2318" y="321"/>
                  </a:cubicBezTo>
                  <a:lnTo>
                    <a:pt x="2318" y="4977"/>
                  </a:lnTo>
                  <a:cubicBezTo>
                    <a:pt x="2082" y="4810"/>
                    <a:pt x="1788" y="4712"/>
                    <a:pt x="1474" y="4712"/>
                  </a:cubicBezTo>
                  <a:cubicBezTo>
                    <a:pt x="668" y="4712"/>
                    <a:pt x="0" y="5380"/>
                    <a:pt x="0" y="6185"/>
                  </a:cubicBezTo>
                  <a:cubicBezTo>
                    <a:pt x="0" y="7000"/>
                    <a:pt x="668" y="7658"/>
                    <a:pt x="1474" y="7658"/>
                  </a:cubicBezTo>
                  <a:cubicBezTo>
                    <a:pt x="2289" y="7658"/>
                    <a:pt x="2947" y="7000"/>
                    <a:pt x="2947" y="6185"/>
                  </a:cubicBezTo>
                  <a:lnTo>
                    <a:pt x="2947" y="2571"/>
                  </a:lnTo>
                  <a:lnTo>
                    <a:pt x="5206" y="3955"/>
                  </a:lnTo>
                  <a:cubicBezTo>
                    <a:pt x="5255" y="3985"/>
                    <a:pt x="5309" y="3999"/>
                    <a:pt x="5363" y="3999"/>
                  </a:cubicBezTo>
                  <a:cubicBezTo>
                    <a:pt x="5417" y="3999"/>
                    <a:pt x="5471" y="3985"/>
                    <a:pt x="5520" y="3955"/>
                  </a:cubicBezTo>
                  <a:cubicBezTo>
                    <a:pt x="5629" y="3906"/>
                    <a:pt x="5687" y="3798"/>
                    <a:pt x="5687" y="3680"/>
                  </a:cubicBezTo>
                  <a:lnTo>
                    <a:pt x="5687" y="2001"/>
                  </a:lnTo>
                  <a:cubicBezTo>
                    <a:pt x="5687" y="1893"/>
                    <a:pt x="5629" y="1785"/>
                    <a:pt x="5540" y="1735"/>
                  </a:cubicBezTo>
                  <a:lnTo>
                    <a:pt x="2800" y="46"/>
                  </a:lnTo>
                  <a:cubicBezTo>
                    <a:pt x="2749" y="15"/>
                    <a:pt x="2692" y="1"/>
                    <a:pt x="2634"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9"/>
            <p:cNvSpPr/>
            <p:nvPr/>
          </p:nvSpPr>
          <p:spPr>
            <a:xfrm>
              <a:off x="7405091" y="2301323"/>
              <a:ext cx="127122" cy="256063"/>
            </a:xfrm>
            <a:custGeom>
              <a:avLst/>
              <a:gdLst/>
              <a:ahLst/>
              <a:cxnLst/>
              <a:rect l="l" t="t" r="r" b="b"/>
              <a:pathLst>
                <a:path w="3773" h="7600" extrusionOk="0">
                  <a:moveTo>
                    <a:pt x="719" y="1"/>
                  </a:moveTo>
                  <a:cubicBezTo>
                    <a:pt x="666" y="1"/>
                    <a:pt x="612" y="13"/>
                    <a:pt x="560" y="37"/>
                  </a:cubicBezTo>
                  <a:cubicBezTo>
                    <a:pt x="462" y="96"/>
                    <a:pt x="403" y="203"/>
                    <a:pt x="403" y="321"/>
                  </a:cubicBezTo>
                  <a:lnTo>
                    <a:pt x="403" y="4977"/>
                  </a:lnTo>
                  <a:cubicBezTo>
                    <a:pt x="285" y="4898"/>
                    <a:pt x="148" y="4830"/>
                    <a:pt x="1" y="4780"/>
                  </a:cubicBezTo>
                  <a:lnTo>
                    <a:pt x="1" y="7599"/>
                  </a:lnTo>
                  <a:cubicBezTo>
                    <a:pt x="600" y="7403"/>
                    <a:pt x="1032" y="6843"/>
                    <a:pt x="1032" y="6185"/>
                  </a:cubicBezTo>
                  <a:lnTo>
                    <a:pt x="1032" y="2571"/>
                  </a:lnTo>
                  <a:lnTo>
                    <a:pt x="3291" y="3955"/>
                  </a:lnTo>
                  <a:cubicBezTo>
                    <a:pt x="3340" y="3985"/>
                    <a:pt x="3394" y="3999"/>
                    <a:pt x="3448" y="3999"/>
                  </a:cubicBezTo>
                  <a:cubicBezTo>
                    <a:pt x="3502" y="3999"/>
                    <a:pt x="3556" y="3985"/>
                    <a:pt x="3605" y="3955"/>
                  </a:cubicBezTo>
                  <a:cubicBezTo>
                    <a:pt x="3714" y="3906"/>
                    <a:pt x="3772" y="3798"/>
                    <a:pt x="3772" y="3680"/>
                  </a:cubicBezTo>
                  <a:lnTo>
                    <a:pt x="3772" y="2001"/>
                  </a:lnTo>
                  <a:cubicBezTo>
                    <a:pt x="3772" y="1893"/>
                    <a:pt x="3714" y="1785"/>
                    <a:pt x="3625" y="1735"/>
                  </a:cubicBezTo>
                  <a:lnTo>
                    <a:pt x="885" y="46"/>
                  </a:lnTo>
                  <a:cubicBezTo>
                    <a:pt x="834" y="15"/>
                    <a:pt x="777" y="1"/>
                    <a:pt x="719"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9"/>
          <p:cNvGrpSpPr/>
          <p:nvPr/>
        </p:nvGrpSpPr>
        <p:grpSpPr>
          <a:xfrm>
            <a:off x="3480317" y="4210988"/>
            <a:ext cx="315737" cy="363380"/>
            <a:chOff x="3480317" y="4210988"/>
            <a:chExt cx="315737" cy="363380"/>
          </a:xfrm>
        </p:grpSpPr>
        <p:sp>
          <p:nvSpPr>
            <p:cNvPr id="1651" name="Google Shape;1651;p49"/>
            <p:cNvSpPr/>
            <p:nvPr/>
          </p:nvSpPr>
          <p:spPr>
            <a:xfrm>
              <a:off x="3693089" y="4304655"/>
              <a:ext cx="56940" cy="49663"/>
            </a:xfrm>
            <a:custGeom>
              <a:avLst/>
              <a:gdLst/>
              <a:ahLst/>
              <a:cxnLst/>
              <a:rect l="l" t="t" r="r" b="b"/>
              <a:pathLst>
                <a:path w="1690" h="1474" extrusionOk="0">
                  <a:moveTo>
                    <a:pt x="0" y="1"/>
                  </a:moveTo>
                  <a:lnTo>
                    <a:pt x="0" y="1474"/>
                  </a:lnTo>
                  <a:lnTo>
                    <a:pt x="954" y="1474"/>
                  </a:lnTo>
                  <a:cubicBezTo>
                    <a:pt x="1356" y="1474"/>
                    <a:pt x="1690" y="1149"/>
                    <a:pt x="1690" y="737"/>
                  </a:cubicBezTo>
                  <a:cubicBezTo>
                    <a:pt x="1690" y="334"/>
                    <a:pt x="1356" y="1"/>
                    <a:pt x="9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9"/>
            <p:cNvSpPr/>
            <p:nvPr/>
          </p:nvSpPr>
          <p:spPr>
            <a:xfrm>
              <a:off x="3515695" y="4304655"/>
              <a:ext cx="56974" cy="49663"/>
            </a:xfrm>
            <a:custGeom>
              <a:avLst/>
              <a:gdLst/>
              <a:ahLst/>
              <a:cxnLst/>
              <a:rect l="l" t="t" r="r" b="b"/>
              <a:pathLst>
                <a:path w="1691" h="1474" extrusionOk="0">
                  <a:moveTo>
                    <a:pt x="738" y="1"/>
                  </a:moveTo>
                  <a:cubicBezTo>
                    <a:pt x="335" y="1"/>
                    <a:pt x="1" y="334"/>
                    <a:pt x="1" y="737"/>
                  </a:cubicBezTo>
                  <a:cubicBezTo>
                    <a:pt x="1" y="1149"/>
                    <a:pt x="335" y="1474"/>
                    <a:pt x="738" y="1474"/>
                  </a:cubicBezTo>
                  <a:lnTo>
                    <a:pt x="1690" y="1474"/>
                  </a:lnTo>
                  <a:lnTo>
                    <a:pt x="1690"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9"/>
            <p:cNvSpPr/>
            <p:nvPr/>
          </p:nvSpPr>
          <p:spPr>
            <a:xfrm>
              <a:off x="3567986" y="4457184"/>
              <a:ext cx="129750" cy="117183"/>
            </a:xfrm>
            <a:custGeom>
              <a:avLst/>
              <a:gdLst/>
              <a:ahLst/>
              <a:cxnLst/>
              <a:rect l="l" t="t" r="r" b="b"/>
              <a:pathLst>
                <a:path w="3851" h="3478" extrusionOk="0">
                  <a:moveTo>
                    <a:pt x="1" y="1"/>
                  </a:moveTo>
                  <a:lnTo>
                    <a:pt x="1" y="2987"/>
                  </a:lnTo>
                  <a:cubicBezTo>
                    <a:pt x="1" y="3252"/>
                    <a:pt x="217" y="3478"/>
                    <a:pt x="492" y="3478"/>
                  </a:cubicBezTo>
                  <a:lnTo>
                    <a:pt x="3360" y="3478"/>
                  </a:lnTo>
                  <a:cubicBezTo>
                    <a:pt x="3635" y="3478"/>
                    <a:pt x="3851" y="3252"/>
                    <a:pt x="3851" y="2987"/>
                  </a:cubicBezTo>
                  <a:lnTo>
                    <a:pt x="3851"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9"/>
            <p:cNvSpPr/>
            <p:nvPr/>
          </p:nvSpPr>
          <p:spPr>
            <a:xfrm>
              <a:off x="3632846" y="4457184"/>
              <a:ext cx="64892" cy="117183"/>
            </a:xfrm>
            <a:custGeom>
              <a:avLst/>
              <a:gdLst/>
              <a:ahLst/>
              <a:cxnLst/>
              <a:rect l="l" t="t" r="r" b="b"/>
              <a:pathLst>
                <a:path w="1926" h="3478" extrusionOk="0">
                  <a:moveTo>
                    <a:pt x="1" y="1"/>
                  </a:moveTo>
                  <a:lnTo>
                    <a:pt x="1" y="3478"/>
                  </a:lnTo>
                  <a:lnTo>
                    <a:pt x="1435" y="3478"/>
                  </a:lnTo>
                  <a:cubicBezTo>
                    <a:pt x="1710" y="3478"/>
                    <a:pt x="1926" y="3252"/>
                    <a:pt x="1926" y="2987"/>
                  </a:cubicBezTo>
                  <a:lnTo>
                    <a:pt x="1926"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9"/>
            <p:cNvSpPr/>
            <p:nvPr/>
          </p:nvSpPr>
          <p:spPr>
            <a:xfrm>
              <a:off x="3606060" y="4453882"/>
              <a:ext cx="53638" cy="56637"/>
            </a:xfrm>
            <a:custGeom>
              <a:avLst/>
              <a:gdLst/>
              <a:ahLst/>
              <a:cxnLst/>
              <a:rect l="l" t="t" r="r" b="b"/>
              <a:pathLst>
                <a:path w="1592" h="1681" extrusionOk="0">
                  <a:moveTo>
                    <a:pt x="521" y="1"/>
                  </a:moveTo>
                  <a:lnTo>
                    <a:pt x="1" y="99"/>
                  </a:lnTo>
                  <a:lnTo>
                    <a:pt x="265" y="1681"/>
                  </a:lnTo>
                  <a:lnTo>
                    <a:pt x="1326" y="1681"/>
                  </a:lnTo>
                  <a:lnTo>
                    <a:pt x="1592" y="99"/>
                  </a:lnTo>
                  <a:lnTo>
                    <a:pt x="1179"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9"/>
            <p:cNvSpPr/>
            <p:nvPr/>
          </p:nvSpPr>
          <p:spPr>
            <a:xfrm>
              <a:off x="3632846" y="4453882"/>
              <a:ext cx="26853" cy="56637"/>
            </a:xfrm>
            <a:custGeom>
              <a:avLst/>
              <a:gdLst/>
              <a:ahLst/>
              <a:cxnLst/>
              <a:rect l="l" t="t" r="r" b="b"/>
              <a:pathLst>
                <a:path w="797" h="1681" extrusionOk="0">
                  <a:moveTo>
                    <a:pt x="1" y="1"/>
                  </a:moveTo>
                  <a:lnTo>
                    <a:pt x="1" y="1681"/>
                  </a:lnTo>
                  <a:lnTo>
                    <a:pt x="531" y="1681"/>
                  </a:lnTo>
                  <a:lnTo>
                    <a:pt x="797" y="99"/>
                  </a:lnTo>
                  <a:lnTo>
                    <a:pt x="384"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9"/>
            <p:cNvSpPr/>
            <p:nvPr/>
          </p:nvSpPr>
          <p:spPr>
            <a:xfrm>
              <a:off x="3567986" y="4391011"/>
              <a:ext cx="129750" cy="95013"/>
            </a:xfrm>
            <a:custGeom>
              <a:avLst/>
              <a:gdLst/>
              <a:ahLst/>
              <a:cxnLst/>
              <a:rect l="l" t="t" r="r" b="b"/>
              <a:pathLst>
                <a:path w="3851" h="2820" extrusionOk="0">
                  <a:moveTo>
                    <a:pt x="1081" y="1"/>
                  </a:moveTo>
                  <a:cubicBezTo>
                    <a:pt x="915" y="1"/>
                    <a:pt x="767" y="138"/>
                    <a:pt x="767" y="315"/>
                  </a:cubicBezTo>
                  <a:lnTo>
                    <a:pt x="767" y="1022"/>
                  </a:lnTo>
                  <a:lnTo>
                    <a:pt x="1" y="1022"/>
                  </a:lnTo>
                  <a:lnTo>
                    <a:pt x="1" y="2820"/>
                  </a:lnTo>
                  <a:lnTo>
                    <a:pt x="1926" y="1965"/>
                  </a:lnTo>
                  <a:cubicBezTo>
                    <a:pt x="1926" y="1965"/>
                    <a:pt x="3174" y="2515"/>
                    <a:pt x="3851" y="2820"/>
                  </a:cubicBezTo>
                  <a:lnTo>
                    <a:pt x="3851" y="1022"/>
                  </a:lnTo>
                  <a:lnTo>
                    <a:pt x="3085" y="1022"/>
                  </a:lnTo>
                  <a:lnTo>
                    <a:pt x="3085" y="315"/>
                  </a:lnTo>
                  <a:cubicBezTo>
                    <a:pt x="3085" y="138"/>
                    <a:pt x="2938" y="1"/>
                    <a:pt x="2771"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9"/>
            <p:cNvSpPr/>
            <p:nvPr/>
          </p:nvSpPr>
          <p:spPr>
            <a:xfrm>
              <a:off x="3632846" y="4391011"/>
              <a:ext cx="64892" cy="95013"/>
            </a:xfrm>
            <a:custGeom>
              <a:avLst/>
              <a:gdLst/>
              <a:ahLst/>
              <a:cxnLst/>
              <a:rect l="l" t="t" r="r" b="b"/>
              <a:pathLst>
                <a:path w="1926" h="2820" extrusionOk="0">
                  <a:moveTo>
                    <a:pt x="1" y="1"/>
                  </a:moveTo>
                  <a:lnTo>
                    <a:pt x="1" y="1965"/>
                  </a:lnTo>
                  <a:cubicBezTo>
                    <a:pt x="1" y="1965"/>
                    <a:pt x="1249" y="2515"/>
                    <a:pt x="1926" y="2820"/>
                  </a:cubicBezTo>
                  <a:lnTo>
                    <a:pt x="1926" y="1022"/>
                  </a:lnTo>
                  <a:lnTo>
                    <a:pt x="1160" y="1022"/>
                  </a:lnTo>
                  <a:lnTo>
                    <a:pt x="1160" y="315"/>
                  </a:lnTo>
                  <a:cubicBezTo>
                    <a:pt x="1160" y="138"/>
                    <a:pt x="1013" y="1"/>
                    <a:pt x="846"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9"/>
            <p:cNvSpPr/>
            <p:nvPr/>
          </p:nvSpPr>
          <p:spPr>
            <a:xfrm>
              <a:off x="3551443" y="4276521"/>
              <a:ext cx="162870" cy="141677"/>
            </a:xfrm>
            <a:custGeom>
              <a:avLst/>
              <a:gdLst/>
              <a:ahLst/>
              <a:cxnLst/>
              <a:rect l="l" t="t" r="r" b="b"/>
              <a:pathLst>
                <a:path w="4834" h="4205" extrusionOk="0">
                  <a:moveTo>
                    <a:pt x="315" y="0"/>
                  </a:moveTo>
                  <a:cubicBezTo>
                    <a:pt x="138" y="0"/>
                    <a:pt x="1" y="138"/>
                    <a:pt x="1" y="315"/>
                  </a:cubicBezTo>
                  <a:lnTo>
                    <a:pt x="1" y="1788"/>
                  </a:lnTo>
                  <a:cubicBezTo>
                    <a:pt x="1" y="3124"/>
                    <a:pt x="1081" y="4204"/>
                    <a:pt x="2417" y="4204"/>
                  </a:cubicBezTo>
                  <a:cubicBezTo>
                    <a:pt x="3753" y="4204"/>
                    <a:pt x="4833" y="3124"/>
                    <a:pt x="4833" y="1788"/>
                  </a:cubicBezTo>
                  <a:lnTo>
                    <a:pt x="4833" y="315"/>
                  </a:lnTo>
                  <a:cubicBezTo>
                    <a:pt x="4833" y="138"/>
                    <a:pt x="4696" y="0"/>
                    <a:pt x="451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9"/>
            <p:cNvSpPr/>
            <p:nvPr/>
          </p:nvSpPr>
          <p:spPr>
            <a:xfrm>
              <a:off x="3632846" y="4276521"/>
              <a:ext cx="81468" cy="141677"/>
            </a:xfrm>
            <a:custGeom>
              <a:avLst/>
              <a:gdLst/>
              <a:ahLst/>
              <a:cxnLst/>
              <a:rect l="l" t="t" r="r" b="b"/>
              <a:pathLst>
                <a:path w="2418" h="4205" extrusionOk="0">
                  <a:moveTo>
                    <a:pt x="1" y="0"/>
                  </a:moveTo>
                  <a:lnTo>
                    <a:pt x="1" y="4204"/>
                  </a:lnTo>
                  <a:cubicBezTo>
                    <a:pt x="1337" y="4204"/>
                    <a:pt x="2417" y="3124"/>
                    <a:pt x="2417" y="1788"/>
                  </a:cubicBezTo>
                  <a:lnTo>
                    <a:pt x="2417" y="315"/>
                  </a:lnTo>
                  <a:cubicBezTo>
                    <a:pt x="2417" y="138"/>
                    <a:pt x="2280" y="0"/>
                    <a:pt x="210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9"/>
            <p:cNvSpPr/>
            <p:nvPr/>
          </p:nvSpPr>
          <p:spPr>
            <a:xfrm>
              <a:off x="3551443" y="4221938"/>
              <a:ext cx="162870" cy="65195"/>
            </a:xfrm>
            <a:custGeom>
              <a:avLst/>
              <a:gdLst/>
              <a:ahLst/>
              <a:cxnLst/>
              <a:rect l="l" t="t" r="r" b="b"/>
              <a:pathLst>
                <a:path w="4834" h="1935" extrusionOk="0">
                  <a:moveTo>
                    <a:pt x="1" y="0"/>
                  </a:moveTo>
                  <a:lnTo>
                    <a:pt x="1" y="1935"/>
                  </a:lnTo>
                  <a:lnTo>
                    <a:pt x="4833" y="1935"/>
                  </a:lnTo>
                  <a:lnTo>
                    <a:pt x="4833"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9"/>
            <p:cNvSpPr/>
            <p:nvPr/>
          </p:nvSpPr>
          <p:spPr>
            <a:xfrm>
              <a:off x="3632846" y="4221938"/>
              <a:ext cx="81468" cy="65195"/>
            </a:xfrm>
            <a:custGeom>
              <a:avLst/>
              <a:gdLst/>
              <a:ahLst/>
              <a:cxnLst/>
              <a:rect l="l" t="t" r="r" b="b"/>
              <a:pathLst>
                <a:path w="2418" h="1935" extrusionOk="0">
                  <a:moveTo>
                    <a:pt x="1" y="0"/>
                  </a:moveTo>
                  <a:lnTo>
                    <a:pt x="1" y="1935"/>
                  </a:lnTo>
                  <a:lnTo>
                    <a:pt x="2417" y="1935"/>
                  </a:lnTo>
                  <a:lnTo>
                    <a:pt x="2417"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9"/>
            <p:cNvSpPr/>
            <p:nvPr/>
          </p:nvSpPr>
          <p:spPr>
            <a:xfrm>
              <a:off x="3480317" y="4210988"/>
              <a:ext cx="305153" cy="72506"/>
            </a:xfrm>
            <a:custGeom>
              <a:avLst/>
              <a:gdLst/>
              <a:ahLst/>
              <a:cxnLst/>
              <a:rect l="l" t="t" r="r" b="b"/>
              <a:pathLst>
                <a:path w="9057" h="2152" extrusionOk="0">
                  <a:moveTo>
                    <a:pt x="315" y="1"/>
                  </a:moveTo>
                  <a:cubicBezTo>
                    <a:pt x="147" y="1"/>
                    <a:pt x="0" y="148"/>
                    <a:pt x="0" y="325"/>
                  </a:cubicBezTo>
                  <a:cubicBezTo>
                    <a:pt x="0" y="492"/>
                    <a:pt x="147" y="639"/>
                    <a:pt x="315" y="639"/>
                  </a:cubicBezTo>
                  <a:lnTo>
                    <a:pt x="8417" y="639"/>
                  </a:lnTo>
                  <a:lnTo>
                    <a:pt x="8417" y="1838"/>
                  </a:lnTo>
                  <a:cubicBezTo>
                    <a:pt x="8417" y="2014"/>
                    <a:pt x="8565" y="2152"/>
                    <a:pt x="8742" y="2152"/>
                  </a:cubicBezTo>
                  <a:cubicBezTo>
                    <a:pt x="8908" y="2152"/>
                    <a:pt x="9056" y="2014"/>
                    <a:pt x="9056" y="1838"/>
                  </a:cubicBezTo>
                  <a:lnTo>
                    <a:pt x="9056" y="325"/>
                  </a:lnTo>
                  <a:cubicBezTo>
                    <a:pt x="9056" y="148"/>
                    <a:pt x="8908" y="1"/>
                    <a:pt x="8742"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9"/>
            <p:cNvSpPr/>
            <p:nvPr/>
          </p:nvSpPr>
          <p:spPr>
            <a:xfrm>
              <a:off x="3763912" y="4276521"/>
              <a:ext cx="21563" cy="63578"/>
            </a:xfrm>
            <a:custGeom>
              <a:avLst/>
              <a:gdLst/>
              <a:ahLst/>
              <a:cxnLst/>
              <a:rect l="l" t="t" r="r" b="b"/>
              <a:pathLst>
                <a:path w="640" h="1887" extrusionOk="0">
                  <a:moveTo>
                    <a:pt x="325" y="0"/>
                  </a:moveTo>
                  <a:cubicBezTo>
                    <a:pt x="148" y="0"/>
                    <a:pt x="0" y="138"/>
                    <a:pt x="0" y="315"/>
                  </a:cubicBezTo>
                  <a:lnTo>
                    <a:pt x="0" y="1572"/>
                  </a:lnTo>
                  <a:cubicBezTo>
                    <a:pt x="0" y="1749"/>
                    <a:pt x="148" y="1886"/>
                    <a:pt x="325" y="1886"/>
                  </a:cubicBezTo>
                  <a:cubicBezTo>
                    <a:pt x="491" y="1886"/>
                    <a:pt x="639" y="1749"/>
                    <a:pt x="639" y="1572"/>
                  </a:cubicBezTo>
                  <a:lnTo>
                    <a:pt x="639" y="315"/>
                  </a:lnTo>
                  <a:cubicBezTo>
                    <a:pt x="639" y="138"/>
                    <a:pt x="491" y="0"/>
                    <a:pt x="32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9"/>
            <p:cNvSpPr/>
            <p:nvPr/>
          </p:nvSpPr>
          <p:spPr>
            <a:xfrm>
              <a:off x="3480317" y="4425445"/>
              <a:ext cx="104245" cy="148921"/>
            </a:xfrm>
            <a:custGeom>
              <a:avLst/>
              <a:gdLst/>
              <a:ahLst/>
              <a:cxnLst/>
              <a:rect l="l" t="t" r="r" b="b"/>
              <a:pathLst>
                <a:path w="3094" h="4420" extrusionOk="0">
                  <a:moveTo>
                    <a:pt x="2426" y="0"/>
                  </a:moveTo>
                  <a:cubicBezTo>
                    <a:pt x="1090" y="0"/>
                    <a:pt x="0" y="1080"/>
                    <a:pt x="0" y="2416"/>
                  </a:cubicBezTo>
                  <a:lnTo>
                    <a:pt x="0" y="4096"/>
                  </a:lnTo>
                  <a:cubicBezTo>
                    <a:pt x="0" y="4273"/>
                    <a:pt x="147" y="4420"/>
                    <a:pt x="315" y="4420"/>
                  </a:cubicBezTo>
                  <a:lnTo>
                    <a:pt x="3094" y="4420"/>
                  </a:lnTo>
                  <a:lnTo>
                    <a:pt x="2603"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9"/>
            <p:cNvSpPr/>
            <p:nvPr/>
          </p:nvSpPr>
          <p:spPr>
            <a:xfrm>
              <a:off x="3681162" y="4425445"/>
              <a:ext cx="104312" cy="148921"/>
            </a:xfrm>
            <a:custGeom>
              <a:avLst/>
              <a:gdLst/>
              <a:ahLst/>
              <a:cxnLst/>
              <a:rect l="l" t="t" r="r" b="b"/>
              <a:pathLst>
                <a:path w="3096" h="4420" extrusionOk="0">
                  <a:moveTo>
                    <a:pt x="492" y="0"/>
                  </a:moveTo>
                  <a:lnTo>
                    <a:pt x="1" y="4420"/>
                  </a:lnTo>
                  <a:lnTo>
                    <a:pt x="2781" y="4420"/>
                  </a:lnTo>
                  <a:cubicBezTo>
                    <a:pt x="2947" y="4420"/>
                    <a:pt x="3095" y="4273"/>
                    <a:pt x="3095" y="4096"/>
                  </a:cubicBezTo>
                  <a:lnTo>
                    <a:pt x="3095" y="2416"/>
                  </a:lnTo>
                  <a:cubicBezTo>
                    <a:pt x="3095" y="1080"/>
                    <a:pt x="2004" y="0"/>
                    <a:pt x="669"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9"/>
            <p:cNvSpPr/>
            <p:nvPr/>
          </p:nvSpPr>
          <p:spPr>
            <a:xfrm>
              <a:off x="3596457" y="4499570"/>
              <a:ext cx="72843" cy="74797"/>
            </a:xfrm>
            <a:custGeom>
              <a:avLst/>
              <a:gdLst/>
              <a:ahLst/>
              <a:cxnLst/>
              <a:rect l="l" t="t" r="r" b="b"/>
              <a:pathLst>
                <a:path w="2162" h="2220" extrusionOk="0">
                  <a:moveTo>
                    <a:pt x="492" y="0"/>
                  </a:moveTo>
                  <a:lnTo>
                    <a:pt x="0" y="2220"/>
                  </a:lnTo>
                  <a:lnTo>
                    <a:pt x="2161" y="2220"/>
                  </a:lnTo>
                  <a:lnTo>
                    <a:pt x="1670"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9"/>
            <p:cNvSpPr/>
            <p:nvPr/>
          </p:nvSpPr>
          <p:spPr>
            <a:xfrm>
              <a:off x="3753298" y="4258630"/>
              <a:ext cx="42756" cy="42756"/>
            </a:xfrm>
            <a:custGeom>
              <a:avLst/>
              <a:gdLst/>
              <a:ahLst/>
              <a:cxnLst/>
              <a:rect l="l" t="t" r="r" b="b"/>
              <a:pathLst>
                <a:path w="1269" h="1269" extrusionOk="0">
                  <a:moveTo>
                    <a:pt x="640" y="1"/>
                  </a:moveTo>
                  <a:cubicBezTo>
                    <a:pt x="286" y="1"/>
                    <a:pt x="1" y="286"/>
                    <a:pt x="1" y="629"/>
                  </a:cubicBezTo>
                  <a:cubicBezTo>
                    <a:pt x="1" y="983"/>
                    <a:pt x="286" y="1268"/>
                    <a:pt x="640" y="1268"/>
                  </a:cubicBezTo>
                  <a:cubicBezTo>
                    <a:pt x="983" y="1268"/>
                    <a:pt x="1268" y="983"/>
                    <a:pt x="1268" y="629"/>
                  </a:cubicBezTo>
                  <a:cubicBezTo>
                    <a:pt x="1268" y="286"/>
                    <a:pt x="983" y="1"/>
                    <a:pt x="640"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9"/>
            <p:cNvSpPr/>
            <p:nvPr/>
          </p:nvSpPr>
          <p:spPr>
            <a:xfrm>
              <a:off x="3632846" y="4210988"/>
              <a:ext cx="152627" cy="72506"/>
            </a:xfrm>
            <a:custGeom>
              <a:avLst/>
              <a:gdLst/>
              <a:ahLst/>
              <a:cxnLst/>
              <a:rect l="l" t="t" r="r" b="b"/>
              <a:pathLst>
                <a:path w="4530" h="2152" extrusionOk="0">
                  <a:moveTo>
                    <a:pt x="1" y="1"/>
                  </a:moveTo>
                  <a:lnTo>
                    <a:pt x="1" y="639"/>
                  </a:lnTo>
                  <a:lnTo>
                    <a:pt x="3890" y="639"/>
                  </a:lnTo>
                  <a:lnTo>
                    <a:pt x="3890" y="1838"/>
                  </a:lnTo>
                  <a:cubicBezTo>
                    <a:pt x="3890" y="2014"/>
                    <a:pt x="4038" y="2152"/>
                    <a:pt x="4215" y="2152"/>
                  </a:cubicBezTo>
                  <a:cubicBezTo>
                    <a:pt x="4381" y="2152"/>
                    <a:pt x="4529" y="2014"/>
                    <a:pt x="4529" y="1838"/>
                  </a:cubicBezTo>
                  <a:lnTo>
                    <a:pt x="4529" y="325"/>
                  </a:lnTo>
                  <a:cubicBezTo>
                    <a:pt x="4529" y="148"/>
                    <a:pt x="4381" y="1"/>
                    <a:pt x="421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9"/>
            <p:cNvSpPr/>
            <p:nvPr/>
          </p:nvSpPr>
          <p:spPr>
            <a:xfrm>
              <a:off x="3632846" y="4499570"/>
              <a:ext cx="36455" cy="74797"/>
            </a:xfrm>
            <a:custGeom>
              <a:avLst/>
              <a:gdLst/>
              <a:ahLst/>
              <a:cxnLst/>
              <a:rect l="l" t="t" r="r" b="b"/>
              <a:pathLst>
                <a:path w="1082" h="2220" extrusionOk="0">
                  <a:moveTo>
                    <a:pt x="1" y="0"/>
                  </a:moveTo>
                  <a:lnTo>
                    <a:pt x="1" y="2220"/>
                  </a:lnTo>
                  <a:lnTo>
                    <a:pt x="1081" y="2220"/>
                  </a:lnTo>
                  <a:lnTo>
                    <a:pt x="590"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9"/>
            <p:cNvSpPr/>
            <p:nvPr/>
          </p:nvSpPr>
          <p:spPr>
            <a:xfrm>
              <a:off x="3753298" y="4258630"/>
              <a:ext cx="42756" cy="42756"/>
            </a:xfrm>
            <a:custGeom>
              <a:avLst/>
              <a:gdLst/>
              <a:ahLst/>
              <a:cxnLst/>
              <a:rect l="l" t="t" r="r" b="b"/>
              <a:pathLst>
                <a:path w="1269" h="1269" extrusionOk="0">
                  <a:moveTo>
                    <a:pt x="640" y="1"/>
                  </a:moveTo>
                  <a:cubicBezTo>
                    <a:pt x="286" y="1"/>
                    <a:pt x="1" y="286"/>
                    <a:pt x="1" y="629"/>
                  </a:cubicBezTo>
                  <a:cubicBezTo>
                    <a:pt x="1" y="983"/>
                    <a:pt x="286" y="1268"/>
                    <a:pt x="640" y="1268"/>
                  </a:cubicBezTo>
                  <a:cubicBezTo>
                    <a:pt x="983" y="1268"/>
                    <a:pt x="1268" y="983"/>
                    <a:pt x="1268" y="629"/>
                  </a:cubicBezTo>
                  <a:cubicBezTo>
                    <a:pt x="1268" y="286"/>
                    <a:pt x="983" y="1"/>
                    <a:pt x="64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49"/>
          <p:cNvGrpSpPr/>
          <p:nvPr/>
        </p:nvGrpSpPr>
        <p:grpSpPr>
          <a:xfrm>
            <a:off x="4084603" y="4210988"/>
            <a:ext cx="363042" cy="363379"/>
            <a:chOff x="4084603" y="4210988"/>
            <a:chExt cx="363042" cy="363379"/>
          </a:xfrm>
        </p:grpSpPr>
        <p:sp>
          <p:nvSpPr>
            <p:cNvPr id="1673" name="Google Shape;1673;p49"/>
            <p:cNvSpPr/>
            <p:nvPr/>
          </p:nvSpPr>
          <p:spPr>
            <a:xfrm>
              <a:off x="4084603" y="4458869"/>
              <a:ext cx="63881" cy="115498"/>
            </a:xfrm>
            <a:custGeom>
              <a:avLst/>
              <a:gdLst/>
              <a:ahLst/>
              <a:cxnLst/>
              <a:rect l="l" t="t" r="r" b="b"/>
              <a:pathLst>
                <a:path w="1896" h="3428" extrusionOk="0">
                  <a:moveTo>
                    <a:pt x="1473" y="0"/>
                  </a:moveTo>
                  <a:cubicBezTo>
                    <a:pt x="609" y="363"/>
                    <a:pt x="0" y="1228"/>
                    <a:pt x="0" y="2220"/>
                  </a:cubicBezTo>
                  <a:lnTo>
                    <a:pt x="0" y="3104"/>
                  </a:lnTo>
                  <a:cubicBezTo>
                    <a:pt x="0" y="3281"/>
                    <a:pt x="138" y="3428"/>
                    <a:pt x="314" y="3428"/>
                  </a:cubicBezTo>
                  <a:lnTo>
                    <a:pt x="1473" y="3428"/>
                  </a:lnTo>
                  <a:lnTo>
                    <a:pt x="1895" y="1906"/>
                  </a:lnTo>
                  <a:lnTo>
                    <a:pt x="1473"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9"/>
            <p:cNvSpPr/>
            <p:nvPr/>
          </p:nvSpPr>
          <p:spPr>
            <a:xfrm>
              <a:off x="4134233" y="4452265"/>
              <a:ext cx="240935" cy="122102"/>
            </a:xfrm>
            <a:custGeom>
              <a:avLst/>
              <a:gdLst/>
              <a:ahLst/>
              <a:cxnLst/>
              <a:rect l="l" t="t" r="r" b="b"/>
              <a:pathLst>
                <a:path w="7151" h="3624" extrusionOk="0">
                  <a:moveTo>
                    <a:pt x="943" y="0"/>
                  </a:moveTo>
                  <a:cubicBezTo>
                    <a:pt x="609" y="0"/>
                    <a:pt x="285" y="68"/>
                    <a:pt x="0" y="196"/>
                  </a:cubicBezTo>
                  <a:lnTo>
                    <a:pt x="0" y="3624"/>
                  </a:lnTo>
                  <a:lnTo>
                    <a:pt x="6836" y="3624"/>
                  </a:lnTo>
                  <a:cubicBezTo>
                    <a:pt x="7013" y="3624"/>
                    <a:pt x="7151" y="3477"/>
                    <a:pt x="7151" y="3300"/>
                  </a:cubicBezTo>
                  <a:lnTo>
                    <a:pt x="7151" y="2416"/>
                  </a:lnTo>
                  <a:cubicBezTo>
                    <a:pt x="7151" y="1090"/>
                    <a:pt x="6070" y="0"/>
                    <a:pt x="4734" y="0"/>
                  </a:cubicBezTo>
                  <a:lnTo>
                    <a:pt x="4420" y="0"/>
                  </a:lnTo>
                  <a:lnTo>
                    <a:pt x="2838" y="422"/>
                  </a:lnTo>
                  <a:lnTo>
                    <a:pt x="1257"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9"/>
            <p:cNvSpPr/>
            <p:nvPr/>
          </p:nvSpPr>
          <p:spPr>
            <a:xfrm>
              <a:off x="4290063" y="4315908"/>
              <a:ext cx="56974" cy="52965"/>
            </a:xfrm>
            <a:custGeom>
              <a:avLst/>
              <a:gdLst/>
              <a:ahLst/>
              <a:cxnLst/>
              <a:rect l="l" t="t" r="r" b="b"/>
              <a:pathLst>
                <a:path w="1691" h="1572" extrusionOk="0">
                  <a:moveTo>
                    <a:pt x="1" y="0"/>
                  </a:moveTo>
                  <a:lnTo>
                    <a:pt x="1" y="1572"/>
                  </a:lnTo>
                  <a:lnTo>
                    <a:pt x="895" y="1572"/>
                  </a:lnTo>
                  <a:cubicBezTo>
                    <a:pt x="1337" y="1572"/>
                    <a:pt x="1690" y="1218"/>
                    <a:pt x="1690" y="786"/>
                  </a:cubicBezTo>
                  <a:cubicBezTo>
                    <a:pt x="1690" y="344"/>
                    <a:pt x="1337" y="0"/>
                    <a:pt x="89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9"/>
            <p:cNvSpPr/>
            <p:nvPr/>
          </p:nvSpPr>
          <p:spPr>
            <a:xfrm>
              <a:off x="4112703" y="4315908"/>
              <a:ext cx="56940" cy="52965"/>
            </a:xfrm>
            <a:custGeom>
              <a:avLst/>
              <a:gdLst/>
              <a:ahLst/>
              <a:cxnLst/>
              <a:rect l="l" t="t" r="r" b="b"/>
              <a:pathLst>
                <a:path w="1690" h="1572" extrusionOk="0">
                  <a:moveTo>
                    <a:pt x="796" y="0"/>
                  </a:moveTo>
                  <a:cubicBezTo>
                    <a:pt x="354" y="0"/>
                    <a:pt x="0" y="344"/>
                    <a:pt x="0" y="786"/>
                  </a:cubicBezTo>
                  <a:cubicBezTo>
                    <a:pt x="0" y="1218"/>
                    <a:pt x="354" y="1572"/>
                    <a:pt x="796" y="1572"/>
                  </a:cubicBezTo>
                  <a:lnTo>
                    <a:pt x="1690" y="1572"/>
                  </a:lnTo>
                  <a:lnTo>
                    <a:pt x="1690"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9"/>
            <p:cNvSpPr/>
            <p:nvPr/>
          </p:nvSpPr>
          <p:spPr>
            <a:xfrm>
              <a:off x="4229854" y="4452265"/>
              <a:ext cx="145316" cy="122102"/>
            </a:xfrm>
            <a:custGeom>
              <a:avLst/>
              <a:gdLst/>
              <a:ahLst/>
              <a:cxnLst/>
              <a:rect l="l" t="t" r="r" b="b"/>
              <a:pathLst>
                <a:path w="4313" h="3624" extrusionOk="0">
                  <a:moveTo>
                    <a:pt x="1582" y="0"/>
                  </a:moveTo>
                  <a:lnTo>
                    <a:pt x="0" y="422"/>
                  </a:lnTo>
                  <a:lnTo>
                    <a:pt x="0" y="3624"/>
                  </a:lnTo>
                  <a:lnTo>
                    <a:pt x="3998" y="3624"/>
                  </a:lnTo>
                  <a:cubicBezTo>
                    <a:pt x="4175" y="3624"/>
                    <a:pt x="4313" y="3477"/>
                    <a:pt x="4313" y="3300"/>
                  </a:cubicBezTo>
                  <a:lnTo>
                    <a:pt x="4313" y="2416"/>
                  </a:lnTo>
                  <a:cubicBezTo>
                    <a:pt x="4313" y="1090"/>
                    <a:pt x="3232" y="0"/>
                    <a:pt x="1896"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9"/>
            <p:cNvSpPr/>
            <p:nvPr/>
          </p:nvSpPr>
          <p:spPr>
            <a:xfrm>
              <a:off x="4176585" y="4417157"/>
              <a:ext cx="106603" cy="98989"/>
            </a:xfrm>
            <a:custGeom>
              <a:avLst/>
              <a:gdLst/>
              <a:ahLst/>
              <a:cxnLst/>
              <a:rect l="l" t="t" r="r" b="b"/>
              <a:pathLst>
                <a:path w="3164" h="2938" extrusionOk="0">
                  <a:moveTo>
                    <a:pt x="638" y="1"/>
                  </a:moveTo>
                  <a:lnTo>
                    <a:pt x="638" y="1042"/>
                  </a:lnTo>
                  <a:lnTo>
                    <a:pt x="0" y="1042"/>
                  </a:lnTo>
                  <a:lnTo>
                    <a:pt x="0" y="1356"/>
                  </a:lnTo>
                  <a:cubicBezTo>
                    <a:pt x="0" y="2230"/>
                    <a:pt x="708" y="2937"/>
                    <a:pt x="1581" y="2937"/>
                  </a:cubicBezTo>
                  <a:cubicBezTo>
                    <a:pt x="2456" y="2937"/>
                    <a:pt x="3163" y="2230"/>
                    <a:pt x="3163" y="1356"/>
                  </a:cubicBezTo>
                  <a:lnTo>
                    <a:pt x="3163" y="1042"/>
                  </a:lnTo>
                  <a:lnTo>
                    <a:pt x="2524" y="1042"/>
                  </a:lnTo>
                  <a:lnTo>
                    <a:pt x="252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9"/>
            <p:cNvSpPr/>
            <p:nvPr/>
          </p:nvSpPr>
          <p:spPr>
            <a:xfrm>
              <a:off x="4229854" y="4417157"/>
              <a:ext cx="53335" cy="98989"/>
            </a:xfrm>
            <a:custGeom>
              <a:avLst/>
              <a:gdLst/>
              <a:ahLst/>
              <a:cxnLst/>
              <a:rect l="l" t="t" r="r" b="b"/>
              <a:pathLst>
                <a:path w="1583" h="2938" extrusionOk="0">
                  <a:moveTo>
                    <a:pt x="0" y="1"/>
                  </a:moveTo>
                  <a:lnTo>
                    <a:pt x="0" y="2937"/>
                  </a:lnTo>
                  <a:cubicBezTo>
                    <a:pt x="875" y="2937"/>
                    <a:pt x="1582" y="2230"/>
                    <a:pt x="1582" y="1356"/>
                  </a:cubicBezTo>
                  <a:lnTo>
                    <a:pt x="1582" y="1042"/>
                  </a:lnTo>
                  <a:lnTo>
                    <a:pt x="943" y="1042"/>
                  </a:lnTo>
                  <a:lnTo>
                    <a:pt x="94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9"/>
            <p:cNvSpPr/>
            <p:nvPr/>
          </p:nvSpPr>
          <p:spPr>
            <a:xfrm>
              <a:off x="4148451" y="4286798"/>
              <a:ext cx="162836" cy="158523"/>
            </a:xfrm>
            <a:custGeom>
              <a:avLst/>
              <a:gdLst/>
              <a:ahLst/>
              <a:cxnLst/>
              <a:rect l="l" t="t" r="r" b="b"/>
              <a:pathLst>
                <a:path w="4833" h="4705" extrusionOk="0">
                  <a:moveTo>
                    <a:pt x="315" y="0"/>
                  </a:moveTo>
                  <a:cubicBezTo>
                    <a:pt x="138" y="0"/>
                    <a:pt x="0" y="138"/>
                    <a:pt x="0" y="314"/>
                  </a:cubicBezTo>
                  <a:lnTo>
                    <a:pt x="0" y="2279"/>
                  </a:lnTo>
                  <a:cubicBezTo>
                    <a:pt x="0" y="3615"/>
                    <a:pt x="1081" y="4704"/>
                    <a:pt x="2416" y="4704"/>
                  </a:cubicBezTo>
                  <a:cubicBezTo>
                    <a:pt x="3752" y="4704"/>
                    <a:pt x="4833" y="3615"/>
                    <a:pt x="4833" y="2279"/>
                  </a:cubicBezTo>
                  <a:lnTo>
                    <a:pt x="4833" y="1965"/>
                  </a:lnTo>
                  <a:lnTo>
                    <a:pt x="4420"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9"/>
            <p:cNvSpPr/>
            <p:nvPr/>
          </p:nvSpPr>
          <p:spPr>
            <a:xfrm>
              <a:off x="4229854" y="4286798"/>
              <a:ext cx="81435" cy="158523"/>
            </a:xfrm>
            <a:custGeom>
              <a:avLst/>
              <a:gdLst/>
              <a:ahLst/>
              <a:cxnLst/>
              <a:rect l="l" t="t" r="r" b="b"/>
              <a:pathLst>
                <a:path w="2417" h="4705" extrusionOk="0">
                  <a:moveTo>
                    <a:pt x="0" y="0"/>
                  </a:moveTo>
                  <a:lnTo>
                    <a:pt x="0" y="4704"/>
                  </a:lnTo>
                  <a:cubicBezTo>
                    <a:pt x="1336" y="4704"/>
                    <a:pt x="2417" y="3615"/>
                    <a:pt x="2417" y="2279"/>
                  </a:cubicBezTo>
                  <a:lnTo>
                    <a:pt x="2417" y="1965"/>
                  </a:lnTo>
                  <a:lnTo>
                    <a:pt x="2004"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9"/>
            <p:cNvSpPr/>
            <p:nvPr/>
          </p:nvSpPr>
          <p:spPr>
            <a:xfrm>
              <a:off x="4119980" y="4210988"/>
              <a:ext cx="191306" cy="142014"/>
            </a:xfrm>
            <a:custGeom>
              <a:avLst/>
              <a:gdLst/>
              <a:ahLst/>
              <a:cxnLst/>
              <a:rect l="l" t="t" r="r" b="b"/>
              <a:pathLst>
                <a:path w="5678" h="4215" extrusionOk="0">
                  <a:moveTo>
                    <a:pt x="1386" y="1"/>
                  </a:moveTo>
                  <a:cubicBezTo>
                    <a:pt x="629" y="1"/>
                    <a:pt x="1" y="620"/>
                    <a:pt x="1" y="1376"/>
                  </a:cubicBezTo>
                  <a:cubicBezTo>
                    <a:pt x="1" y="2250"/>
                    <a:pt x="708" y="2947"/>
                    <a:pt x="1582" y="2947"/>
                  </a:cubicBezTo>
                  <a:lnTo>
                    <a:pt x="4313" y="2947"/>
                  </a:lnTo>
                  <a:lnTo>
                    <a:pt x="4313" y="3163"/>
                  </a:lnTo>
                  <a:cubicBezTo>
                    <a:pt x="4313" y="3743"/>
                    <a:pt x="4784" y="4215"/>
                    <a:pt x="5363" y="4215"/>
                  </a:cubicBezTo>
                  <a:lnTo>
                    <a:pt x="5678" y="4215"/>
                  </a:lnTo>
                  <a:lnTo>
                    <a:pt x="5678" y="2004"/>
                  </a:lnTo>
                  <a:cubicBezTo>
                    <a:pt x="5678" y="1366"/>
                    <a:pt x="5167" y="845"/>
                    <a:pt x="4529" y="845"/>
                  </a:cubicBezTo>
                  <a:lnTo>
                    <a:pt x="2731" y="845"/>
                  </a:lnTo>
                  <a:cubicBezTo>
                    <a:pt x="2593" y="845"/>
                    <a:pt x="2525" y="757"/>
                    <a:pt x="2505" y="718"/>
                  </a:cubicBezTo>
                  <a:cubicBezTo>
                    <a:pt x="2476" y="679"/>
                    <a:pt x="2436" y="580"/>
                    <a:pt x="2495" y="463"/>
                  </a:cubicBezTo>
                  <a:cubicBezTo>
                    <a:pt x="2554" y="345"/>
                    <a:pt x="2525" y="197"/>
                    <a:pt x="2427" y="89"/>
                  </a:cubicBezTo>
                  <a:cubicBezTo>
                    <a:pt x="2368" y="30"/>
                    <a:pt x="2289" y="1"/>
                    <a:pt x="2201"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9"/>
            <p:cNvSpPr/>
            <p:nvPr/>
          </p:nvSpPr>
          <p:spPr>
            <a:xfrm>
              <a:off x="4229854" y="4239459"/>
              <a:ext cx="81435" cy="113544"/>
            </a:xfrm>
            <a:custGeom>
              <a:avLst/>
              <a:gdLst/>
              <a:ahLst/>
              <a:cxnLst/>
              <a:rect l="l" t="t" r="r" b="b"/>
              <a:pathLst>
                <a:path w="2417" h="3370" extrusionOk="0">
                  <a:moveTo>
                    <a:pt x="0" y="0"/>
                  </a:moveTo>
                  <a:lnTo>
                    <a:pt x="0" y="2102"/>
                  </a:lnTo>
                  <a:lnTo>
                    <a:pt x="1052" y="2102"/>
                  </a:lnTo>
                  <a:lnTo>
                    <a:pt x="1052" y="2318"/>
                  </a:lnTo>
                  <a:cubicBezTo>
                    <a:pt x="1052" y="2898"/>
                    <a:pt x="1523" y="3370"/>
                    <a:pt x="2102" y="3370"/>
                  </a:cubicBezTo>
                  <a:lnTo>
                    <a:pt x="2417" y="3370"/>
                  </a:lnTo>
                  <a:lnTo>
                    <a:pt x="2417" y="1159"/>
                  </a:lnTo>
                  <a:cubicBezTo>
                    <a:pt x="2417" y="521"/>
                    <a:pt x="1906" y="0"/>
                    <a:pt x="1268"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9"/>
            <p:cNvSpPr/>
            <p:nvPr/>
          </p:nvSpPr>
          <p:spPr>
            <a:xfrm>
              <a:off x="4285144" y="4411867"/>
              <a:ext cx="161825" cy="161859"/>
            </a:xfrm>
            <a:custGeom>
              <a:avLst/>
              <a:gdLst/>
              <a:ahLst/>
              <a:cxnLst/>
              <a:rect l="l" t="t" r="r" b="b"/>
              <a:pathLst>
                <a:path w="4803" h="4804" extrusionOk="0">
                  <a:moveTo>
                    <a:pt x="2082" y="1"/>
                  </a:moveTo>
                  <a:cubicBezTo>
                    <a:pt x="1611" y="60"/>
                    <a:pt x="1168" y="266"/>
                    <a:pt x="825" y="570"/>
                  </a:cubicBezTo>
                  <a:lnTo>
                    <a:pt x="717" y="973"/>
                  </a:lnTo>
                  <a:lnTo>
                    <a:pt x="402" y="1042"/>
                  </a:lnTo>
                  <a:cubicBezTo>
                    <a:pt x="186" y="1346"/>
                    <a:pt x="49" y="1700"/>
                    <a:pt x="0" y="2083"/>
                  </a:cubicBezTo>
                  <a:lnTo>
                    <a:pt x="157" y="2417"/>
                  </a:lnTo>
                  <a:lnTo>
                    <a:pt x="0" y="2712"/>
                  </a:lnTo>
                  <a:cubicBezTo>
                    <a:pt x="49" y="3094"/>
                    <a:pt x="186" y="3448"/>
                    <a:pt x="402" y="3753"/>
                  </a:cubicBezTo>
                  <a:lnTo>
                    <a:pt x="756" y="3919"/>
                  </a:lnTo>
                  <a:lnTo>
                    <a:pt x="825" y="4234"/>
                  </a:lnTo>
                  <a:cubicBezTo>
                    <a:pt x="1168" y="4528"/>
                    <a:pt x="1611" y="4735"/>
                    <a:pt x="2082" y="4803"/>
                  </a:cubicBezTo>
                  <a:lnTo>
                    <a:pt x="2357" y="4597"/>
                  </a:lnTo>
                  <a:lnTo>
                    <a:pt x="2720" y="4803"/>
                  </a:lnTo>
                  <a:cubicBezTo>
                    <a:pt x="3192" y="4735"/>
                    <a:pt x="3634" y="4528"/>
                    <a:pt x="3977" y="4234"/>
                  </a:cubicBezTo>
                  <a:lnTo>
                    <a:pt x="4086" y="3851"/>
                  </a:lnTo>
                  <a:lnTo>
                    <a:pt x="4400" y="3753"/>
                  </a:lnTo>
                  <a:cubicBezTo>
                    <a:pt x="4606" y="3448"/>
                    <a:pt x="4754" y="3094"/>
                    <a:pt x="4802" y="2712"/>
                  </a:cubicBezTo>
                  <a:lnTo>
                    <a:pt x="4606" y="2397"/>
                  </a:lnTo>
                  <a:lnTo>
                    <a:pt x="4802" y="2083"/>
                  </a:lnTo>
                  <a:cubicBezTo>
                    <a:pt x="4754" y="1700"/>
                    <a:pt x="4606" y="1346"/>
                    <a:pt x="4400" y="1042"/>
                  </a:cubicBezTo>
                  <a:lnTo>
                    <a:pt x="4007" y="933"/>
                  </a:lnTo>
                  <a:lnTo>
                    <a:pt x="3977" y="570"/>
                  </a:lnTo>
                  <a:cubicBezTo>
                    <a:pt x="3634" y="266"/>
                    <a:pt x="3192" y="60"/>
                    <a:pt x="2720" y="1"/>
                  </a:cubicBezTo>
                  <a:lnTo>
                    <a:pt x="2416" y="178"/>
                  </a:lnTo>
                  <a:lnTo>
                    <a:pt x="2082"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9"/>
            <p:cNvSpPr/>
            <p:nvPr/>
          </p:nvSpPr>
          <p:spPr>
            <a:xfrm>
              <a:off x="4365873" y="4411867"/>
              <a:ext cx="81098" cy="161859"/>
            </a:xfrm>
            <a:custGeom>
              <a:avLst/>
              <a:gdLst/>
              <a:ahLst/>
              <a:cxnLst/>
              <a:rect l="l" t="t" r="r" b="b"/>
              <a:pathLst>
                <a:path w="2407" h="4804" extrusionOk="0">
                  <a:moveTo>
                    <a:pt x="324" y="1"/>
                  </a:moveTo>
                  <a:lnTo>
                    <a:pt x="20" y="178"/>
                  </a:lnTo>
                  <a:lnTo>
                    <a:pt x="1" y="167"/>
                  </a:lnTo>
                  <a:lnTo>
                    <a:pt x="1" y="4617"/>
                  </a:lnTo>
                  <a:lnTo>
                    <a:pt x="324" y="4803"/>
                  </a:lnTo>
                  <a:cubicBezTo>
                    <a:pt x="796" y="4735"/>
                    <a:pt x="1238" y="4528"/>
                    <a:pt x="1581" y="4234"/>
                  </a:cubicBezTo>
                  <a:lnTo>
                    <a:pt x="1690" y="3851"/>
                  </a:lnTo>
                  <a:lnTo>
                    <a:pt x="2004" y="3753"/>
                  </a:lnTo>
                  <a:cubicBezTo>
                    <a:pt x="2210" y="3448"/>
                    <a:pt x="2358" y="3094"/>
                    <a:pt x="2406" y="2712"/>
                  </a:cubicBezTo>
                  <a:lnTo>
                    <a:pt x="2210" y="2397"/>
                  </a:lnTo>
                  <a:lnTo>
                    <a:pt x="2406" y="2083"/>
                  </a:lnTo>
                  <a:cubicBezTo>
                    <a:pt x="2358" y="1700"/>
                    <a:pt x="2210" y="1346"/>
                    <a:pt x="2004" y="1042"/>
                  </a:cubicBezTo>
                  <a:lnTo>
                    <a:pt x="1611" y="933"/>
                  </a:lnTo>
                  <a:lnTo>
                    <a:pt x="1581" y="570"/>
                  </a:lnTo>
                  <a:cubicBezTo>
                    <a:pt x="1238" y="266"/>
                    <a:pt x="796" y="60"/>
                    <a:pt x="324"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9"/>
            <p:cNvSpPr/>
            <p:nvPr/>
          </p:nvSpPr>
          <p:spPr>
            <a:xfrm>
              <a:off x="4284470" y="4411227"/>
              <a:ext cx="163173" cy="163139"/>
            </a:xfrm>
            <a:custGeom>
              <a:avLst/>
              <a:gdLst/>
              <a:ahLst/>
              <a:cxnLst/>
              <a:rect l="l" t="t" r="r" b="b"/>
              <a:pathLst>
                <a:path w="4843" h="4842" extrusionOk="0">
                  <a:moveTo>
                    <a:pt x="2417" y="0"/>
                  </a:moveTo>
                  <a:cubicBezTo>
                    <a:pt x="2318" y="0"/>
                    <a:pt x="2210" y="0"/>
                    <a:pt x="2102" y="20"/>
                  </a:cubicBezTo>
                  <a:lnTo>
                    <a:pt x="2102" y="2102"/>
                  </a:lnTo>
                  <a:lnTo>
                    <a:pt x="1533" y="2102"/>
                  </a:lnTo>
                  <a:cubicBezTo>
                    <a:pt x="1463" y="1522"/>
                    <a:pt x="1218" y="992"/>
                    <a:pt x="845" y="589"/>
                  </a:cubicBezTo>
                  <a:cubicBezTo>
                    <a:pt x="678" y="727"/>
                    <a:pt x="540" y="884"/>
                    <a:pt x="422" y="1061"/>
                  </a:cubicBezTo>
                  <a:cubicBezTo>
                    <a:pt x="668" y="1345"/>
                    <a:pt x="835" y="1709"/>
                    <a:pt x="894" y="2102"/>
                  </a:cubicBezTo>
                  <a:lnTo>
                    <a:pt x="20" y="2102"/>
                  </a:lnTo>
                  <a:cubicBezTo>
                    <a:pt x="10" y="2210"/>
                    <a:pt x="0" y="2308"/>
                    <a:pt x="0" y="2416"/>
                  </a:cubicBezTo>
                  <a:cubicBezTo>
                    <a:pt x="0" y="2524"/>
                    <a:pt x="10" y="2632"/>
                    <a:pt x="20" y="2731"/>
                  </a:cubicBezTo>
                  <a:lnTo>
                    <a:pt x="894" y="2731"/>
                  </a:lnTo>
                  <a:cubicBezTo>
                    <a:pt x="835" y="3123"/>
                    <a:pt x="668" y="3486"/>
                    <a:pt x="422" y="3772"/>
                  </a:cubicBezTo>
                  <a:cubicBezTo>
                    <a:pt x="540" y="3949"/>
                    <a:pt x="678" y="4115"/>
                    <a:pt x="845" y="4253"/>
                  </a:cubicBezTo>
                  <a:cubicBezTo>
                    <a:pt x="1218" y="3840"/>
                    <a:pt x="1463" y="3310"/>
                    <a:pt x="1533" y="2731"/>
                  </a:cubicBezTo>
                  <a:lnTo>
                    <a:pt x="2102" y="2731"/>
                  </a:lnTo>
                  <a:lnTo>
                    <a:pt x="2102" y="4822"/>
                  </a:lnTo>
                  <a:cubicBezTo>
                    <a:pt x="2210" y="4832"/>
                    <a:pt x="2318" y="4842"/>
                    <a:pt x="2417" y="4842"/>
                  </a:cubicBezTo>
                  <a:cubicBezTo>
                    <a:pt x="2524" y="4842"/>
                    <a:pt x="2633" y="4832"/>
                    <a:pt x="2740" y="4822"/>
                  </a:cubicBezTo>
                  <a:lnTo>
                    <a:pt x="2740" y="2731"/>
                  </a:lnTo>
                  <a:lnTo>
                    <a:pt x="3310" y="2731"/>
                  </a:lnTo>
                  <a:cubicBezTo>
                    <a:pt x="3379" y="3310"/>
                    <a:pt x="3624" y="3840"/>
                    <a:pt x="3997" y="4253"/>
                  </a:cubicBezTo>
                  <a:cubicBezTo>
                    <a:pt x="4165" y="4115"/>
                    <a:pt x="4302" y="3949"/>
                    <a:pt x="4420" y="3772"/>
                  </a:cubicBezTo>
                  <a:cubicBezTo>
                    <a:pt x="4174" y="3486"/>
                    <a:pt x="4008" y="3123"/>
                    <a:pt x="3949" y="2731"/>
                  </a:cubicBezTo>
                  <a:lnTo>
                    <a:pt x="4822" y="2731"/>
                  </a:lnTo>
                  <a:cubicBezTo>
                    <a:pt x="4833" y="2632"/>
                    <a:pt x="4842" y="2524"/>
                    <a:pt x="4842" y="2416"/>
                  </a:cubicBezTo>
                  <a:cubicBezTo>
                    <a:pt x="4842" y="2308"/>
                    <a:pt x="4833" y="2210"/>
                    <a:pt x="4822" y="2102"/>
                  </a:cubicBezTo>
                  <a:lnTo>
                    <a:pt x="3949" y="2102"/>
                  </a:lnTo>
                  <a:cubicBezTo>
                    <a:pt x="4008" y="1709"/>
                    <a:pt x="4174" y="1345"/>
                    <a:pt x="4420" y="1061"/>
                  </a:cubicBezTo>
                  <a:cubicBezTo>
                    <a:pt x="4302" y="884"/>
                    <a:pt x="4165" y="727"/>
                    <a:pt x="3997" y="589"/>
                  </a:cubicBezTo>
                  <a:cubicBezTo>
                    <a:pt x="3624" y="992"/>
                    <a:pt x="3379" y="1522"/>
                    <a:pt x="3310" y="2102"/>
                  </a:cubicBezTo>
                  <a:lnTo>
                    <a:pt x="2740" y="2102"/>
                  </a:lnTo>
                  <a:lnTo>
                    <a:pt x="2740" y="20"/>
                  </a:lnTo>
                  <a:cubicBezTo>
                    <a:pt x="2633" y="0"/>
                    <a:pt x="2524" y="0"/>
                    <a:pt x="2417"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9"/>
            <p:cNvSpPr/>
            <p:nvPr/>
          </p:nvSpPr>
          <p:spPr>
            <a:xfrm>
              <a:off x="4365873" y="4411227"/>
              <a:ext cx="81772" cy="163139"/>
            </a:xfrm>
            <a:custGeom>
              <a:avLst/>
              <a:gdLst/>
              <a:ahLst/>
              <a:cxnLst/>
              <a:rect l="l" t="t" r="r" b="b"/>
              <a:pathLst>
                <a:path w="2427" h="4842" extrusionOk="0">
                  <a:moveTo>
                    <a:pt x="1" y="0"/>
                  </a:moveTo>
                  <a:lnTo>
                    <a:pt x="1" y="4842"/>
                  </a:lnTo>
                  <a:cubicBezTo>
                    <a:pt x="108" y="4842"/>
                    <a:pt x="217" y="4832"/>
                    <a:pt x="324" y="4822"/>
                  </a:cubicBezTo>
                  <a:lnTo>
                    <a:pt x="324" y="2731"/>
                  </a:lnTo>
                  <a:lnTo>
                    <a:pt x="894" y="2731"/>
                  </a:lnTo>
                  <a:cubicBezTo>
                    <a:pt x="963" y="3310"/>
                    <a:pt x="1208" y="3840"/>
                    <a:pt x="1581" y="4253"/>
                  </a:cubicBezTo>
                  <a:cubicBezTo>
                    <a:pt x="1749" y="4115"/>
                    <a:pt x="1886" y="3949"/>
                    <a:pt x="2004" y="3772"/>
                  </a:cubicBezTo>
                  <a:cubicBezTo>
                    <a:pt x="1758" y="3486"/>
                    <a:pt x="1592" y="3123"/>
                    <a:pt x="1533" y="2731"/>
                  </a:cubicBezTo>
                  <a:lnTo>
                    <a:pt x="2406" y="2731"/>
                  </a:lnTo>
                  <a:cubicBezTo>
                    <a:pt x="2417" y="2632"/>
                    <a:pt x="2426" y="2524"/>
                    <a:pt x="2426" y="2416"/>
                  </a:cubicBezTo>
                  <a:cubicBezTo>
                    <a:pt x="2426" y="2308"/>
                    <a:pt x="2417" y="2210"/>
                    <a:pt x="2406" y="2102"/>
                  </a:cubicBezTo>
                  <a:lnTo>
                    <a:pt x="1533" y="2102"/>
                  </a:lnTo>
                  <a:cubicBezTo>
                    <a:pt x="1592" y="1709"/>
                    <a:pt x="1758" y="1345"/>
                    <a:pt x="2004" y="1061"/>
                  </a:cubicBezTo>
                  <a:cubicBezTo>
                    <a:pt x="1886" y="884"/>
                    <a:pt x="1749" y="727"/>
                    <a:pt x="1581" y="589"/>
                  </a:cubicBezTo>
                  <a:cubicBezTo>
                    <a:pt x="1208" y="992"/>
                    <a:pt x="963" y="1522"/>
                    <a:pt x="894" y="2102"/>
                  </a:cubicBezTo>
                  <a:lnTo>
                    <a:pt x="324" y="2102"/>
                  </a:lnTo>
                  <a:lnTo>
                    <a:pt x="324" y="20"/>
                  </a:lnTo>
                  <a:cubicBezTo>
                    <a:pt x="217" y="0"/>
                    <a:pt x="108" y="0"/>
                    <a:pt x="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49"/>
          <p:cNvGrpSpPr/>
          <p:nvPr/>
        </p:nvGrpSpPr>
        <p:grpSpPr>
          <a:xfrm>
            <a:off x="1571199" y="2899546"/>
            <a:ext cx="366680" cy="363380"/>
            <a:chOff x="1571199" y="2899546"/>
            <a:chExt cx="366680" cy="363380"/>
          </a:xfrm>
        </p:grpSpPr>
        <p:sp>
          <p:nvSpPr>
            <p:cNvPr id="1689" name="Google Shape;1689;p49"/>
            <p:cNvSpPr/>
            <p:nvPr/>
          </p:nvSpPr>
          <p:spPr>
            <a:xfrm>
              <a:off x="1700917" y="2899546"/>
              <a:ext cx="63544" cy="63881"/>
            </a:xfrm>
            <a:custGeom>
              <a:avLst/>
              <a:gdLst/>
              <a:ahLst/>
              <a:cxnLst/>
              <a:rect l="l" t="t" r="r" b="b"/>
              <a:pathLst>
                <a:path w="1886" h="1896" extrusionOk="0">
                  <a:moveTo>
                    <a:pt x="943" y="0"/>
                  </a:moveTo>
                  <a:cubicBezTo>
                    <a:pt x="766" y="0"/>
                    <a:pt x="629" y="147"/>
                    <a:pt x="629" y="324"/>
                  </a:cubicBezTo>
                  <a:lnTo>
                    <a:pt x="629" y="638"/>
                  </a:lnTo>
                  <a:lnTo>
                    <a:pt x="315" y="638"/>
                  </a:lnTo>
                  <a:cubicBezTo>
                    <a:pt x="138" y="638"/>
                    <a:pt x="0" y="776"/>
                    <a:pt x="0" y="952"/>
                  </a:cubicBezTo>
                  <a:cubicBezTo>
                    <a:pt x="0" y="1129"/>
                    <a:pt x="138" y="1267"/>
                    <a:pt x="315" y="1267"/>
                  </a:cubicBezTo>
                  <a:lnTo>
                    <a:pt x="629" y="1267"/>
                  </a:lnTo>
                  <a:lnTo>
                    <a:pt x="629" y="1581"/>
                  </a:lnTo>
                  <a:cubicBezTo>
                    <a:pt x="629" y="1758"/>
                    <a:pt x="766" y="1895"/>
                    <a:pt x="943" y="1895"/>
                  </a:cubicBezTo>
                  <a:cubicBezTo>
                    <a:pt x="1120" y="1895"/>
                    <a:pt x="1257" y="1758"/>
                    <a:pt x="1257" y="1581"/>
                  </a:cubicBezTo>
                  <a:lnTo>
                    <a:pt x="1257" y="1267"/>
                  </a:lnTo>
                  <a:lnTo>
                    <a:pt x="1572" y="1267"/>
                  </a:lnTo>
                  <a:cubicBezTo>
                    <a:pt x="1748" y="1267"/>
                    <a:pt x="1886" y="1129"/>
                    <a:pt x="1886" y="952"/>
                  </a:cubicBezTo>
                  <a:cubicBezTo>
                    <a:pt x="1886" y="776"/>
                    <a:pt x="1748" y="638"/>
                    <a:pt x="1572" y="638"/>
                  </a:cubicBezTo>
                  <a:lnTo>
                    <a:pt x="1257" y="638"/>
                  </a:lnTo>
                  <a:lnTo>
                    <a:pt x="1257" y="324"/>
                  </a:lnTo>
                  <a:cubicBezTo>
                    <a:pt x="1257" y="147"/>
                    <a:pt x="1120" y="0"/>
                    <a:pt x="943"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9"/>
            <p:cNvSpPr/>
            <p:nvPr/>
          </p:nvSpPr>
          <p:spPr>
            <a:xfrm>
              <a:off x="1573187" y="2970673"/>
              <a:ext cx="63881" cy="63915"/>
            </a:xfrm>
            <a:custGeom>
              <a:avLst/>
              <a:gdLst/>
              <a:ahLst/>
              <a:cxnLst/>
              <a:rect l="l" t="t" r="r" b="b"/>
              <a:pathLst>
                <a:path w="1896" h="1897" extrusionOk="0">
                  <a:moveTo>
                    <a:pt x="943" y="0"/>
                  </a:moveTo>
                  <a:cubicBezTo>
                    <a:pt x="776" y="0"/>
                    <a:pt x="629" y="138"/>
                    <a:pt x="629" y="315"/>
                  </a:cubicBezTo>
                  <a:lnTo>
                    <a:pt x="629" y="629"/>
                  </a:lnTo>
                  <a:lnTo>
                    <a:pt x="314" y="629"/>
                  </a:lnTo>
                  <a:cubicBezTo>
                    <a:pt x="138" y="629"/>
                    <a:pt x="0" y="767"/>
                    <a:pt x="0" y="943"/>
                  </a:cubicBezTo>
                  <a:cubicBezTo>
                    <a:pt x="0" y="1120"/>
                    <a:pt x="138" y="1258"/>
                    <a:pt x="314" y="1258"/>
                  </a:cubicBezTo>
                  <a:lnTo>
                    <a:pt x="629" y="1258"/>
                  </a:lnTo>
                  <a:lnTo>
                    <a:pt x="629" y="1572"/>
                  </a:lnTo>
                  <a:cubicBezTo>
                    <a:pt x="629" y="1749"/>
                    <a:pt x="776" y="1896"/>
                    <a:pt x="943" y="1896"/>
                  </a:cubicBezTo>
                  <a:cubicBezTo>
                    <a:pt x="1120" y="1896"/>
                    <a:pt x="1257" y="1749"/>
                    <a:pt x="1257" y="1572"/>
                  </a:cubicBezTo>
                  <a:lnTo>
                    <a:pt x="1257" y="1258"/>
                  </a:lnTo>
                  <a:lnTo>
                    <a:pt x="1582" y="1258"/>
                  </a:lnTo>
                  <a:cubicBezTo>
                    <a:pt x="1748" y="1258"/>
                    <a:pt x="1896" y="1120"/>
                    <a:pt x="1896" y="943"/>
                  </a:cubicBezTo>
                  <a:cubicBezTo>
                    <a:pt x="1896" y="767"/>
                    <a:pt x="1748" y="629"/>
                    <a:pt x="1582" y="629"/>
                  </a:cubicBezTo>
                  <a:lnTo>
                    <a:pt x="1257" y="629"/>
                  </a:lnTo>
                  <a:lnTo>
                    <a:pt x="1257" y="315"/>
                  </a:lnTo>
                  <a:cubicBezTo>
                    <a:pt x="1257" y="138"/>
                    <a:pt x="1120" y="0"/>
                    <a:pt x="943"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9"/>
            <p:cNvSpPr/>
            <p:nvPr/>
          </p:nvSpPr>
          <p:spPr>
            <a:xfrm>
              <a:off x="1572513" y="3006421"/>
              <a:ext cx="263442" cy="256231"/>
            </a:xfrm>
            <a:custGeom>
              <a:avLst/>
              <a:gdLst/>
              <a:ahLst/>
              <a:cxnLst/>
              <a:rect l="l" t="t" r="r" b="b"/>
              <a:pathLst>
                <a:path w="7819" h="7605" extrusionOk="0">
                  <a:moveTo>
                    <a:pt x="4731" y="0"/>
                  </a:moveTo>
                  <a:cubicBezTo>
                    <a:pt x="4219" y="0"/>
                    <a:pt x="3708" y="197"/>
                    <a:pt x="3320" y="590"/>
                  </a:cubicBezTo>
                  <a:lnTo>
                    <a:pt x="2868" y="1032"/>
                  </a:lnTo>
                  <a:cubicBezTo>
                    <a:pt x="2800" y="1110"/>
                    <a:pt x="2770" y="1218"/>
                    <a:pt x="2790" y="1316"/>
                  </a:cubicBezTo>
                  <a:lnTo>
                    <a:pt x="2859" y="1700"/>
                  </a:lnTo>
                  <a:cubicBezTo>
                    <a:pt x="2888" y="1818"/>
                    <a:pt x="2849" y="1955"/>
                    <a:pt x="2761" y="2043"/>
                  </a:cubicBezTo>
                  <a:cubicBezTo>
                    <a:pt x="2689" y="2115"/>
                    <a:pt x="2592" y="2152"/>
                    <a:pt x="2492" y="2152"/>
                  </a:cubicBezTo>
                  <a:cubicBezTo>
                    <a:pt x="2441" y="2152"/>
                    <a:pt x="2388" y="2142"/>
                    <a:pt x="2338" y="2122"/>
                  </a:cubicBezTo>
                  <a:lnTo>
                    <a:pt x="1729" y="1857"/>
                  </a:lnTo>
                  <a:cubicBezTo>
                    <a:pt x="1691" y="1841"/>
                    <a:pt x="1650" y="1833"/>
                    <a:pt x="1610" y="1833"/>
                  </a:cubicBezTo>
                  <a:cubicBezTo>
                    <a:pt x="1527" y="1833"/>
                    <a:pt x="1445" y="1866"/>
                    <a:pt x="1386" y="1925"/>
                  </a:cubicBezTo>
                  <a:lnTo>
                    <a:pt x="786" y="2525"/>
                  </a:lnTo>
                  <a:cubicBezTo>
                    <a:pt x="315" y="2996"/>
                    <a:pt x="40" y="3625"/>
                    <a:pt x="20" y="4293"/>
                  </a:cubicBezTo>
                  <a:cubicBezTo>
                    <a:pt x="0" y="4961"/>
                    <a:pt x="227" y="5599"/>
                    <a:pt x="659" y="6100"/>
                  </a:cubicBezTo>
                  <a:cubicBezTo>
                    <a:pt x="668" y="6109"/>
                    <a:pt x="668" y="6120"/>
                    <a:pt x="678" y="6120"/>
                  </a:cubicBezTo>
                  <a:lnTo>
                    <a:pt x="1503" y="6954"/>
                  </a:lnTo>
                  <a:cubicBezTo>
                    <a:pt x="1513" y="6954"/>
                    <a:pt x="1513" y="6964"/>
                    <a:pt x="1523" y="6964"/>
                  </a:cubicBezTo>
                  <a:cubicBezTo>
                    <a:pt x="1995" y="7372"/>
                    <a:pt x="2599" y="7605"/>
                    <a:pt x="3219" y="7605"/>
                  </a:cubicBezTo>
                  <a:cubicBezTo>
                    <a:pt x="3256" y="7605"/>
                    <a:pt x="3293" y="7604"/>
                    <a:pt x="3330" y="7602"/>
                  </a:cubicBezTo>
                  <a:cubicBezTo>
                    <a:pt x="3998" y="7583"/>
                    <a:pt x="4636" y="7308"/>
                    <a:pt x="5108" y="6836"/>
                  </a:cubicBezTo>
                  <a:lnTo>
                    <a:pt x="5697" y="6237"/>
                  </a:lnTo>
                  <a:cubicBezTo>
                    <a:pt x="5795" y="6149"/>
                    <a:pt x="5815" y="6011"/>
                    <a:pt x="5766" y="5893"/>
                  </a:cubicBezTo>
                  <a:lnTo>
                    <a:pt x="5511" y="5284"/>
                  </a:lnTo>
                  <a:cubicBezTo>
                    <a:pt x="5442" y="5137"/>
                    <a:pt x="5481" y="4980"/>
                    <a:pt x="5589" y="4872"/>
                  </a:cubicBezTo>
                  <a:cubicBezTo>
                    <a:pt x="5658" y="4795"/>
                    <a:pt x="5751" y="4754"/>
                    <a:pt x="5849" y="4754"/>
                  </a:cubicBezTo>
                  <a:cubicBezTo>
                    <a:pt x="5877" y="4754"/>
                    <a:pt x="5905" y="4758"/>
                    <a:pt x="5933" y="4764"/>
                  </a:cubicBezTo>
                  <a:lnTo>
                    <a:pt x="6306" y="4843"/>
                  </a:lnTo>
                  <a:cubicBezTo>
                    <a:pt x="6327" y="4847"/>
                    <a:pt x="6349" y="4849"/>
                    <a:pt x="6370" y="4849"/>
                  </a:cubicBezTo>
                  <a:cubicBezTo>
                    <a:pt x="6456" y="4849"/>
                    <a:pt x="6536" y="4817"/>
                    <a:pt x="6591" y="4754"/>
                  </a:cubicBezTo>
                  <a:lnTo>
                    <a:pt x="7043" y="4302"/>
                  </a:lnTo>
                  <a:cubicBezTo>
                    <a:pt x="7819" y="3527"/>
                    <a:pt x="7819" y="2259"/>
                    <a:pt x="7043" y="1484"/>
                  </a:cubicBezTo>
                  <a:lnTo>
                    <a:pt x="6149" y="590"/>
                  </a:lnTo>
                  <a:cubicBezTo>
                    <a:pt x="5756" y="197"/>
                    <a:pt x="5243" y="0"/>
                    <a:pt x="473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9"/>
            <p:cNvSpPr/>
            <p:nvPr/>
          </p:nvSpPr>
          <p:spPr>
            <a:xfrm>
              <a:off x="1609238" y="3041159"/>
              <a:ext cx="226717" cy="221494"/>
            </a:xfrm>
            <a:custGeom>
              <a:avLst/>
              <a:gdLst/>
              <a:ahLst/>
              <a:cxnLst/>
              <a:rect l="l" t="t" r="r" b="b"/>
              <a:pathLst>
                <a:path w="6729" h="6574" extrusionOk="0">
                  <a:moveTo>
                    <a:pt x="5501" y="1"/>
                  </a:moveTo>
                  <a:lnTo>
                    <a:pt x="1" y="5501"/>
                  </a:lnTo>
                  <a:lnTo>
                    <a:pt x="413" y="5923"/>
                  </a:lnTo>
                  <a:cubicBezTo>
                    <a:pt x="423" y="5923"/>
                    <a:pt x="423" y="5933"/>
                    <a:pt x="433" y="5933"/>
                  </a:cubicBezTo>
                  <a:cubicBezTo>
                    <a:pt x="905" y="6341"/>
                    <a:pt x="1509" y="6574"/>
                    <a:pt x="2129" y="6574"/>
                  </a:cubicBezTo>
                  <a:cubicBezTo>
                    <a:pt x="2166" y="6574"/>
                    <a:pt x="2203" y="6573"/>
                    <a:pt x="2240" y="6571"/>
                  </a:cubicBezTo>
                  <a:cubicBezTo>
                    <a:pt x="2908" y="6552"/>
                    <a:pt x="3546" y="6277"/>
                    <a:pt x="4018" y="5805"/>
                  </a:cubicBezTo>
                  <a:lnTo>
                    <a:pt x="4607" y="5206"/>
                  </a:lnTo>
                  <a:cubicBezTo>
                    <a:pt x="4705" y="5118"/>
                    <a:pt x="4725" y="4980"/>
                    <a:pt x="4676" y="4862"/>
                  </a:cubicBezTo>
                  <a:lnTo>
                    <a:pt x="4421" y="4253"/>
                  </a:lnTo>
                  <a:cubicBezTo>
                    <a:pt x="4352" y="4106"/>
                    <a:pt x="4391" y="3949"/>
                    <a:pt x="4499" y="3841"/>
                  </a:cubicBezTo>
                  <a:cubicBezTo>
                    <a:pt x="4568" y="3764"/>
                    <a:pt x="4661" y="3723"/>
                    <a:pt x="4759" y="3723"/>
                  </a:cubicBezTo>
                  <a:cubicBezTo>
                    <a:pt x="4787" y="3723"/>
                    <a:pt x="4815" y="3727"/>
                    <a:pt x="4843" y="3733"/>
                  </a:cubicBezTo>
                  <a:lnTo>
                    <a:pt x="5216" y="3812"/>
                  </a:lnTo>
                  <a:cubicBezTo>
                    <a:pt x="5237" y="3816"/>
                    <a:pt x="5259" y="3818"/>
                    <a:pt x="5280" y="3818"/>
                  </a:cubicBezTo>
                  <a:cubicBezTo>
                    <a:pt x="5366" y="3818"/>
                    <a:pt x="5446" y="3786"/>
                    <a:pt x="5501" y="3723"/>
                  </a:cubicBezTo>
                  <a:lnTo>
                    <a:pt x="5953" y="3271"/>
                  </a:lnTo>
                  <a:cubicBezTo>
                    <a:pt x="6729" y="2496"/>
                    <a:pt x="6729" y="1228"/>
                    <a:pt x="5953" y="453"/>
                  </a:cubicBezTo>
                  <a:lnTo>
                    <a:pt x="5501"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9"/>
            <p:cNvSpPr/>
            <p:nvPr/>
          </p:nvSpPr>
          <p:spPr>
            <a:xfrm>
              <a:off x="1682049" y="3151100"/>
              <a:ext cx="39420" cy="66475"/>
            </a:xfrm>
            <a:custGeom>
              <a:avLst/>
              <a:gdLst/>
              <a:ahLst/>
              <a:cxnLst/>
              <a:rect l="l" t="t" r="r" b="b"/>
              <a:pathLst>
                <a:path w="1170" h="1973" extrusionOk="0">
                  <a:moveTo>
                    <a:pt x="657" y="1"/>
                  </a:moveTo>
                  <a:cubicBezTo>
                    <a:pt x="578" y="1"/>
                    <a:pt x="497" y="33"/>
                    <a:pt x="433" y="97"/>
                  </a:cubicBezTo>
                  <a:cubicBezTo>
                    <a:pt x="305" y="215"/>
                    <a:pt x="305" y="421"/>
                    <a:pt x="433" y="539"/>
                  </a:cubicBezTo>
                  <a:cubicBezTo>
                    <a:pt x="472" y="588"/>
                    <a:pt x="472" y="647"/>
                    <a:pt x="433" y="696"/>
                  </a:cubicBezTo>
                  <a:lnTo>
                    <a:pt x="285" y="843"/>
                  </a:lnTo>
                  <a:cubicBezTo>
                    <a:pt x="1" y="1128"/>
                    <a:pt x="1" y="1599"/>
                    <a:pt x="285" y="1885"/>
                  </a:cubicBezTo>
                  <a:cubicBezTo>
                    <a:pt x="344" y="1943"/>
                    <a:pt x="425" y="1973"/>
                    <a:pt x="506" y="1973"/>
                  </a:cubicBezTo>
                  <a:cubicBezTo>
                    <a:pt x="588" y="1973"/>
                    <a:pt x="669" y="1943"/>
                    <a:pt x="728" y="1885"/>
                  </a:cubicBezTo>
                  <a:cubicBezTo>
                    <a:pt x="855" y="1756"/>
                    <a:pt x="855" y="1560"/>
                    <a:pt x="728" y="1433"/>
                  </a:cubicBezTo>
                  <a:cubicBezTo>
                    <a:pt x="688" y="1393"/>
                    <a:pt x="688" y="1324"/>
                    <a:pt x="728" y="1285"/>
                  </a:cubicBezTo>
                  <a:lnTo>
                    <a:pt x="875" y="1138"/>
                  </a:lnTo>
                  <a:cubicBezTo>
                    <a:pt x="1169" y="853"/>
                    <a:pt x="1169" y="381"/>
                    <a:pt x="875" y="97"/>
                  </a:cubicBezTo>
                  <a:cubicBezTo>
                    <a:pt x="816" y="33"/>
                    <a:pt x="737" y="1"/>
                    <a:pt x="657"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9"/>
            <p:cNvSpPr/>
            <p:nvPr/>
          </p:nvSpPr>
          <p:spPr>
            <a:xfrm>
              <a:off x="1617190" y="3117036"/>
              <a:ext cx="68531" cy="34602"/>
            </a:xfrm>
            <a:custGeom>
              <a:avLst/>
              <a:gdLst/>
              <a:ahLst/>
              <a:cxnLst/>
              <a:rect l="l" t="t" r="r" b="b"/>
              <a:pathLst>
                <a:path w="2034" h="1027" extrusionOk="0">
                  <a:moveTo>
                    <a:pt x="1390" y="0"/>
                  </a:moveTo>
                  <a:cubicBezTo>
                    <a:pt x="1201" y="0"/>
                    <a:pt x="1012" y="72"/>
                    <a:pt x="865" y="214"/>
                  </a:cubicBezTo>
                  <a:lnTo>
                    <a:pt x="717" y="362"/>
                  </a:lnTo>
                  <a:cubicBezTo>
                    <a:pt x="698" y="381"/>
                    <a:pt x="671" y="391"/>
                    <a:pt x="644" y="391"/>
                  </a:cubicBezTo>
                  <a:cubicBezTo>
                    <a:pt x="617" y="391"/>
                    <a:pt x="590" y="381"/>
                    <a:pt x="570" y="362"/>
                  </a:cubicBezTo>
                  <a:cubicBezTo>
                    <a:pt x="511" y="303"/>
                    <a:pt x="430" y="273"/>
                    <a:pt x="349" y="273"/>
                  </a:cubicBezTo>
                  <a:cubicBezTo>
                    <a:pt x="268" y="273"/>
                    <a:pt x="187" y="303"/>
                    <a:pt x="128" y="362"/>
                  </a:cubicBezTo>
                  <a:cubicBezTo>
                    <a:pt x="1" y="489"/>
                    <a:pt x="1" y="685"/>
                    <a:pt x="128" y="813"/>
                  </a:cubicBezTo>
                  <a:cubicBezTo>
                    <a:pt x="271" y="956"/>
                    <a:pt x="460" y="1027"/>
                    <a:pt x="649" y="1027"/>
                  </a:cubicBezTo>
                  <a:cubicBezTo>
                    <a:pt x="838" y="1027"/>
                    <a:pt x="1027" y="956"/>
                    <a:pt x="1169" y="813"/>
                  </a:cubicBezTo>
                  <a:lnTo>
                    <a:pt x="1317" y="656"/>
                  </a:lnTo>
                  <a:cubicBezTo>
                    <a:pt x="1336" y="637"/>
                    <a:pt x="1363" y="627"/>
                    <a:pt x="1390" y="627"/>
                  </a:cubicBezTo>
                  <a:cubicBezTo>
                    <a:pt x="1417" y="627"/>
                    <a:pt x="1444" y="637"/>
                    <a:pt x="1464" y="656"/>
                  </a:cubicBezTo>
                  <a:cubicBezTo>
                    <a:pt x="1528" y="720"/>
                    <a:pt x="1609" y="752"/>
                    <a:pt x="1690" y="752"/>
                  </a:cubicBezTo>
                  <a:cubicBezTo>
                    <a:pt x="1771" y="752"/>
                    <a:pt x="1852" y="720"/>
                    <a:pt x="1916" y="656"/>
                  </a:cubicBezTo>
                  <a:cubicBezTo>
                    <a:pt x="2033" y="538"/>
                    <a:pt x="2033" y="342"/>
                    <a:pt x="1916" y="214"/>
                  </a:cubicBezTo>
                  <a:cubicBezTo>
                    <a:pt x="1768" y="72"/>
                    <a:pt x="1579" y="0"/>
                    <a:pt x="1390"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9"/>
            <p:cNvSpPr/>
            <p:nvPr/>
          </p:nvSpPr>
          <p:spPr>
            <a:xfrm>
              <a:off x="1903784" y="2939641"/>
              <a:ext cx="33423" cy="31401"/>
            </a:xfrm>
            <a:custGeom>
              <a:avLst/>
              <a:gdLst/>
              <a:ahLst/>
              <a:cxnLst/>
              <a:rect l="l" t="t" r="r" b="b"/>
              <a:pathLst>
                <a:path w="992" h="932" extrusionOk="0">
                  <a:moveTo>
                    <a:pt x="349" y="1"/>
                  </a:moveTo>
                  <a:cubicBezTo>
                    <a:pt x="268" y="1"/>
                    <a:pt x="187" y="33"/>
                    <a:pt x="128" y="96"/>
                  </a:cubicBezTo>
                  <a:cubicBezTo>
                    <a:pt x="0" y="225"/>
                    <a:pt x="0" y="421"/>
                    <a:pt x="128" y="539"/>
                  </a:cubicBezTo>
                  <a:lnTo>
                    <a:pt x="422" y="843"/>
                  </a:lnTo>
                  <a:cubicBezTo>
                    <a:pt x="481" y="902"/>
                    <a:pt x="570" y="932"/>
                    <a:pt x="649" y="932"/>
                  </a:cubicBezTo>
                  <a:cubicBezTo>
                    <a:pt x="727" y="932"/>
                    <a:pt x="806" y="902"/>
                    <a:pt x="874" y="843"/>
                  </a:cubicBezTo>
                  <a:cubicBezTo>
                    <a:pt x="992" y="716"/>
                    <a:pt x="992" y="519"/>
                    <a:pt x="874" y="391"/>
                  </a:cubicBezTo>
                  <a:lnTo>
                    <a:pt x="570" y="96"/>
                  </a:lnTo>
                  <a:cubicBezTo>
                    <a:pt x="511" y="33"/>
                    <a:pt x="430" y="1"/>
                    <a:pt x="349"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9"/>
            <p:cNvSpPr/>
            <p:nvPr/>
          </p:nvSpPr>
          <p:spPr>
            <a:xfrm>
              <a:off x="1863722" y="2899614"/>
              <a:ext cx="33457" cy="31368"/>
            </a:xfrm>
            <a:custGeom>
              <a:avLst/>
              <a:gdLst/>
              <a:ahLst/>
              <a:cxnLst/>
              <a:rect l="l" t="t" r="r" b="b"/>
              <a:pathLst>
                <a:path w="993" h="931" extrusionOk="0">
                  <a:moveTo>
                    <a:pt x="349" y="0"/>
                  </a:moveTo>
                  <a:cubicBezTo>
                    <a:pt x="268" y="0"/>
                    <a:pt x="188" y="32"/>
                    <a:pt x="129" y="96"/>
                  </a:cubicBezTo>
                  <a:cubicBezTo>
                    <a:pt x="1" y="214"/>
                    <a:pt x="1" y="420"/>
                    <a:pt x="129" y="538"/>
                  </a:cubicBezTo>
                  <a:lnTo>
                    <a:pt x="423" y="843"/>
                  </a:lnTo>
                  <a:cubicBezTo>
                    <a:pt x="482" y="902"/>
                    <a:pt x="561" y="931"/>
                    <a:pt x="649" y="931"/>
                  </a:cubicBezTo>
                  <a:cubicBezTo>
                    <a:pt x="727" y="931"/>
                    <a:pt x="806" y="902"/>
                    <a:pt x="865" y="843"/>
                  </a:cubicBezTo>
                  <a:cubicBezTo>
                    <a:pt x="993" y="715"/>
                    <a:pt x="993" y="518"/>
                    <a:pt x="865" y="391"/>
                  </a:cubicBezTo>
                  <a:lnTo>
                    <a:pt x="570" y="96"/>
                  </a:lnTo>
                  <a:cubicBezTo>
                    <a:pt x="511" y="32"/>
                    <a:pt x="430" y="0"/>
                    <a:pt x="349"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9"/>
            <p:cNvSpPr/>
            <p:nvPr/>
          </p:nvSpPr>
          <p:spPr>
            <a:xfrm>
              <a:off x="1708195" y="2899614"/>
              <a:ext cx="229008" cy="226885"/>
            </a:xfrm>
            <a:custGeom>
              <a:avLst/>
              <a:gdLst/>
              <a:ahLst/>
              <a:cxnLst/>
              <a:rect l="l" t="t" r="r" b="b"/>
              <a:pathLst>
                <a:path w="6797" h="6734" extrusionOk="0">
                  <a:moveTo>
                    <a:pt x="6007" y="0"/>
                  </a:moveTo>
                  <a:cubicBezTo>
                    <a:pt x="5926" y="0"/>
                    <a:pt x="5845" y="32"/>
                    <a:pt x="5786" y="96"/>
                  </a:cubicBezTo>
                  <a:lnTo>
                    <a:pt x="128" y="5754"/>
                  </a:lnTo>
                  <a:cubicBezTo>
                    <a:pt x="0" y="5872"/>
                    <a:pt x="0" y="6068"/>
                    <a:pt x="128" y="6195"/>
                  </a:cubicBezTo>
                  <a:lnTo>
                    <a:pt x="570" y="6638"/>
                  </a:lnTo>
                  <a:cubicBezTo>
                    <a:pt x="634" y="6701"/>
                    <a:pt x="715" y="6733"/>
                    <a:pt x="796" y="6733"/>
                  </a:cubicBezTo>
                  <a:cubicBezTo>
                    <a:pt x="877" y="6733"/>
                    <a:pt x="958" y="6701"/>
                    <a:pt x="1022" y="6638"/>
                  </a:cubicBezTo>
                  <a:lnTo>
                    <a:pt x="6679" y="990"/>
                  </a:lnTo>
                  <a:cubicBezTo>
                    <a:pt x="6797" y="862"/>
                    <a:pt x="6797" y="666"/>
                    <a:pt x="6679" y="538"/>
                  </a:cubicBezTo>
                  <a:lnTo>
                    <a:pt x="6227" y="96"/>
                  </a:lnTo>
                  <a:cubicBezTo>
                    <a:pt x="6168" y="32"/>
                    <a:pt x="6087" y="0"/>
                    <a:pt x="600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9"/>
            <p:cNvSpPr/>
            <p:nvPr/>
          </p:nvSpPr>
          <p:spPr>
            <a:xfrm>
              <a:off x="1720089" y="2910429"/>
              <a:ext cx="217114" cy="216070"/>
            </a:xfrm>
            <a:custGeom>
              <a:avLst/>
              <a:gdLst/>
              <a:ahLst/>
              <a:cxnLst/>
              <a:rect l="l" t="t" r="r" b="b"/>
              <a:pathLst>
                <a:path w="6444" h="6413" extrusionOk="0">
                  <a:moveTo>
                    <a:pt x="6101" y="1"/>
                  </a:moveTo>
                  <a:lnTo>
                    <a:pt x="1" y="6101"/>
                  </a:lnTo>
                  <a:lnTo>
                    <a:pt x="217" y="6317"/>
                  </a:lnTo>
                  <a:cubicBezTo>
                    <a:pt x="281" y="6380"/>
                    <a:pt x="362" y="6412"/>
                    <a:pt x="443" y="6412"/>
                  </a:cubicBezTo>
                  <a:cubicBezTo>
                    <a:pt x="524" y="6412"/>
                    <a:pt x="605" y="6380"/>
                    <a:pt x="669" y="6317"/>
                  </a:cubicBezTo>
                  <a:lnTo>
                    <a:pt x="6326" y="669"/>
                  </a:lnTo>
                  <a:cubicBezTo>
                    <a:pt x="6444" y="541"/>
                    <a:pt x="6444" y="345"/>
                    <a:pt x="6326" y="217"/>
                  </a:cubicBezTo>
                  <a:lnTo>
                    <a:pt x="6101"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9"/>
            <p:cNvSpPr/>
            <p:nvPr/>
          </p:nvSpPr>
          <p:spPr>
            <a:xfrm>
              <a:off x="1833634" y="2929735"/>
              <a:ext cx="73483" cy="71428"/>
            </a:xfrm>
            <a:custGeom>
              <a:avLst/>
              <a:gdLst/>
              <a:ahLst/>
              <a:cxnLst/>
              <a:rect l="l" t="t" r="r" b="b"/>
              <a:pathLst>
                <a:path w="2181" h="2120" extrusionOk="0">
                  <a:moveTo>
                    <a:pt x="349" y="0"/>
                  </a:moveTo>
                  <a:cubicBezTo>
                    <a:pt x="267" y="0"/>
                    <a:pt x="186" y="32"/>
                    <a:pt x="127" y="96"/>
                  </a:cubicBezTo>
                  <a:cubicBezTo>
                    <a:pt x="0" y="214"/>
                    <a:pt x="0" y="420"/>
                    <a:pt x="127" y="538"/>
                  </a:cubicBezTo>
                  <a:lnTo>
                    <a:pt x="1611" y="2031"/>
                  </a:lnTo>
                  <a:cubicBezTo>
                    <a:pt x="1679" y="2090"/>
                    <a:pt x="1758" y="2119"/>
                    <a:pt x="1836" y="2119"/>
                  </a:cubicBezTo>
                  <a:cubicBezTo>
                    <a:pt x="1915" y="2119"/>
                    <a:pt x="1994" y="2090"/>
                    <a:pt x="2063" y="2031"/>
                  </a:cubicBezTo>
                  <a:cubicBezTo>
                    <a:pt x="2181" y="1903"/>
                    <a:pt x="2181" y="1707"/>
                    <a:pt x="2063" y="1579"/>
                  </a:cubicBezTo>
                  <a:lnTo>
                    <a:pt x="570" y="96"/>
                  </a:lnTo>
                  <a:cubicBezTo>
                    <a:pt x="511" y="32"/>
                    <a:pt x="430" y="0"/>
                    <a:pt x="349"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9"/>
            <p:cNvSpPr/>
            <p:nvPr/>
          </p:nvSpPr>
          <p:spPr>
            <a:xfrm>
              <a:off x="1571199" y="3171619"/>
              <a:ext cx="94676" cy="91307"/>
            </a:xfrm>
            <a:custGeom>
              <a:avLst/>
              <a:gdLst/>
              <a:ahLst/>
              <a:cxnLst/>
              <a:rect l="l" t="t" r="r" b="b"/>
              <a:pathLst>
                <a:path w="2810" h="2710" extrusionOk="0">
                  <a:moveTo>
                    <a:pt x="1527" y="1"/>
                  </a:moveTo>
                  <a:cubicBezTo>
                    <a:pt x="1427" y="1"/>
                    <a:pt x="1327" y="49"/>
                    <a:pt x="1267" y="136"/>
                  </a:cubicBezTo>
                  <a:lnTo>
                    <a:pt x="157" y="1806"/>
                  </a:lnTo>
                  <a:cubicBezTo>
                    <a:pt x="0" y="2042"/>
                    <a:pt x="29" y="2326"/>
                    <a:pt x="236" y="2533"/>
                  </a:cubicBezTo>
                  <a:cubicBezTo>
                    <a:pt x="344" y="2651"/>
                    <a:pt x="491" y="2710"/>
                    <a:pt x="639" y="2710"/>
                  </a:cubicBezTo>
                  <a:cubicBezTo>
                    <a:pt x="747" y="2710"/>
                    <a:pt x="864" y="2670"/>
                    <a:pt x="963" y="2601"/>
                  </a:cubicBezTo>
                  <a:lnTo>
                    <a:pt x="2623" y="1501"/>
                  </a:lnTo>
                  <a:cubicBezTo>
                    <a:pt x="2789" y="1383"/>
                    <a:pt x="2809" y="1147"/>
                    <a:pt x="2672" y="1010"/>
                  </a:cubicBezTo>
                  <a:lnTo>
                    <a:pt x="1748" y="97"/>
                  </a:lnTo>
                  <a:cubicBezTo>
                    <a:pt x="1687" y="31"/>
                    <a:pt x="1607" y="1"/>
                    <a:pt x="1527"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9"/>
            <p:cNvSpPr/>
            <p:nvPr/>
          </p:nvSpPr>
          <p:spPr>
            <a:xfrm>
              <a:off x="1863049" y="2957768"/>
              <a:ext cx="44070" cy="43396"/>
            </a:xfrm>
            <a:custGeom>
              <a:avLst/>
              <a:gdLst/>
              <a:ahLst/>
              <a:cxnLst/>
              <a:rect l="l" t="t" r="r" b="b"/>
              <a:pathLst>
                <a:path w="1308" h="1288" extrusionOk="0">
                  <a:moveTo>
                    <a:pt x="443" y="1"/>
                  </a:moveTo>
                  <a:lnTo>
                    <a:pt x="1" y="453"/>
                  </a:lnTo>
                  <a:lnTo>
                    <a:pt x="738" y="1199"/>
                  </a:lnTo>
                  <a:cubicBezTo>
                    <a:pt x="806" y="1258"/>
                    <a:pt x="885" y="1287"/>
                    <a:pt x="963" y="1287"/>
                  </a:cubicBezTo>
                  <a:cubicBezTo>
                    <a:pt x="1042" y="1287"/>
                    <a:pt x="1121" y="1258"/>
                    <a:pt x="1190" y="1199"/>
                  </a:cubicBezTo>
                  <a:cubicBezTo>
                    <a:pt x="1308" y="1071"/>
                    <a:pt x="1308" y="875"/>
                    <a:pt x="1190" y="747"/>
                  </a:cubicBezTo>
                  <a:lnTo>
                    <a:pt x="443"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9"/>
            <p:cNvSpPr/>
            <p:nvPr/>
          </p:nvSpPr>
          <p:spPr>
            <a:xfrm>
              <a:off x="1579117" y="3190083"/>
              <a:ext cx="86758" cy="72843"/>
            </a:xfrm>
            <a:custGeom>
              <a:avLst/>
              <a:gdLst/>
              <a:ahLst/>
              <a:cxnLst/>
              <a:rect l="l" t="t" r="r" b="b"/>
              <a:pathLst>
                <a:path w="2575" h="2162" extrusionOk="0">
                  <a:moveTo>
                    <a:pt x="1975" y="1"/>
                  </a:moveTo>
                  <a:lnTo>
                    <a:pt x="1" y="1985"/>
                  </a:lnTo>
                  <a:cubicBezTo>
                    <a:pt x="109" y="2103"/>
                    <a:pt x="256" y="2162"/>
                    <a:pt x="404" y="2162"/>
                  </a:cubicBezTo>
                  <a:cubicBezTo>
                    <a:pt x="512" y="2162"/>
                    <a:pt x="629" y="2122"/>
                    <a:pt x="728" y="2053"/>
                  </a:cubicBezTo>
                  <a:lnTo>
                    <a:pt x="2388" y="953"/>
                  </a:lnTo>
                  <a:cubicBezTo>
                    <a:pt x="2554" y="835"/>
                    <a:pt x="2574" y="599"/>
                    <a:pt x="2437" y="462"/>
                  </a:cubicBezTo>
                  <a:lnTo>
                    <a:pt x="197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9"/>
            <p:cNvSpPr/>
            <p:nvPr/>
          </p:nvSpPr>
          <p:spPr>
            <a:xfrm>
              <a:off x="1815743" y="3113802"/>
              <a:ext cx="122135" cy="149123"/>
            </a:xfrm>
            <a:custGeom>
              <a:avLst/>
              <a:gdLst/>
              <a:ahLst/>
              <a:cxnLst/>
              <a:rect l="l" t="t" r="r" b="b"/>
              <a:pathLst>
                <a:path w="3625" h="4426" extrusionOk="0">
                  <a:moveTo>
                    <a:pt x="1999" y="0"/>
                  </a:moveTo>
                  <a:cubicBezTo>
                    <a:pt x="1948" y="0"/>
                    <a:pt x="1897" y="12"/>
                    <a:pt x="1847" y="35"/>
                  </a:cubicBezTo>
                  <a:cubicBezTo>
                    <a:pt x="1749" y="94"/>
                    <a:pt x="1680" y="202"/>
                    <a:pt x="1680" y="320"/>
                  </a:cubicBezTo>
                  <a:lnTo>
                    <a:pt x="1680" y="2235"/>
                  </a:lnTo>
                  <a:cubicBezTo>
                    <a:pt x="1523" y="2156"/>
                    <a:pt x="1346" y="2108"/>
                    <a:pt x="1160" y="2108"/>
                  </a:cubicBezTo>
                  <a:cubicBezTo>
                    <a:pt x="521" y="2108"/>
                    <a:pt x="1" y="2628"/>
                    <a:pt x="1" y="3267"/>
                  </a:cubicBezTo>
                  <a:cubicBezTo>
                    <a:pt x="1" y="3905"/>
                    <a:pt x="521" y="4426"/>
                    <a:pt x="1160" y="4426"/>
                  </a:cubicBezTo>
                  <a:cubicBezTo>
                    <a:pt x="1798" y="4426"/>
                    <a:pt x="2309" y="3905"/>
                    <a:pt x="2309" y="3267"/>
                  </a:cubicBezTo>
                  <a:lnTo>
                    <a:pt x="2309" y="909"/>
                  </a:lnTo>
                  <a:lnTo>
                    <a:pt x="3085" y="1420"/>
                  </a:lnTo>
                  <a:cubicBezTo>
                    <a:pt x="3139" y="1457"/>
                    <a:pt x="3201" y="1474"/>
                    <a:pt x="3262" y="1474"/>
                  </a:cubicBezTo>
                  <a:cubicBezTo>
                    <a:pt x="3364" y="1474"/>
                    <a:pt x="3465" y="1424"/>
                    <a:pt x="3526" y="1331"/>
                  </a:cubicBezTo>
                  <a:cubicBezTo>
                    <a:pt x="3625" y="1184"/>
                    <a:pt x="3585" y="988"/>
                    <a:pt x="3438" y="899"/>
                  </a:cubicBezTo>
                  <a:lnTo>
                    <a:pt x="2171" y="54"/>
                  </a:lnTo>
                  <a:cubicBezTo>
                    <a:pt x="2118" y="17"/>
                    <a:pt x="2059" y="0"/>
                    <a:pt x="199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9"/>
            <p:cNvSpPr/>
            <p:nvPr/>
          </p:nvSpPr>
          <p:spPr>
            <a:xfrm>
              <a:off x="1854794" y="3113802"/>
              <a:ext cx="83086" cy="149123"/>
            </a:xfrm>
            <a:custGeom>
              <a:avLst/>
              <a:gdLst/>
              <a:ahLst/>
              <a:cxnLst/>
              <a:rect l="l" t="t" r="r" b="b"/>
              <a:pathLst>
                <a:path w="2466" h="4426" extrusionOk="0">
                  <a:moveTo>
                    <a:pt x="840" y="0"/>
                  </a:moveTo>
                  <a:cubicBezTo>
                    <a:pt x="789" y="0"/>
                    <a:pt x="738" y="12"/>
                    <a:pt x="688" y="35"/>
                  </a:cubicBezTo>
                  <a:cubicBezTo>
                    <a:pt x="590" y="94"/>
                    <a:pt x="521" y="202"/>
                    <a:pt x="521" y="320"/>
                  </a:cubicBezTo>
                  <a:lnTo>
                    <a:pt x="521" y="2235"/>
                  </a:lnTo>
                  <a:cubicBezTo>
                    <a:pt x="364" y="2156"/>
                    <a:pt x="187" y="2108"/>
                    <a:pt x="1" y="2108"/>
                  </a:cubicBezTo>
                  <a:lnTo>
                    <a:pt x="1" y="4426"/>
                  </a:lnTo>
                  <a:cubicBezTo>
                    <a:pt x="639" y="4426"/>
                    <a:pt x="1150" y="3905"/>
                    <a:pt x="1150" y="3267"/>
                  </a:cubicBezTo>
                  <a:lnTo>
                    <a:pt x="1150" y="909"/>
                  </a:lnTo>
                  <a:lnTo>
                    <a:pt x="1926" y="1420"/>
                  </a:lnTo>
                  <a:cubicBezTo>
                    <a:pt x="1980" y="1457"/>
                    <a:pt x="2042" y="1474"/>
                    <a:pt x="2103" y="1474"/>
                  </a:cubicBezTo>
                  <a:cubicBezTo>
                    <a:pt x="2205" y="1474"/>
                    <a:pt x="2306" y="1424"/>
                    <a:pt x="2367" y="1331"/>
                  </a:cubicBezTo>
                  <a:cubicBezTo>
                    <a:pt x="2466" y="1184"/>
                    <a:pt x="2426" y="988"/>
                    <a:pt x="2279" y="899"/>
                  </a:cubicBezTo>
                  <a:lnTo>
                    <a:pt x="1012" y="54"/>
                  </a:lnTo>
                  <a:cubicBezTo>
                    <a:pt x="959" y="17"/>
                    <a:pt x="900" y="0"/>
                    <a:pt x="840"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 name="Google Shape;1705;p49"/>
          <p:cNvGrpSpPr/>
          <p:nvPr/>
        </p:nvGrpSpPr>
        <p:grpSpPr>
          <a:xfrm>
            <a:off x="2199946" y="2899546"/>
            <a:ext cx="364051" cy="363381"/>
            <a:chOff x="2199946" y="2899546"/>
            <a:chExt cx="364051" cy="363381"/>
          </a:xfrm>
        </p:grpSpPr>
        <p:sp>
          <p:nvSpPr>
            <p:cNvPr id="1706" name="Google Shape;1706;p49"/>
            <p:cNvSpPr/>
            <p:nvPr/>
          </p:nvSpPr>
          <p:spPr>
            <a:xfrm>
              <a:off x="2238322" y="3104064"/>
              <a:ext cx="289621" cy="130727"/>
            </a:xfrm>
            <a:custGeom>
              <a:avLst/>
              <a:gdLst/>
              <a:ahLst/>
              <a:cxnLst/>
              <a:rect l="l" t="t" r="r" b="b"/>
              <a:pathLst>
                <a:path w="8596" h="3880" extrusionOk="0">
                  <a:moveTo>
                    <a:pt x="1965" y="0"/>
                  </a:moveTo>
                  <a:cubicBezTo>
                    <a:pt x="1160" y="0"/>
                    <a:pt x="443" y="402"/>
                    <a:pt x="1" y="1011"/>
                  </a:cubicBezTo>
                  <a:lnTo>
                    <a:pt x="1" y="2947"/>
                  </a:lnTo>
                  <a:lnTo>
                    <a:pt x="1" y="3879"/>
                  </a:lnTo>
                  <a:lnTo>
                    <a:pt x="8595" y="3879"/>
                  </a:lnTo>
                  <a:lnTo>
                    <a:pt x="8595" y="2426"/>
                  </a:lnTo>
                  <a:cubicBezTo>
                    <a:pt x="8595" y="1090"/>
                    <a:pt x="7515" y="0"/>
                    <a:pt x="6179" y="0"/>
                  </a:cubicBezTo>
                  <a:lnTo>
                    <a:pt x="5855" y="0"/>
                  </a:lnTo>
                  <a:lnTo>
                    <a:pt x="4283" y="422"/>
                  </a:lnTo>
                  <a:lnTo>
                    <a:pt x="2702"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9"/>
            <p:cNvSpPr/>
            <p:nvPr/>
          </p:nvSpPr>
          <p:spPr>
            <a:xfrm>
              <a:off x="2382630" y="3104064"/>
              <a:ext cx="145316" cy="130727"/>
            </a:xfrm>
            <a:custGeom>
              <a:avLst/>
              <a:gdLst/>
              <a:ahLst/>
              <a:cxnLst/>
              <a:rect l="l" t="t" r="r" b="b"/>
              <a:pathLst>
                <a:path w="4313" h="3880" extrusionOk="0">
                  <a:moveTo>
                    <a:pt x="1572" y="0"/>
                  </a:moveTo>
                  <a:lnTo>
                    <a:pt x="0" y="422"/>
                  </a:lnTo>
                  <a:lnTo>
                    <a:pt x="0" y="3879"/>
                  </a:lnTo>
                  <a:lnTo>
                    <a:pt x="4312" y="3879"/>
                  </a:lnTo>
                  <a:lnTo>
                    <a:pt x="4312" y="2426"/>
                  </a:lnTo>
                  <a:cubicBezTo>
                    <a:pt x="4312" y="1090"/>
                    <a:pt x="3232" y="0"/>
                    <a:pt x="1896"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9"/>
            <p:cNvSpPr/>
            <p:nvPr/>
          </p:nvSpPr>
          <p:spPr>
            <a:xfrm>
              <a:off x="2329361" y="3070607"/>
              <a:ext cx="106232" cy="97338"/>
            </a:xfrm>
            <a:custGeom>
              <a:avLst/>
              <a:gdLst/>
              <a:ahLst/>
              <a:cxnLst/>
              <a:rect l="l" t="t" r="r" b="b"/>
              <a:pathLst>
                <a:path w="3153" h="2889" extrusionOk="0">
                  <a:moveTo>
                    <a:pt x="629" y="1"/>
                  </a:moveTo>
                  <a:lnTo>
                    <a:pt x="629" y="993"/>
                  </a:lnTo>
                  <a:lnTo>
                    <a:pt x="0" y="993"/>
                  </a:lnTo>
                  <a:lnTo>
                    <a:pt x="0" y="1307"/>
                  </a:lnTo>
                  <a:cubicBezTo>
                    <a:pt x="0" y="2181"/>
                    <a:pt x="707" y="2888"/>
                    <a:pt x="1581" y="2888"/>
                  </a:cubicBezTo>
                  <a:cubicBezTo>
                    <a:pt x="2445" y="2888"/>
                    <a:pt x="3153" y="2181"/>
                    <a:pt x="3153" y="1307"/>
                  </a:cubicBezTo>
                  <a:lnTo>
                    <a:pt x="3153" y="993"/>
                  </a:lnTo>
                  <a:lnTo>
                    <a:pt x="2524" y="993"/>
                  </a:lnTo>
                  <a:lnTo>
                    <a:pt x="2524"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9"/>
            <p:cNvSpPr/>
            <p:nvPr/>
          </p:nvSpPr>
          <p:spPr>
            <a:xfrm>
              <a:off x="2382630" y="3070607"/>
              <a:ext cx="52965" cy="97338"/>
            </a:xfrm>
            <a:custGeom>
              <a:avLst/>
              <a:gdLst/>
              <a:ahLst/>
              <a:cxnLst/>
              <a:rect l="l" t="t" r="r" b="b"/>
              <a:pathLst>
                <a:path w="1572" h="2889" extrusionOk="0">
                  <a:moveTo>
                    <a:pt x="0" y="1"/>
                  </a:moveTo>
                  <a:lnTo>
                    <a:pt x="0" y="2888"/>
                  </a:lnTo>
                  <a:cubicBezTo>
                    <a:pt x="864" y="2888"/>
                    <a:pt x="1572" y="2181"/>
                    <a:pt x="1572" y="1307"/>
                  </a:cubicBezTo>
                  <a:lnTo>
                    <a:pt x="1572" y="993"/>
                  </a:lnTo>
                  <a:lnTo>
                    <a:pt x="943" y="993"/>
                  </a:lnTo>
                  <a:lnTo>
                    <a:pt x="94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9"/>
            <p:cNvSpPr/>
            <p:nvPr/>
          </p:nvSpPr>
          <p:spPr>
            <a:xfrm>
              <a:off x="2308168" y="2970673"/>
              <a:ext cx="148955" cy="134736"/>
            </a:xfrm>
            <a:custGeom>
              <a:avLst/>
              <a:gdLst/>
              <a:ahLst/>
              <a:cxnLst/>
              <a:rect l="l" t="t" r="r" b="b"/>
              <a:pathLst>
                <a:path w="4421" h="3999" extrusionOk="0">
                  <a:moveTo>
                    <a:pt x="315" y="0"/>
                  </a:moveTo>
                  <a:cubicBezTo>
                    <a:pt x="138" y="0"/>
                    <a:pt x="1" y="138"/>
                    <a:pt x="1" y="315"/>
                  </a:cubicBezTo>
                  <a:lnTo>
                    <a:pt x="1" y="1788"/>
                  </a:lnTo>
                  <a:cubicBezTo>
                    <a:pt x="1" y="3006"/>
                    <a:pt x="983" y="3998"/>
                    <a:pt x="2210" y="3998"/>
                  </a:cubicBezTo>
                  <a:cubicBezTo>
                    <a:pt x="3428" y="3998"/>
                    <a:pt x="4420" y="3006"/>
                    <a:pt x="4420" y="1788"/>
                  </a:cubicBezTo>
                  <a:lnTo>
                    <a:pt x="4420" y="1052"/>
                  </a:lnTo>
                  <a:cubicBezTo>
                    <a:pt x="4420" y="875"/>
                    <a:pt x="4273" y="0"/>
                    <a:pt x="4106"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9"/>
            <p:cNvSpPr/>
            <p:nvPr/>
          </p:nvSpPr>
          <p:spPr>
            <a:xfrm>
              <a:off x="2382630" y="2970673"/>
              <a:ext cx="74494" cy="134736"/>
            </a:xfrm>
            <a:custGeom>
              <a:avLst/>
              <a:gdLst/>
              <a:ahLst/>
              <a:cxnLst/>
              <a:rect l="l" t="t" r="r" b="b"/>
              <a:pathLst>
                <a:path w="2211" h="3999" extrusionOk="0">
                  <a:moveTo>
                    <a:pt x="0" y="0"/>
                  </a:moveTo>
                  <a:lnTo>
                    <a:pt x="0" y="3998"/>
                  </a:lnTo>
                  <a:cubicBezTo>
                    <a:pt x="1218" y="3998"/>
                    <a:pt x="2210" y="3006"/>
                    <a:pt x="2210" y="1788"/>
                  </a:cubicBezTo>
                  <a:lnTo>
                    <a:pt x="2210" y="1052"/>
                  </a:lnTo>
                  <a:cubicBezTo>
                    <a:pt x="2210" y="875"/>
                    <a:pt x="2063" y="0"/>
                    <a:pt x="189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9"/>
            <p:cNvSpPr/>
            <p:nvPr/>
          </p:nvSpPr>
          <p:spPr>
            <a:xfrm>
              <a:off x="2279697" y="2899546"/>
              <a:ext cx="177425" cy="106569"/>
            </a:xfrm>
            <a:custGeom>
              <a:avLst/>
              <a:gdLst/>
              <a:ahLst/>
              <a:cxnLst/>
              <a:rect l="l" t="t" r="r" b="b"/>
              <a:pathLst>
                <a:path w="5266" h="3163" extrusionOk="0">
                  <a:moveTo>
                    <a:pt x="315" y="0"/>
                  </a:moveTo>
                  <a:cubicBezTo>
                    <a:pt x="138" y="0"/>
                    <a:pt x="1" y="147"/>
                    <a:pt x="1" y="324"/>
                  </a:cubicBezTo>
                  <a:lnTo>
                    <a:pt x="1" y="1581"/>
                  </a:lnTo>
                  <a:cubicBezTo>
                    <a:pt x="1" y="2220"/>
                    <a:pt x="521" y="2740"/>
                    <a:pt x="1160" y="2740"/>
                  </a:cubicBezTo>
                  <a:lnTo>
                    <a:pt x="3644" y="2740"/>
                  </a:lnTo>
                  <a:cubicBezTo>
                    <a:pt x="4028" y="3015"/>
                    <a:pt x="4480" y="3163"/>
                    <a:pt x="4951" y="3163"/>
                  </a:cubicBezTo>
                  <a:lnTo>
                    <a:pt x="5265" y="3163"/>
                  </a:lnTo>
                  <a:lnTo>
                    <a:pt x="5265" y="1797"/>
                  </a:lnTo>
                  <a:cubicBezTo>
                    <a:pt x="5265" y="1159"/>
                    <a:pt x="4744" y="638"/>
                    <a:pt x="4106" y="638"/>
                  </a:cubicBezTo>
                  <a:lnTo>
                    <a:pt x="3310" y="638"/>
                  </a:lnTo>
                  <a:cubicBezTo>
                    <a:pt x="3183" y="265"/>
                    <a:pt x="2830" y="0"/>
                    <a:pt x="2417"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9"/>
            <p:cNvSpPr/>
            <p:nvPr/>
          </p:nvSpPr>
          <p:spPr>
            <a:xfrm>
              <a:off x="2200283" y="2940416"/>
              <a:ext cx="54986" cy="203031"/>
            </a:xfrm>
            <a:custGeom>
              <a:avLst/>
              <a:gdLst/>
              <a:ahLst/>
              <a:cxnLst/>
              <a:rect l="l" t="t" r="r" b="b"/>
              <a:pathLst>
                <a:path w="1632" h="6026" extrusionOk="0">
                  <a:moveTo>
                    <a:pt x="338" y="0"/>
                  </a:moveTo>
                  <a:cubicBezTo>
                    <a:pt x="320" y="0"/>
                    <a:pt x="303" y="2"/>
                    <a:pt x="285" y="5"/>
                  </a:cubicBezTo>
                  <a:cubicBezTo>
                    <a:pt x="108" y="34"/>
                    <a:pt x="1" y="202"/>
                    <a:pt x="30" y="368"/>
                  </a:cubicBezTo>
                  <a:lnTo>
                    <a:pt x="973" y="5761"/>
                  </a:lnTo>
                  <a:cubicBezTo>
                    <a:pt x="1003" y="5918"/>
                    <a:pt x="1140" y="6025"/>
                    <a:pt x="1287" y="6025"/>
                  </a:cubicBezTo>
                  <a:cubicBezTo>
                    <a:pt x="1307" y="6025"/>
                    <a:pt x="1326" y="6025"/>
                    <a:pt x="1346" y="6016"/>
                  </a:cubicBezTo>
                  <a:cubicBezTo>
                    <a:pt x="1513" y="5986"/>
                    <a:pt x="1631" y="5820"/>
                    <a:pt x="1601" y="5652"/>
                  </a:cubicBezTo>
                  <a:lnTo>
                    <a:pt x="649" y="260"/>
                  </a:lnTo>
                  <a:cubicBezTo>
                    <a:pt x="622" y="111"/>
                    <a:pt x="486" y="0"/>
                    <a:pt x="33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9"/>
            <p:cNvSpPr/>
            <p:nvPr/>
          </p:nvSpPr>
          <p:spPr>
            <a:xfrm>
              <a:off x="2199946" y="2940416"/>
              <a:ext cx="55323" cy="202863"/>
            </a:xfrm>
            <a:custGeom>
              <a:avLst/>
              <a:gdLst/>
              <a:ahLst/>
              <a:cxnLst/>
              <a:rect l="l" t="t" r="r" b="b"/>
              <a:pathLst>
                <a:path w="1642" h="6021" extrusionOk="0">
                  <a:moveTo>
                    <a:pt x="348" y="0"/>
                  </a:moveTo>
                  <a:cubicBezTo>
                    <a:pt x="330" y="0"/>
                    <a:pt x="313" y="2"/>
                    <a:pt x="295" y="5"/>
                  </a:cubicBezTo>
                  <a:cubicBezTo>
                    <a:pt x="118" y="34"/>
                    <a:pt x="0" y="202"/>
                    <a:pt x="40" y="368"/>
                  </a:cubicBezTo>
                  <a:lnTo>
                    <a:pt x="983" y="5761"/>
                  </a:lnTo>
                  <a:cubicBezTo>
                    <a:pt x="1009" y="5918"/>
                    <a:pt x="1144" y="6021"/>
                    <a:pt x="1298" y="6021"/>
                  </a:cubicBezTo>
                  <a:cubicBezTo>
                    <a:pt x="1317" y="6021"/>
                    <a:pt x="1337" y="6019"/>
                    <a:pt x="1356" y="6016"/>
                  </a:cubicBezTo>
                  <a:cubicBezTo>
                    <a:pt x="1523" y="5986"/>
                    <a:pt x="1641" y="5820"/>
                    <a:pt x="1611" y="5652"/>
                  </a:cubicBezTo>
                  <a:lnTo>
                    <a:pt x="659" y="260"/>
                  </a:lnTo>
                  <a:cubicBezTo>
                    <a:pt x="632" y="111"/>
                    <a:pt x="496" y="0"/>
                    <a:pt x="348"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9"/>
            <p:cNvSpPr/>
            <p:nvPr/>
          </p:nvSpPr>
          <p:spPr>
            <a:xfrm>
              <a:off x="2209885" y="2940416"/>
              <a:ext cx="45384" cy="202728"/>
            </a:xfrm>
            <a:custGeom>
              <a:avLst/>
              <a:gdLst/>
              <a:ahLst/>
              <a:cxnLst/>
              <a:rect l="l" t="t" r="r" b="b"/>
              <a:pathLst>
                <a:path w="1347" h="6017" extrusionOk="0">
                  <a:moveTo>
                    <a:pt x="53" y="0"/>
                  </a:moveTo>
                  <a:cubicBezTo>
                    <a:pt x="35" y="0"/>
                    <a:pt x="18" y="2"/>
                    <a:pt x="0" y="5"/>
                  </a:cubicBezTo>
                  <a:lnTo>
                    <a:pt x="1061" y="6016"/>
                  </a:lnTo>
                  <a:cubicBezTo>
                    <a:pt x="1228" y="5986"/>
                    <a:pt x="1346" y="5820"/>
                    <a:pt x="1316" y="5652"/>
                  </a:cubicBezTo>
                  <a:lnTo>
                    <a:pt x="364" y="260"/>
                  </a:lnTo>
                  <a:cubicBezTo>
                    <a:pt x="337" y="111"/>
                    <a:pt x="201" y="0"/>
                    <a:pt x="53"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9"/>
            <p:cNvSpPr/>
            <p:nvPr/>
          </p:nvSpPr>
          <p:spPr>
            <a:xfrm>
              <a:off x="2216186" y="3121821"/>
              <a:ext cx="66206" cy="84029"/>
            </a:xfrm>
            <a:custGeom>
              <a:avLst/>
              <a:gdLst/>
              <a:ahLst/>
              <a:cxnLst/>
              <a:rect l="l" t="t" r="r" b="b"/>
              <a:pathLst>
                <a:path w="1965" h="2494" extrusionOk="0">
                  <a:moveTo>
                    <a:pt x="901" y="1"/>
                  </a:moveTo>
                  <a:cubicBezTo>
                    <a:pt x="854" y="1"/>
                    <a:pt x="805" y="5"/>
                    <a:pt x="756" y="13"/>
                  </a:cubicBezTo>
                  <a:cubicBezTo>
                    <a:pt x="304" y="91"/>
                    <a:pt x="0" y="534"/>
                    <a:pt x="79" y="986"/>
                  </a:cubicBezTo>
                  <a:lnTo>
                    <a:pt x="216" y="1800"/>
                  </a:lnTo>
                  <a:cubicBezTo>
                    <a:pt x="294" y="2209"/>
                    <a:pt x="641" y="2494"/>
                    <a:pt x="1039" y="2494"/>
                  </a:cubicBezTo>
                  <a:cubicBezTo>
                    <a:pt x="1091" y="2494"/>
                    <a:pt x="1145" y="2489"/>
                    <a:pt x="1198" y="2479"/>
                  </a:cubicBezTo>
                  <a:cubicBezTo>
                    <a:pt x="1650" y="2400"/>
                    <a:pt x="1965" y="1968"/>
                    <a:pt x="1876" y="1506"/>
                  </a:cubicBezTo>
                  <a:lnTo>
                    <a:pt x="1738" y="691"/>
                  </a:lnTo>
                  <a:cubicBezTo>
                    <a:pt x="1660" y="287"/>
                    <a:pt x="1306" y="1"/>
                    <a:pt x="90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9"/>
            <p:cNvSpPr/>
            <p:nvPr/>
          </p:nvSpPr>
          <p:spPr>
            <a:xfrm>
              <a:off x="2241658" y="3121821"/>
              <a:ext cx="40734" cy="83524"/>
            </a:xfrm>
            <a:custGeom>
              <a:avLst/>
              <a:gdLst/>
              <a:ahLst/>
              <a:cxnLst/>
              <a:rect l="l" t="t" r="r" b="b"/>
              <a:pathLst>
                <a:path w="1209" h="2479" extrusionOk="0">
                  <a:moveTo>
                    <a:pt x="145" y="1"/>
                  </a:moveTo>
                  <a:cubicBezTo>
                    <a:pt x="98" y="1"/>
                    <a:pt x="49" y="5"/>
                    <a:pt x="0" y="13"/>
                  </a:cubicBezTo>
                  <a:lnTo>
                    <a:pt x="442" y="2479"/>
                  </a:lnTo>
                  <a:cubicBezTo>
                    <a:pt x="894" y="2400"/>
                    <a:pt x="1209" y="1968"/>
                    <a:pt x="1120" y="1506"/>
                  </a:cubicBezTo>
                  <a:lnTo>
                    <a:pt x="982" y="691"/>
                  </a:lnTo>
                  <a:cubicBezTo>
                    <a:pt x="904" y="287"/>
                    <a:pt x="550" y="1"/>
                    <a:pt x="14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9"/>
            <p:cNvSpPr/>
            <p:nvPr/>
          </p:nvSpPr>
          <p:spPr>
            <a:xfrm>
              <a:off x="2223127" y="3184793"/>
              <a:ext cx="319034" cy="67183"/>
            </a:xfrm>
            <a:custGeom>
              <a:avLst/>
              <a:gdLst/>
              <a:ahLst/>
              <a:cxnLst/>
              <a:rect l="l" t="t" r="r" b="b"/>
              <a:pathLst>
                <a:path w="9469" h="1994" extrusionOk="0">
                  <a:moveTo>
                    <a:pt x="314" y="1"/>
                  </a:moveTo>
                  <a:cubicBezTo>
                    <a:pt x="138" y="1"/>
                    <a:pt x="0" y="138"/>
                    <a:pt x="0" y="315"/>
                  </a:cubicBezTo>
                  <a:lnTo>
                    <a:pt x="0" y="1581"/>
                  </a:lnTo>
                  <a:lnTo>
                    <a:pt x="3487" y="1581"/>
                  </a:lnTo>
                  <a:lnTo>
                    <a:pt x="4734" y="1994"/>
                  </a:lnTo>
                  <a:lnTo>
                    <a:pt x="5707" y="1581"/>
                  </a:lnTo>
                  <a:lnTo>
                    <a:pt x="9468" y="1581"/>
                  </a:lnTo>
                  <a:lnTo>
                    <a:pt x="9468" y="315"/>
                  </a:lnTo>
                  <a:cubicBezTo>
                    <a:pt x="9468" y="138"/>
                    <a:pt x="9321" y="1"/>
                    <a:pt x="9154" y="1"/>
                  </a:cubicBezTo>
                  <a:lnTo>
                    <a:pt x="5677" y="1"/>
                  </a:lnTo>
                  <a:cubicBezTo>
                    <a:pt x="5157" y="1"/>
                    <a:pt x="4734" y="423"/>
                    <a:pt x="4734" y="943"/>
                  </a:cubicBezTo>
                  <a:cubicBezTo>
                    <a:pt x="4734" y="423"/>
                    <a:pt x="4312" y="1"/>
                    <a:pt x="3782"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9"/>
            <p:cNvSpPr/>
            <p:nvPr/>
          </p:nvSpPr>
          <p:spPr>
            <a:xfrm>
              <a:off x="2382630" y="3184793"/>
              <a:ext cx="159534" cy="67183"/>
            </a:xfrm>
            <a:custGeom>
              <a:avLst/>
              <a:gdLst/>
              <a:ahLst/>
              <a:cxnLst/>
              <a:rect l="l" t="t" r="r" b="b"/>
              <a:pathLst>
                <a:path w="4735" h="1994" extrusionOk="0">
                  <a:moveTo>
                    <a:pt x="943" y="1"/>
                  </a:moveTo>
                  <a:cubicBezTo>
                    <a:pt x="423" y="1"/>
                    <a:pt x="0" y="423"/>
                    <a:pt x="0" y="943"/>
                  </a:cubicBezTo>
                  <a:lnTo>
                    <a:pt x="0" y="1994"/>
                  </a:lnTo>
                  <a:lnTo>
                    <a:pt x="973" y="1581"/>
                  </a:lnTo>
                  <a:lnTo>
                    <a:pt x="4734" y="1581"/>
                  </a:lnTo>
                  <a:lnTo>
                    <a:pt x="4734" y="315"/>
                  </a:lnTo>
                  <a:cubicBezTo>
                    <a:pt x="4734" y="138"/>
                    <a:pt x="4587" y="1"/>
                    <a:pt x="442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9"/>
            <p:cNvSpPr/>
            <p:nvPr/>
          </p:nvSpPr>
          <p:spPr>
            <a:xfrm>
              <a:off x="2200957" y="3227146"/>
              <a:ext cx="363037" cy="35781"/>
            </a:xfrm>
            <a:custGeom>
              <a:avLst/>
              <a:gdLst/>
              <a:ahLst/>
              <a:cxnLst/>
              <a:rect l="l" t="t" r="r" b="b"/>
              <a:pathLst>
                <a:path w="10775" h="1062" extrusionOk="0">
                  <a:moveTo>
                    <a:pt x="315" y="1"/>
                  </a:moveTo>
                  <a:cubicBezTo>
                    <a:pt x="138" y="1"/>
                    <a:pt x="0" y="148"/>
                    <a:pt x="0" y="324"/>
                  </a:cubicBezTo>
                  <a:cubicBezTo>
                    <a:pt x="0" y="492"/>
                    <a:pt x="138" y="639"/>
                    <a:pt x="315" y="639"/>
                  </a:cubicBezTo>
                  <a:lnTo>
                    <a:pt x="4371" y="639"/>
                  </a:lnTo>
                  <a:cubicBezTo>
                    <a:pt x="4676" y="639"/>
                    <a:pt x="4951" y="757"/>
                    <a:pt x="5167" y="963"/>
                  </a:cubicBezTo>
                  <a:cubicBezTo>
                    <a:pt x="5226" y="1022"/>
                    <a:pt x="5304" y="1062"/>
                    <a:pt x="5392" y="1062"/>
                  </a:cubicBezTo>
                  <a:cubicBezTo>
                    <a:pt x="5471" y="1062"/>
                    <a:pt x="5549" y="1022"/>
                    <a:pt x="5608" y="963"/>
                  </a:cubicBezTo>
                  <a:cubicBezTo>
                    <a:pt x="5824" y="757"/>
                    <a:pt x="6109" y="639"/>
                    <a:pt x="6404" y="639"/>
                  </a:cubicBezTo>
                  <a:lnTo>
                    <a:pt x="10460" y="639"/>
                  </a:lnTo>
                  <a:cubicBezTo>
                    <a:pt x="10637" y="639"/>
                    <a:pt x="10774" y="492"/>
                    <a:pt x="10774" y="324"/>
                  </a:cubicBezTo>
                  <a:cubicBezTo>
                    <a:pt x="10774" y="148"/>
                    <a:pt x="10637" y="1"/>
                    <a:pt x="10460" y="1"/>
                  </a:cubicBezTo>
                  <a:lnTo>
                    <a:pt x="6404" y="1"/>
                  </a:lnTo>
                  <a:cubicBezTo>
                    <a:pt x="6040" y="1"/>
                    <a:pt x="5687" y="119"/>
                    <a:pt x="5392" y="324"/>
                  </a:cubicBezTo>
                  <a:cubicBezTo>
                    <a:pt x="5097" y="119"/>
                    <a:pt x="4744" y="1"/>
                    <a:pt x="4371"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9"/>
            <p:cNvSpPr/>
            <p:nvPr/>
          </p:nvSpPr>
          <p:spPr>
            <a:xfrm>
              <a:off x="2382630" y="3227146"/>
              <a:ext cx="181367" cy="35781"/>
            </a:xfrm>
            <a:custGeom>
              <a:avLst/>
              <a:gdLst/>
              <a:ahLst/>
              <a:cxnLst/>
              <a:rect l="l" t="t" r="r" b="b"/>
              <a:pathLst>
                <a:path w="5383" h="1062" extrusionOk="0">
                  <a:moveTo>
                    <a:pt x="1012" y="1"/>
                  </a:moveTo>
                  <a:cubicBezTo>
                    <a:pt x="648" y="1"/>
                    <a:pt x="295" y="119"/>
                    <a:pt x="0" y="324"/>
                  </a:cubicBezTo>
                  <a:lnTo>
                    <a:pt x="0" y="1062"/>
                  </a:lnTo>
                  <a:cubicBezTo>
                    <a:pt x="79" y="1062"/>
                    <a:pt x="157" y="1022"/>
                    <a:pt x="216" y="963"/>
                  </a:cubicBezTo>
                  <a:cubicBezTo>
                    <a:pt x="432" y="757"/>
                    <a:pt x="717" y="639"/>
                    <a:pt x="1012" y="639"/>
                  </a:cubicBezTo>
                  <a:lnTo>
                    <a:pt x="5068" y="639"/>
                  </a:lnTo>
                  <a:cubicBezTo>
                    <a:pt x="5245" y="639"/>
                    <a:pt x="5382" y="492"/>
                    <a:pt x="5382" y="324"/>
                  </a:cubicBezTo>
                  <a:cubicBezTo>
                    <a:pt x="5382" y="148"/>
                    <a:pt x="5245" y="1"/>
                    <a:pt x="5068"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9"/>
            <p:cNvSpPr/>
            <p:nvPr/>
          </p:nvSpPr>
          <p:spPr>
            <a:xfrm>
              <a:off x="2382630" y="2907801"/>
              <a:ext cx="74494" cy="98315"/>
            </a:xfrm>
            <a:custGeom>
              <a:avLst/>
              <a:gdLst/>
              <a:ahLst/>
              <a:cxnLst/>
              <a:rect l="l" t="t" r="r" b="b"/>
              <a:pathLst>
                <a:path w="2211" h="2918" extrusionOk="0">
                  <a:moveTo>
                    <a:pt x="0" y="0"/>
                  </a:moveTo>
                  <a:lnTo>
                    <a:pt x="0" y="2495"/>
                  </a:lnTo>
                  <a:lnTo>
                    <a:pt x="589" y="2495"/>
                  </a:lnTo>
                  <a:cubicBezTo>
                    <a:pt x="973" y="2770"/>
                    <a:pt x="1425" y="2918"/>
                    <a:pt x="1896" y="2918"/>
                  </a:cubicBezTo>
                  <a:lnTo>
                    <a:pt x="2210" y="2918"/>
                  </a:lnTo>
                  <a:lnTo>
                    <a:pt x="2210" y="1552"/>
                  </a:lnTo>
                  <a:cubicBezTo>
                    <a:pt x="2210" y="914"/>
                    <a:pt x="1689" y="393"/>
                    <a:pt x="1051" y="393"/>
                  </a:cubicBezTo>
                  <a:lnTo>
                    <a:pt x="255" y="393"/>
                  </a:lnTo>
                  <a:cubicBezTo>
                    <a:pt x="207" y="236"/>
                    <a:pt x="118" y="109"/>
                    <a:pt x="0"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49"/>
          <p:cNvGrpSpPr/>
          <p:nvPr/>
        </p:nvGrpSpPr>
        <p:grpSpPr>
          <a:xfrm>
            <a:off x="7224040" y="1588117"/>
            <a:ext cx="363060" cy="363065"/>
            <a:chOff x="7725105" y="1306025"/>
            <a:chExt cx="432987" cy="432993"/>
          </a:xfrm>
        </p:grpSpPr>
        <p:sp>
          <p:nvSpPr>
            <p:cNvPr id="1724" name="Google Shape;1724;p49"/>
            <p:cNvSpPr/>
            <p:nvPr/>
          </p:nvSpPr>
          <p:spPr>
            <a:xfrm>
              <a:off x="8098860" y="1637546"/>
              <a:ext cx="59233" cy="101467"/>
            </a:xfrm>
            <a:custGeom>
              <a:avLst/>
              <a:gdLst/>
              <a:ahLst/>
              <a:cxnLst/>
              <a:rect l="l" t="t" r="r" b="b"/>
              <a:pathLst>
                <a:path w="1474" h="2525" extrusionOk="0">
                  <a:moveTo>
                    <a:pt x="315" y="0"/>
                  </a:moveTo>
                  <a:cubicBezTo>
                    <a:pt x="138" y="0"/>
                    <a:pt x="0" y="148"/>
                    <a:pt x="0" y="315"/>
                  </a:cubicBezTo>
                  <a:cubicBezTo>
                    <a:pt x="0" y="344"/>
                    <a:pt x="0" y="364"/>
                    <a:pt x="11" y="384"/>
                  </a:cubicBezTo>
                  <a:lnTo>
                    <a:pt x="423" y="2279"/>
                  </a:lnTo>
                  <a:cubicBezTo>
                    <a:pt x="462" y="2427"/>
                    <a:pt x="590" y="2525"/>
                    <a:pt x="737" y="2525"/>
                  </a:cubicBezTo>
                  <a:cubicBezTo>
                    <a:pt x="884" y="2525"/>
                    <a:pt x="1012" y="2427"/>
                    <a:pt x="1042" y="2279"/>
                  </a:cubicBezTo>
                  <a:lnTo>
                    <a:pt x="1464" y="384"/>
                  </a:lnTo>
                  <a:cubicBezTo>
                    <a:pt x="1474" y="364"/>
                    <a:pt x="1474" y="344"/>
                    <a:pt x="1474" y="315"/>
                  </a:cubicBezTo>
                  <a:cubicBezTo>
                    <a:pt x="1474" y="148"/>
                    <a:pt x="1327" y="0"/>
                    <a:pt x="11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9"/>
            <p:cNvSpPr/>
            <p:nvPr/>
          </p:nvSpPr>
          <p:spPr>
            <a:xfrm>
              <a:off x="8128476" y="1637546"/>
              <a:ext cx="29616" cy="101467"/>
            </a:xfrm>
            <a:custGeom>
              <a:avLst/>
              <a:gdLst/>
              <a:ahLst/>
              <a:cxnLst/>
              <a:rect l="l" t="t" r="r" b="b"/>
              <a:pathLst>
                <a:path w="737" h="2525" extrusionOk="0">
                  <a:moveTo>
                    <a:pt x="0" y="0"/>
                  </a:moveTo>
                  <a:lnTo>
                    <a:pt x="0" y="2525"/>
                  </a:lnTo>
                  <a:cubicBezTo>
                    <a:pt x="147" y="2525"/>
                    <a:pt x="275" y="2427"/>
                    <a:pt x="305" y="2279"/>
                  </a:cubicBezTo>
                  <a:lnTo>
                    <a:pt x="727" y="384"/>
                  </a:lnTo>
                  <a:cubicBezTo>
                    <a:pt x="737" y="364"/>
                    <a:pt x="737" y="344"/>
                    <a:pt x="737" y="315"/>
                  </a:cubicBezTo>
                  <a:cubicBezTo>
                    <a:pt x="737" y="148"/>
                    <a:pt x="590" y="0"/>
                    <a:pt x="42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9"/>
            <p:cNvSpPr/>
            <p:nvPr/>
          </p:nvSpPr>
          <p:spPr>
            <a:xfrm>
              <a:off x="8098860" y="1358506"/>
              <a:ext cx="59233" cy="76191"/>
            </a:xfrm>
            <a:custGeom>
              <a:avLst/>
              <a:gdLst/>
              <a:ahLst/>
              <a:cxnLst/>
              <a:rect l="l" t="t" r="r" b="b"/>
              <a:pathLst>
                <a:path w="1474" h="1896" extrusionOk="0">
                  <a:moveTo>
                    <a:pt x="315" y="1"/>
                  </a:moveTo>
                  <a:cubicBezTo>
                    <a:pt x="138" y="1"/>
                    <a:pt x="0" y="148"/>
                    <a:pt x="0" y="315"/>
                  </a:cubicBezTo>
                  <a:lnTo>
                    <a:pt x="0" y="1582"/>
                  </a:lnTo>
                  <a:cubicBezTo>
                    <a:pt x="0" y="1758"/>
                    <a:pt x="138" y="1896"/>
                    <a:pt x="315" y="1896"/>
                  </a:cubicBezTo>
                  <a:lnTo>
                    <a:pt x="1159" y="1896"/>
                  </a:lnTo>
                  <a:cubicBezTo>
                    <a:pt x="1327" y="1896"/>
                    <a:pt x="1474" y="1758"/>
                    <a:pt x="1474" y="1582"/>
                  </a:cubicBezTo>
                  <a:lnTo>
                    <a:pt x="1474" y="315"/>
                  </a:lnTo>
                  <a:cubicBezTo>
                    <a:pt x="1474" y="148"/>
                    <a:pt x="1327" y="1"/>
                    <a:pt x="1159"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9"/>
            <p:cNvSpPr/>
            <p:nvPr/>
          </p:nvSpPr>
          <p:spPr>
            <a:xfrm>
              <a:off x="8128476" y="1358506"/>
              <a:ext cx="29616" cy="76191"/>
            </a:xfrm>
            <a:custGeom>
              <a:avLst/>
              <a:gdLst/>
              <a:ahLst/>
              <a:cxnLst/>
              <a:rect l="l" t="t" r="r" b="b"/>
              <a:pathLst>
                <a:path w="737" h="1896" extrusionOk="0">
                  <a:moveTo>
                    <a:pt x="0" y="1"/>
                  </a:moveTo>
                  <a:lnTo>
                    <a:pt x="0" y="1896"/>
                  </a:lnTo>
                  <a:lnTo>
                    <a:pt x="422" y="1896"/>
                  </a:lnTo>
                  <a:cubicBezTo>
                    <a:pt x="590" y="1896"/>
                    <a:pt x="737" y="1758"/>
                    <a:pt x="737" y="1582"/>
                  </a:cubicBezTo>
                  <a:lnTo>
                    <a:pt x="737" y="315"/>
                  </a:lnTo>
                  <a:cubicBezTo>
                    <a:pt x="737" y="148"/>
                    <a:pt x="590" y="1"/>
                    <a:pt x="422"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9"/>
            <p:cNvSpPr/>
            <p:nvPr/>
          </p:nvSpPr>
          <p:spPr>
            <a:xfrm>
              <a:off x="8098860" y="1422037"/>
              <a:ext cx="59233" cy="50553"/>
            </a:xfrm>
            <a:custGeom>
              <a:avLst/>
              <a:gdLst/>
              <a:ahLst/>
              <a:cxnLst/>
              <a:rect l="l" t="t" r="r" b="b"/>
              <a:pathLst>
                <a:path w="1474" h="1258" extrusionOk="0">
                  <a:moveTo>
                    <a:pt x="0" y="1"/>
                  </a:moveTo>
                  <a:lnTo>
                    <a:pt x="0" y="944"/>
                  </a:lnTo>
                  <a:cubicBezTo>
                    <a:pt x="0" y="1120"/>
                    <a:pt x="138" y="1258"/>
                    <a:pt x="315" y="1258"/>
                  </a:cubicBezTo>
                  <a:lnTo>
                    <a:pt x="1159" y="1258"/>
                  </a:lnTo>
                  <a:cubicBezTo>
                    <a:pt x="1327" y="1258"/>
                    <a:pt x="1474" y="1120"/>
                    <a:pt x="1474" y="944"/>
                  </a:cubicBezTo>
                  <a:lnTo>
                    <a:pt x="1474"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9"/>
            <p:cNvSpPr/>
            <p:nvPr/>
          </p:nvSpPr>
          <p:spPr>
            <a:xfrm>
              <a:off x="8128476" y="1422037"/>
              <a:ext cx="29616" cy="50553"/>
            </a:xfrm>
            <a:custGeom>
              <a:avLst/>
              <a:gdLst/>
              <a:ahLst/>
              <a:cxnLst/>
              <a:rect l="l" t="t" r="r" b="b"/>
              <a:pathLst>
                <a:path w="737" h="1258" extrusionOk="0">
                  <a:moveTo>
                    <a:pt x="0" y="1"/>
                  </a:moveTo>
                  <a:lnTo>
                    <a:pt x="0" y="1258"/>
                  </a:lnTo>
                  <a:lnTo>
                    <a:pt x="422" y="1258"/>
                  </a:lnTo>
                  <a:cubicBezTo>
                    <a:pt x="590" y="1258"/>
                    <a:pt x="737" y="1120"/>
                    <a:pt x="737" y="944"/>
                  </a:cubicBezTo>
                  <a:lnTo>
                    <a:pt x="737"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9"/>
            <p:cNvSpPr/>
            <p:nvPr/>
          </p:nvSpPr>
          <p:spPr>
            <a:xfrm>
              <a:off x="8098860" y="1459931"/>
              <a:ext cx="59233" cy="190276"/>
            </a:xfrm>
            <a:custGeom>
              <a:avLst/>
              <a:gdLst/>
              <a:ahLst/>
              <a:cxnLst/>
              <a:rect l="l" t="t" r="r" b="b"/>
              <a:pathLst>
                <a:path w="1474" h="4735" extrusionOk="0">
                  <a:moveTo>
                    <a:pt x="0" y="1"/>
                  </a:moveTo>
                  <a:lnTo>
                    <a:pt x="0" y="4735"/>
                  </a:lnTo>
                  <a:lnTo>
                    <a:pt x="1474" y="4735"/>
                  </a:lnTo>
                  <a:lnTo>
                    <a:pt x="1474"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9"/>
            <p:cNvSpPr/>
            <p:nvPr/>
          </p:nvSpPr>
          <p:spPr>
            <a:xfrm>
              <a:off x="8128476" y="1459931"/>
              <a:ext cx="29616" cy="190276"/>
            </a:xfrm>
            <a:custGeom>
              <a:avLst/>
              <a:gdLst/>
              <a:ahLst/>
              <a:cxnLst/>
              <a:rect l="l" t="t" r="r" b="b"/>
              <a:pathLst>
                <a:path w="737" h="4735" extrusionOk="0">
                  <a:moveTo>
                    <a:pt x="0" y="1"/>
                  </a:moveTo>
                  <a:lnTo>
                    <a:pt x="0" y="4735"/>
                  </a:lnTo>
                  <a:lnTo>
                    <a:pt x="737" y="4735"/>
                  </a:lnTo>
                  <a:lnTo>
                    <a:pt x="737"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9"/>
            <p:cNvSpPr/>
            <p:nvPr/>
          </p:nvSpPr>
          <p:spPr>
            <a:xfrm>
              <a:off x="7725105" y="1331663"/>
              <a:ext cx="329597" cy="407355"/>
            </a:xfrm>
            <a:custGeom>
              <a:avLst/>
              <a:gdLst/>
              <a:ahLst/>
              <a:cxnLst/>
              <a:rect l="l" t="t" r="r" b="b"/>
              <a:pathLst>
                <a:path w="8202" h="10137" extrusionOk="0">
                  <a:moveTo>
                    <a:pt x="943" y="1"/>
                  </a:moveTo>
                  <a:cubicBezTo>
                    <a:pt x="423" y="1"/>
                    <a:pt x="1" y="423"/>
                    <a:pt x="1" y="944"/>
                  </a:cubicBezTo>
                  <a:lnTo>
                    <a:pt x="1" y="9194"/>
                  </a:lnTo>
                  <a:cubicBezTo>
                    <a:pt x="1" y="9714"/>
                    <a:pt x="423" y="10137"/>
                    <a:pt x="943" y="10137"/>
                  </a:cubicBezTo>
                  <a:lnTo>
                    <a:pt x="7258" y="10137"/>
                  </a:lnTo>
                  <a:cubicBezTo>
                    <a:pt x="7779" y="10137"/>
                    <a:pt x="8201" y="9714"/>
                    <a:pt x="8201" y="9194"/>
                  </a:cubicBezTo>
                  <a:lnTo>
                    <a:pt x="8201" y="944"/>
                  </a:lnTo>
                  <a:cubicBezTo>
                    <a:pt x="8201" y="423"/>
                    <a:pt x="7779" y="1"/>
                    <a:pt x="7258" y="1"/>
                  </a:cubicBezTo>
                  <a:lnTo>
                    <a:pt x="6944" y="1"/>
                  </a:lnTo>
                  <a:lnTo>
                    <a:pt x="4106" y="629"/>
                  </a:lnTo>
                  <a:lnTo>
                    <a:pt x="1258"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9"/>
            <p:cNvSpPr/>
            <p:nvPr/>
          </p:nvSpPr>
          <p:spPr>
            <a:xfrm>
              <a:off x="7890102" y="1331663"/>
              <a:ext cx="164598" cy="407355"/>
            </a:xfrm>
            <a:custGeom>
              <a:avLst/>
              <a:gdLst/>
              <a:ahLst/>
              <a:cxnLst/>
              <a:rect l="l" t="t" r="r" b="b"/>
              <a:pathLst>
                <a:path w="4096" h="10137" extrusionOk="0">
                  <a:moveTo>
                    <a:pt x="2838" y="1"/>
                  </a:moveTo>
                  <a:lnTo>
                    <a:pt x="0" y="629"/>
                  </a:lnTo>
                  <a:lnTo>
                    <a:pt x="0" y="10137"/>
                  </a:lnTo>
                  <a:lnTo>
                    <a:pt x="3152" y="10137"/>
                  </a:lnTo>
                  <a:cubicBezTo>
                    <a:pt x="3673" y="10137"/>
                    <a:pt x="4095" y="9714"/>
                    <a:pt x="4095" y="9194"/>
                  </a:cubicBezTo>
                  <a:lnTo>
                    <a:pt x="4095" y="944"/>
                  </a:lnTo>
                  <a:cubicBezTo>
                    <a:pt x="4095" y="423"/>
                    <a:pt x="3673" y="1"/>
                    <a:pt x="31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9"/>
            <p:cNvSpPr/>
            <p:nvPr/>
          </p:nvSpPr>
          <p:spPr>
            <a:xfrm>
              <a:off x="7775617" y="1331663"/>
              <a:ext cx="228572" cy="356843"/>
            </a:xfrm>
            <a:custGeom>
              <a:avLst/>
              <a:gdLst/>
              <a:ahLst/>
              <a:cxnLst/>
              <a:rect l="l" t="t" r="r" b="b"/>
              <a:pathLst>
                <a:path w="5688" h="8880" extrusionOk="0">
                  <a:moveTo>
                    <a:pt x="1" y="1"/>
                  </a:moveTo>
                  <a:lnTo>
                    <a:pt x="1" y="8565"/>
                  </a:lnTo>
                  <a:cubicBezTo>
                    <a:pt x="1" y="8742"/>
                    <a:pt x="148" y="8880"/>
                    <a:pt x="315" y="8880"/>
                  </a:cubicBezTo>
                  <a:lnTo>
                    <a:pt x="5373" y="8880"/>
                  </a:lnTo>
                  <a:cubicBezTo>
                    <a:pt x="5540" y="8880"/>
                    <a:pt x="5687" y="8742"/>
                    <a:pt x="5687" y="8565"/>
                  </a:cubicBezTo>
                  <a:lnTo>
                    <a:pt x="5687"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9"/>
            <p:cNvSpPr/>
            <p:nvPr/>
          </p:nvSpPr>
          <p:spPr>
            <a:xfrm>
              <a:off x="7890102" y="1331663"/>
              <a:ext cx="114085" cy="356843"/>
            </a:xfrm>
            <a:custGeom>
              <a:avLst/>
              <a:gdLst/>
              <a:ahLst/>
              <a:cxnLst/>
              <a:rect l="l" t="t" r="r" b="b"/>
              <a:pathLst>
                <a:path w="2839" h="8880" extrusionOk="0">
                  <a:moveTo>
                    <a:pt x="0" y="1"/>
                  </a:moveTo>
                  <a:lnTo>
                    <a:pt x="0" y="8880"/>
                  </a:lnTo>
                  <a:lnTo>
                    <a:pt x="2524" y="8880"/>
                  </a:lnTo>
                  <a:cubicBezTo>
                    <a:pt x="2691" y="8880"/>
                    <a:pt x="2838" y="8742"/>
                    <a:pt x="2838" y="8565"/>
                  </a:cubicBezTo>
                  <a:lnTo>
                    <a:pt x="2838"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9"/>
            <p:cNvSpPr/>
            <p:nvPr/>
          </p:nvSpPr>
          <p:spPr>
            <a:xfrm>
              <a:off x="7822592" y="1532545"/>
              <a:ext cx="90818" cy="105687"/>
            </a:xfrm>
            <a:custGeom>
              <a:avLst/>
              <a:gdLst/>
              <a:ahLst/>
              <a:cxnLst/>
              <a:rect l="l" t="t" r="r" b="b"/>
              <a:pathLst>
                <a:path w="2260" h="2630" extrusionOk="0">
                  <a:moveTo>
                    <a:pt x="1130" y="915"/>
                  </a:moveTo>
                  <a:lnTo>
                    <a:pt x="1385" y="1582"/>
                  </a:lnTo>
                  <a:lnTo>
                    <a:pt x="875" y="1582"/>
                  </a:lnTo>
                  <a:lnTo>
                    <a:pt x="1130" y="915"/>
                  </a:lnTo>
                  <a:close/>
                  <a:moveTo>
                    <a:pt x="1130" y="1"/>
                  </a:moveTo>
                  <a:cubicBezTo>
                    <a:pt x="1002" y="1"/>
                    <a:pt x="894" y="70"/>
                    <a:pt x="845" y="188"/>
                  </a:cubicBezTo>
                  <a:lnTo>
                    <a:pt x="845" y="197"/>
                  </a:lnTo>
                  <a:lnTo>
                    <a:pt x="50" y="2270"/>
                  </a:lnTo>
                  <a:cubicBezTo>
                    <a:pt x="0" y="2407"/>
                    <a:pt x="69" y="2554"/>
                    <a:pt x="207" y="2613"/>
                  </a:cubicBezTo>
                  <a:cubicBezTo>
                    <a:pt x="237" y="2624"/>
                    <a:pt x="267" y="2629"/>
                    <a:pt x="297" y="2629"/>
                  </a:cubicBezTo>
                  <a:cubicBezTo>
                    <a:pt x="404" y="2629"/>
                    <a:pt x="502" y="2564"/>
                    <a:pt x="541" y="2456"/>
                  </a:cubicBezTo>
                  <a:lnTo>
                    <a:pt x="678" y="2113"/>
                  </a:lnTo>
                  <a:lnTo>
                    <a:pt x="1582" y="2113"/>
                  </a:lnTo>
                  <a:lnTo>
                    <a:pt x="1709" y="2456"/>
                  </a:lnTo>
                  <a:cubicBezTo>
                    <a:pt x="1748" y="2565"/>
                    <a:pt x="1857" y="2624"/>
                    <a:pt x="1955" y="2624"/>
                  </a:cubicBezTo>
                  <a:cubicBezTo>
                    <a:pt x="1994" y="2624"/>
                    <a:pt x="2023" y="2624"/>
                    <a:pt x="2053" y="2613"/>
                  </a:cubicBezTo>
                  <a:cubicBezTo>
                    <a:pt x="2191" y="2554"/>
                    <a:pt x="2259" y="2407"/>
                    <a:pt x="2210" y="2270"/>
                  </a:cubicBezTo>
                  <a:lnTo>
                    <a:pt x="1425" y="197"/>
                  </a:lnTo>
                  <a:cubicBezTo>
                    <a:pt x="1425" y="197"/>
                    <a:pt x="1425" y="188"/>
                    <a:pt x="1414" y="188"/>
                  </a:cubicBezTo>
                  <a:cubicBezTo>
                    <a:pt x="1375" y="70"/>
                    <a:pt x="1257" y="1"/>
                    <a:pt x="1130"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9"/>
            <p:cNvSpPr/>
            <p:nvPr/>
          </p:nvSpPr>
          <p:spPr>
            <a:xfrm>
              <a:off x="7900349" y="1509680"/>
              <a:ext cx="55295" cy="54893"/>
            </a:xfrm>
            <a:custGeom>
              <a:avLst/>
              <a:gdLst/>
              <a:ahLst/>
              <a:cxnLst/>
              <a:rect l="l" t="t" r="r" b="b"/>
              <a:pathLst>
                <a:path w="1376" h="1366" extrusionOk="0">
                  <a:moveTo>
                    <a:pt x="697" y="0"/>
                  </a:moveTo>
                  <a:cubicBezTo>
                    <a:pt x="550" y="0"/>
                    <a:pt x="433" y="118"/>
                    <a:pt x="433" y="255"/>
                  </a:cubicBezTo>
                  <a:lnTo>
                    <a:pt x="433" y="413"/>
                  </a:lnTo>
                  <a:lnTo>
                    <a:pt x="265" y="413"/>
                  </a:lnTo>
                  <a:cubicBezTo>
                    <a:pt x="118" y="413"/>
                    <a:pt x="0" y="530"/>
                    <a:pt x="0" y="678"/>
                  </a:cubicBezTo>
                  <a:cubicBezTo>
                    <a:pt x="0" y="825"/>
                    <a:pt x="118" y="943"/>
                    <a:pt x="265" y="943"/>
                  </a:cubicBezTo>
                  <a:lnTo>
                    <a:pt x="433" y="943"/>
                  </a:lnTo>
                  <a:lnTo>
                    <a:pt x="433" y="1100"/>
                  </a:lnTo>
                  <a:cubicBezTo>
                    <a:pt x="433" y="1248"/>
                    <a:pt x="550" y="1366"/>
                    <a:pt x="697" y="1366"/>
                  </a:cubicBezTo>
                  <a:cubicBezTo>
                    <a:pt x="835" y="1366"/>
                    <a:pt x="953" y="1248"/>
                    <a:pt x="953" y="1100"/>
                  </a:cubicBezTo>
                  <a:lnTo>
                    <a:pt x="953" y="943"/>
                  </a:lnTo>
                  <a:lnTo>
                    <a:pt x="1110" y="943"/>
                  </a:lnTo>
                  <a:cubicBezTo>
                    <a:pt x="1258" y="943"/>
                    <a:pt x="1375" y="825"/>
                    <a:pt x="1375" y="678"/>
                  </a:cubicBezTo>
                  <a:cubicBezTo>
                    <a:pt x="1375" y="530"/>
                    <a:pt x="1258" y="413"/>
                    <a:pt x="1110" y="413"/>
                  </a:cubicBezTo>
                  <a:lnTo>
                    <a:pt x="953" y="413"/>
                  </a:lnTo>
                  <a:lnTo>
                    <a:pt x="953" y="255"/>
                  </a:lnTo>
                  <a:cubicBezTo>
                    <a:pt x="953" y="118"/>
                    <a:pt x="835" y="0"/>
                    <a:pt x="697"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9"/>
            <p:cNvSpPr/>
            <p:nvPr/>
          </p:nvSpPr>
          <p:spPr>
            <a:xfrm>
              <a:off x="7826531" y="1407450"/>
              <a:ext cx="126743" cy="25678"/>
            </a:xfrm>
            <a:custGeom>
              <a:avLst/>
              <a:gdLst/>
              <a:ahLst/>
              <a:cxnLst/>
              <a:rect l="l" t="t" r="r" b="b"/>
              <a:pathLst>
                <a:path w="3154" h="639" extrusionOk="0">
                  <a:moveTo>
                    <a:pt x="315" y="1"/>
                  </a:moveTo>
                  <a:cubicBezTo>
                    <a:pt x="138" y="1"/>
                    <a:pt x="0" y="148"/>
                    <a:pt x="0" y="324"/>
                  </a:cubicBezTo>
                  <a:cubicBezTo>
                    <a:pt x="0" y="492"/>
                    <a:pt x="138" y="639"/>
                    <a:pt x="315" y="639"/>
                  </a:cubicBezTo>
                  <a:lnTo>
                    <a:pt x="2839" y="639"/>
                  </a:lnTo>
                  <a:cubicBezTo>
                    <a:pt x="3016" y="639"/>
                    <a:pt x="3154" y="492"/>
                    <a:pt x="3154" y="324"/>
                  </a:cubicBezTo>
                  <a:cubicBezTo>
                    <a:pt x="3154" y="148"/>
                    <a:pt x="3016" y="1"/>
                    <a:pt x="2839"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9"/>
            <p:cNvSpPr/>
            <p:nvPr/>
          </p:nvSpPr>
          <p:spPr>
            <a:xfrm>
              <a:off x="7826531" y="1458364"/>
              <a:ext cx="126743" cy="25276"/>
            </a:xfrm>
            <a:custGeom>
              <a:avLst/>
              <a:gdLst/>
              <a:ahLst/>
              <a:cxnLst/>
              <a:rect l="l" t="t" r="r" b="b"/>
              <a:pathLst>
                <a:path w="3154" h="629" extrusionOk="0">
                  <a:moveTo>
                    <a:pt x="315" y="0"/>
                  </a:moveTo>
                  <a:cubicBezTo>
                    <a:pt x="138" y="0"/>
                    <a:pt x="0" y="138"/>
                    <a:pt x="0" y="315"/>
                  </a:cubicBezTo>
                  <a:cubicBezTo>
                    <a:pt x="0" y="491"/>
                    <a:pt x="138" y="629"/>
                    <a:pt x="315" y="629"/>
                  </a:cubicBezTo>
                  <a:lnTo>
                    <a:pt x="2839" y="629"/>
                  </a:lnTo>
                  <a:cubicBezTo>
                    <a:pt x="3016" y="629"/>
                    <a:pt x="3154" y="491"/>
                    <a:pt x="3154" y="315"/>
                  </a:cubicBezTo>
                  <a:cubicBezTo>
                    <a:pt x="3154" y="138"/>
                    <a:pt x="3016" y="0"/>
                    <a:pt x="2839"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9"/>
            <p:cNvSpPr/>
            <p:nvPr/>
          </p:nvSpPr>
          <p:spPr>
            <a:xfrm>
              <a:off x="7826531" y="1306025"/>
              <a:ext cx="126743" cy="63573"/>
            </a:xfrm>
            <a:custGeom>
              <a:avLst/>
              <a:gdLst/>
              <a:ahLst/>
              <a:cxnLst/>
              <a:rect l="l" t="t" r="r" b="b"/>
              <a:pathLst>
                <a:path w="3154" h="1582" extrusionOk="0">
                  <a:moveTo>
                    <a:pt x="943" y="0"/>
                  </a:moveTo>
                  <a:cubicBezTo>
                    <a:pt x="423" y="0"/>
                    <a:pt x="0" y="432"/>
                    <a:pt x="0" y="953"/>
                  </a:cubicBezTo>
                  <a:lnTo>
                    <a:pt x="0" y="1267"/>
                  </a:lnTo>
                  <a:cubicBezTo>
                    <a:pt x="0" y="1444"/>
                    <a:pt x="138" y="1582"/>
                    <a:pt x="315" y="1582"/>
                  </a:cubicBezTo>
                  <a:lnTo>
                    <a:pt x="2839" y="1582"/>
                  </a:lnTo>
                  <a:cubicBezTo>
                    <a:pt x="3016" y="1582"/>
                    <a:pt x="3154" y="1444"/>
                    <a:pt x="3154" y="1267"/>
                  </a:cubicBezTo>
                  <a:lnTo>
                    <a:pt x="3154" y="953"/>
                  </a:lnTo>
                  <a:cubicBezTo>
                    <a:pt x="3154" y="432"/>
                    <a:pt x="2731" y="0"/>
                    <a:pt x="2211"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9"/>
            <p:cNvSpPr/>
            <p:nvPr/>
          </p:nvSpPr>
          <p:spPr>
            <a:xfrm>
              <a:off x="7890102" y="1567304"/>
              <a:ext cx="23307" cy="70685"/>
            </a:xfrm>
            <a:custGeom>
              <a:avLst/>
              <a:gdLst/>
              <a:ahLst/>
              <a:cxnLst/>
              <a:rect l="l" t="t" r="r" b="b"/>
              <a:pathLst>
                <a:path w="580" h="1759" extrusionOk="0">
                  <a:moveTo>
                    <a:pt x="0" y="0"/>
                  </a:moveTo>
                  <a:lnTo>
                    <a:pt x="0" y="1493"/>
                  </a:lnTo>
                  <a:lnTo>
                    <a:pt x="29" y="1591"/>
                  </a:lnTo>
                  <a:cubicBezTo>
                    <a:pt x="68" y="1700"/>
                    <a:pt x="177" y="1759"/>
                    <a:pt x="275" y="1759"/>
                  </a:cubicBezTo>
                  <a:cubicBezTo>
                    <a:pt x="314" y="1759"/>
                    <a:pt x="343" y="1759"/>
                    <a:pt x="373" y="1748"/>
                  </a:cubicBezTo>
                  <a:cubicBezTo>
                    <a:pt x="511" y="1689"/>
                    <a:pt x="579" y="1542"/>
                    <a:pt x="530" y="1405"/>
                  </a:cubicBezTo>
                  <a:lnTo>
                    <a:pt x="0"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9"/>
            <p:cNvSpPr/>
            <p:nvPr/>
          </p:nvSpPr>
          <p:spPr>
            <a:xfrm>
              <a:off x="7890102" y="1407450"/>
              <a:ext cx="63171" cy="25678"/>
            </a:xfrm>
            <a:custGeom>
              <a:avLst/>
              <a:gdLst/>
              <a:ahLst/>
              <a:cxnLst/>
              <a:rect l="l" t="t" r="r" b="b"/>
              <a:pathLst>
                <a:path w="1572" h="639" extrusionOk="0">
                  <a:moveTo>
                    <a:pt x="0" y="1"/>
                  </a:moveTo>
                  <a:lnTo>
                    <a:pt x="0" y="639"/>
                  </a:lnTo>
                  <a:lnTo>
                    <a:pt x="1257" y="639"/>
                  </a:lnTo>
                  <a:cubicBezTo>
                    <a:pt x="1434" y="639"/>
                    <a:pt x="1572" y="492"/>
                    <a:pt x="1572" y="324"/>
                  </a:cubicBezTo>
                  <a:cubicBezTo>
                    <a:pt x="1572" y="148"/>
                    <a:pt x="1434" y="1"/>
                    <a:pt x="1257"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9"/>
            <p:cNvSpPr/>
            <p:nvPr/>
          </p:nvSpPr>
          <p:spPr>
            <a:xfrm>
              <a:off x="7890102" y="1458364"/>
              <a:ext cx="63171" cy="25276"/>
            </a:xfrm>
            <a:custGeom>
              <a:avLst/>
              <a:gdLst/>
              <a:ahLst/>
              <a:cxnLst/>
              <a:rect l="l" t="t" r="r" b="b"/>
              <a:pathLst>
                <a:path w="1572" h="629" extrusionOk="0">
                  <a:moveTo>
                    <a:pt x="0" y="0"/>
                  </a:moveTo>
                  <a:lnTo>
                    <a:pt x="0" y="629"/>
                  </a:lnTo>
                  <a:lnTo>
                    <a:pt x="1257" y="629"/>
                  </a:lnTo>
                  <a:cubicBezTo>
                    <a:pt x="1434" y="629"/>
                    <a:pt x="1572" y="491"/>
                    <a:pt x="1572" y="315"/>
                  </a:cubicBezTo>
                  <a:cubicBezTo>
                    <a:pt x="1572" y="138"/>
                    <a:pt x="1434" y="0"/>
                    <a:pt x="1257"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9"/>
            <p:cNvSpPr/>
            <p:nvPr/>
          </p:nvSpPr>
          <p:spPr>
            <a:xfrm>
              <a:off x="7890102" y="1306025"/>
              <a:ext cx="63171" cy="63573"/>
            </a:xfrm>
            <a:custGeom>
              <a:avLst/>
              <a:gdLst/>
              <a:ahLst/>
              <a:cxnLst/>
              <a:rect l="l" t="t" r="r" b="b"/>
              <a:pathLst>
                <a:path w="1572" h="1582" extrusionOk="0">
                  <a:moveTo>
                    <a:pt x="0" y="0"/>
                  </a:moveTo>
                  <a:lnTo>
                    <a:pt x="0" y="1582"/>
                  </a:lnTo>
                  <a:lnTo>
                    <a:pt x="1257" y="1582"/>
                  </a:lnTo>
                  <a:cubicBezTo>
                    <a:pt x="1434" y="1582"/>
                    <a:pt x="1572" y="1444"/>
                    <a:pt x="1572" y="1267"/>
                  </a:cubicBezTo>
                  <a:lnTo>
                    <a:pt x="1572" y="953"/>
                  </a:lnTo>
                  <a:cubicBezTo>
                    <a:pt x="1572" y="432"/>
                    <a:pt x="1149" y="0"/>
                    <a:pt x="62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49"/>
          <p:cNvGrpSpPr/>
          <p:nvPr/>
        </p:nvGrpSpPr>
        <p:grpSpPr>
          <a:xfrm>
            <a:off x="2829458" y="2899647"/>
            <a:ext cx="361785" cy="363397"/>
            <a:chOff x="2484102" y="2870163"/>
            <a:chExt cx="431466" cy="433390"/>
          </a:xfrm>
        </p:grpSpPr>
        <p:sp>
          <p:nvSpPr>
            <p:cNvPr id="1746" name="Google Shape;1746;p49"/>
            <p:cNvSpPr/>
            <p:nvPr/>
          </p:nvSpPr>
          <p:spPr>
            <a:xfrm>
              <a:off x="2763543" y="3250991"/>
              <a:ext cx="25276" cy="52562"/>
            </a:xfrm>
            <a:custGeom>
              <a:avLst/>
              <a:gdLst/>
              <a:ahLst/>
              <a:cxnLst/>
              <a:rect l="l" t="t" r="r" b="b"/>
              <a:pathLst>
                <a:path w="629" h="1308" extrusionOk="0">
                  <a:moveTo>
                    <a:pt x="315" y="1"/>
                  </a:moveTo>
                  <a:cubicBezTo>
                    <a:pt x="138" y="1"/>
                    <a:pt x="0" y="138"/>
                    <a:pt x="0" y="315"/>
                  </a:cubicBezTo>
                  <a:lnTo>
                    <a:pt x="0" y="983"/>
                  </a:lnTo>
                  <a:cubicBezTo>
                    <a:pt x="0" y="1160"/>
                    <a:pt x="138" y="1308"/>
                    <a:pt x="315" y="1308"/>
                  </a:cubicBezTo>
                  <a:cubicBezTo>
                    <a:pt x="482" y="1308"/>
                    <a:pt x="629" y="1160"/>
                    <a:pt x="629" y="983"/>
                  </a:cubicBezTo>
                  <a:lnTo>
                    <a:pt x="629" y="315"/>
                  </a:lnTo>
                  <a:cubicBezTo>
                    <a:pt x="629" y="138"/>
                    <a:pt x="482" y="1"/>
                    <a:pt x="31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9"/>
            <p:cNvSpPr/>
            <p:nvPr/>
          </p:nvSpPr>
          <p:spPr>
            <a:xfrm>
              <a:off x="2873247" y="3250991"/>
              <a:ext cx="25317" cy="52562"/>
            </a:xfrm>
            <a:custGeom>
              <a:avLst/>
              <a:gdLst/>
              <a:ahLst/>
              <a:cxnLst/>
              <a:rect l="l" t="t" r="r" b="b"/>
              <a:pathLst>
                <a:path w="630" h="1308" extrusionOk="0">
                  <a:moveTo>
                    <a:pt x="315" y="1"/>
                  </a:moveTo>
                  <a:cubicBezTo>
                    <a:pt x="149" y="1"/>
                    <a:pt x="1" y="138"/>
                    <a:pt x="1" y="315"/>
                  </a:cubicBezTo>
                  <a:lnTo>
                    <a:pt x="1" y="983"/>
                  </a:lnTo>
                  <a:cubicBezTo>
                    <a:pt x="1" y="1160"/>
                    <a:pt x="149" y="1308"/>
                    <a:pt x="315" y="1308"/>
                  </a:cubicBezTo>
                  <a:cubicBezTo>
                    <a:pt x="492" y="1308"/>
                    <a:pt x="629" y="1160"/>
                    <a:pt x="629" y="983"/>
                  </a:cubicBezTo>
                  <a:lnTo>
                    <a:pt x="629" y="629"/>
                  </a:lnTo>
                  <a:cubicBezTo>
                    <a:pt x="629" y="453"/>
                    <a:pt x="492" y="1"/>
                    <a:pt x="31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9"/>
            <p:cNvSpPr/>
            <p:nvPr/>
          </p:nvSpPr>
          <p:spPr>
            <a:xfrm>
              <a:off x="2763543" y="3250991"/>
              <a:ext cx="25276" cy="52562"/>
            </a:xfrm>
            <a:custGeom>
              <a:avLst/>
              <a:gdLst/>
              <a:ahLst/>
              <a:cxnLst/>
              <a:rect l="l" t="t" r="r" b="b"/>
              <a:pathLst>
                <a:path w="629" h="1308" extrusionOk="0">
                  <a:moveTo>
                    <a:pt x="315" y="1"/>
                  </a:moveTo>
                  <a:cubicBezTo>
                    <a:pt x="138" y="1"/>
                    <a:pt x="0" y="138"/>
                    <a:pt x="0" y="315"/>
                  </a:cubicBezTo>
                  <a:lnTo>
                    <a:pt x="0" y="983"/>
                  </a:lnTo>
                  <a:cubicBezTo>
                    <a:pt x="0" y="1160"/>
                    <a:pt x="138" y="1308"/>
                    <a:pt x="315" y="1308"/>
                  </a:cubicBezTo>
                  <a:cubicBezTo>
                    <a:pt x="482" y="1308"/>
                    <a:pt x="629" y="1160"/>
                    <a:pt x="629" y="983"/>
                  </a:cubicBezTo>
                  <a:lnTo>
                    <a:pt x="629" y="315"/>
                  </a:lnTo>
                  <a:cubicBezTo>
                    <a:pt x="629" y="138"/>
                    <a:pt x="482" y="1"/>
                    <a:pt x="31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9"/>
            <p:cNvSpPr/>
            <p:nvPr/>
          </p:nvSpPr>
          <p:spPr>
            <a:xfrm>
              <a:off x="2873247" y="3250991"/>
              <a:ext cx="25317" cy="52562"/>
            </a:xfrm>
            <a:custGeom>
              <a:avLst/>
              <a:gdLst/>
              <a:ahLst/>
              <a:cxnLst/>
              <a:rect l="l" t="t" r="r" b="b"/>
              <a:pathLst>
                <a:path w="630" h="1308" extrusionOk="0">
                  <a:moveTo>
                    <a:pt x="315" y="1"/>
                  </a:moveTo>
                  <a:cubicBezTo>
                    <a:pt x="149" y="1"/>
                    <a:pt x="1" y="138"/>
                    <a:pt x="1" y="315"/>
                  </a:cubicBezTo>
                  <a:lnTo>
                    <a:pt x="1" y="983"/>
                  </a:lnTo>
                  <a:cubicBezTo>
                    <a:pt x="1" y="1160"/>
                    <a:pt x="149" y="1308"/>
                    <a:pt x="315" y="1308"/>
                  </a:cubicBezTo>
                  <a:cubicBezTo>
                    <a:pt x="492" y="1308"/>
                    <a:pt x="629" y="1160"/>
                    <a:pt x="629" y="983"/>
                  </a:cubicBezTo>
                  <a:lnTo>
                    <a:pt x="629" y="629"/>
                  </a:lnTo>
                  <a:cubicBezTo>
                    <a:pt x="629" y="453"/>
                    <a:pt x="492" y="1"/>
                    <a:pt x="315"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9"/>
            <p:cNvSpPr/>
            <p:nvPr/>
          </p:nvSpPr>
          <p:spPr>
            <a:xfrm>
              <a:off x="2611205" y="3250991"/>
              <a:ext cx="25276" cy="52562"/>
            </a:xfrm>
            <a:custGeom>
              <a:avLst/>
              <a:gdLst/>
              <a:ahLst/>
              <a:cxnLst/>
              <a:rect l="l" t="t" r="r" b="b"/>
              <a:pathLst>
                <a:path w="629" h="1308" extrusionOk="0">
                  <a:moveTo>
                    <a:pt x="314" y="1"/>
                  </a:moveTo>
                  <a:cubicBezTo>
                    <a:pt x="138" y="1"/>
                    <a:pt x="0" y="138"/>
                    <a:pt x="0" y="315"/>
                  </a:cubicBezTo>
                  <a:lnTo>
                    <a:pt x="0" y="983"/>
                  </a:lnTo>
                  <a:cubicBezTo>
                    <a:pt x="0" y="1160"/>
                    <a:pt x="138" y="1308"/>
                    <a:pt x="314" y="1308"/>
                  </a:cubicBezTo>
                  <a:cubicBezTo>
                    <a:pt x="491" y="1308"/>
                    <a:pt x="629" y="1160"/>
                    <a:pt x="629" y="983"/>
                  </a:cubicBezTo>
                  <a:lnTo>
                    <a:pt x="629" y="315"/>
                  </a:lnTo>
                  <a:cubicBezTo>
                    <a:pt x="629" y="138"/>
                    <a:pt x="491" y="1"/>
                    <a:pt x="314"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9"/>
            <p:cNvSpPr/>
            <p:nvPr/>
          </p:nvSpPr>
          <p:spPr>
            <a:xfrm>
              <a:off x="2501099" y="3250991"/>
              <a:ext cx="25678" cy="52562"/>
            </a:xfrm>
            <a:custGeom>
              <a:avLst/>
              <a:gdLst/>
              <a:ahLst/>
              <a:cxnLst/>
              <a:rect l="l" t="t" r="r" b="b"/>
              <a:pathLst>
                <a:path w="639" h="1308" extrusionOk="0">
                  <a:moveTo>
                    <a:pt x="315" y="1"/>
                  </a:moveTo>
                  <a:cubicBezTo>
                    <a:pt x="147" y="1"/>
                    <a:pt x="0" y="453"/>
                    <a:pt x="0" y="629"/>
                  </a:cubicBezTo>
                  <a:lnTo>
                    <a:pt x="0" y="983"/>
                  </a:lnTo>
                  <a:cubicBezTo>
                    <a:pt x="0" y="1160"/>
                    <a:pt x="147" y="1308"/>
                    <a:pt x="315" y="1308"/>
                  </a:cubicBezTo>
                  <a:cubicBezTo>
                    <a:pt x="491" y="1308"/>
                    <a:pt x="638" y="1160"/>
                    <a:pt x="638" y="983"/>
                  </a:cubicBezTo>
                  <a:lnTo>
                    <a:pt x="638" y="315"/>
                  </a:lnTo>
                  <a:cubicBezTo>
                    <a:pt x="638" y="138"/>
                    <a:pt x="491" y="1"/>
                    <a:pt x="31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9"/>
            <p:cNvSpPr/>
            <p:nvPr/>
          </p:nvSpPr>
          <p:spPr>
            <a:xfrm>
              <a:off x="2611205" y="3250991"/>
              <a:ext cx="25276" cy="52562"/>
            </a:xfrm>
            <a:custGeom>
              <a:avLst/>
              <a:gdLst/>
              <a:ahLst/>
              <a:cxnLst/>
              <a:rect l="l" t="t" r="r" b="b"/>
              <a:pathLst>
                <a:path w="629" h="1308" extrusionOk="0">
                  <a:moveTo>
                    <a:pt x="314" y="1"/>
                  </a:moveTo>
                  <a:cubicBezTo>
                    <a:pt x="138" y="1"/>
                    <a:pt x="0" y="138"/>
                    <a:pt x="0" y="315"/>
                  </a:cubicBezTo>
                  <a:lnTo>
                    <a:pt x="0" y="983"/>
                  </a:lnTo>
                  <a:cubicBezTo>
                    <a:pt x="0" y="1160"/>
                    <a:pt x="138" y="1308"/>
                    <a:pt x="314" y="1308"/>
                  </a:cubicBezTo>
                  <a:cubicBezTo>
                    <a:pt x="491" y="1308"/>
                    <a:pt x="629" y="1160"/>
                    <a:pt x="629" y="983"/>
                  </a:cubicBezTo>
                  <a:lnTo>
                    <a:pt x="629" y="315"/>
                  </a:lnTo>
                  <a:cubicBezTo>
                    <a:pt x="629" y="138"/>
                    <a:pt x="491" y="1"/>
                    <a:pt x="314"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9"/>
            <p:cNvSpPr/>
            <p:nvPr/>
          </p:nvSpPr>
          <p:spPr>
            <a:xfrm>
              <a:off x="2501099" y="3250991"/>
              <a:ext cx="25678" cy="52562"/>
            </a:xfrm>
            <a:custGeom>
              <a:avLst/>
              <a:gdLst/>
              <a:ahLst/>
              <a:cxnLst/>
              <a:rect l="l" t="t" r="r" b="b"/>
              <a:pathLst>
                <a:path w="639" h="1308" extrusionOk="0">
                  <a:moveTo>
                    <a:pt x="315" y="1"/>
                  </a:moveTo>
                  <a:cubicBezTo>
                    <a:pt x="147" y="1"/>
                    <a:pt x="0" y="453"/>
                    <a:pt x="0" y="629"/>
                  </a:cubicBezTo>
                  <a:lnTo>
                    <a:pt x="0" y="983"/>
                  </a:lnTo>
                  <a:cubicBezTo>
                    <a:pt x="0" y="1160"/>
                    <a:pt x="147" y="1308"/>
                    <a:pt x="315" y="1308"/>
                  </a:cubicBezTo>
                  <a:cubicBezTo>
                    <a:pt x="491" y="1308"/>
                    <a:pt x="638" y="1160"/>
                    <a:pt x="638" y="983"/>
                  </a:cubicBezTo>
                  <a:lnTo>
                    <a:pt x="638" y="315"/>
                  </a:lnTo>
                  <a:cubicBezTo>
                    <a:pt x="638" y="138"/>
                    <a:pt x="491" y="1"/>
                    <a:pt x="31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9"/>
            <p:cNvSpPr/>
            <p:nvPr/>
          </p:nvSpPr>
          <p:spPr>
            <a:xfrm>
              <a:off x="2547673" y="2895801"/>
              <a:ext cx="25276" cy="101467"/>
            </a:xfrm>
            <a:custGeom>
              <a:avLst/>
              <a:gdLst/>
              <a:ahLst/>
              <a:cxnLst/>
              <a:rect l="l" t="t" r="r" b="b"/>
              <a:pathLst>
                <a:path w="629" h="2525" extrusionOk="0">
                  <a:moveTo>
                    <a:pt x="315" y="0"/>
                  </a:moveTo>
                  <a:cubicBezTo>
                    <a:pt x="147" y="0"/>
                    <a:pt x="0" y="138"/>
                    <a:pt x="0" y="314"/>
                  </a:cubicBezTo>
                  <a:lnTo>
                    <a:pt x="0" y="2210"/>
                  </a:lnTo>
                  <a:cubicBezTo>
                    <a:pt x="0" y="2377"/>
                    <a:pt x="147" y="2525"/>
                    <a:pt x="315" y="2525"/>
                  </a:cubicBezTo>
                  <a:cubicBezTo>
                    <a:pt x="491" y="2525"/>
                    <a:pt x="629" y="2377"/>
                    <a:pt x="629" y="2210"/>
                  </a:cubicBezTo>
                  <a:lnTo>
                    <a:pt x="629" y="314"/>
                  </a:lnTo>
                  <a:cubicBezTo>
                    <a:pt x="629" y="138"/>
                    <a:pt x="491" y="0"/>
                    <a:pt x="315"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9"/>
            <p:cNvSpPr/>
            <p:nvPr/>
          </p:nvSpPr>
          <p:spPr>
            <a:xfrm>
              <a:off x="2495554" y="2921117"/>
              <a:ext cx="45409" cy="76151"/>
            </a:xfrm>
            <a:custGeom>
              <a:avLst/>
              <a:gdLst/>
              <a:ahLst/>
              <a:cxnLst/>
              <a:rect l="l" t="t" r="r" b="b"/>
              <a:pathLst>
                <a:path w="1130" h="1895" extrusionOk="0">
                  <a:moveTo>
                    <a:pt x="357" y="0"/>
                  </a:moveTo>
                  <a:cubicBezTo>
                    <a:pt x="323" y="0"/>
                    <a:pt x="289" y="6"/>
                    <a:pt x="256" y="18"/>
                  </a:cubicBezTo>
                  <a:cubicBezTo>
                    <a:pt x="89" y="68"/>
                    <a:pt x="1" y="245"/>
                    <a:pt x="49" y="411"/>
                  </a:cubicBezTo>
                  <a:lnTo>
                    <a:pt x="472" y="1679"/>
                  </a:lnTo>
                  <a:cubicBezTo>
                    <a:pt x="521" y="1806"/>
                    <a:pt x="639" y="1895"/>
                    <a:pt x="776" y="1895"/>
                  </a:cubicBezTo>
                  <a:cubicBezTo>
                    <a:pt x="806" y="1895"/>
                    <a:pt x="835" y="1885"/>
                    <a:pt x="875" y="1875"/>
                  </a:cubicBezTo>
                  <a:cubicBezTo>
                    <a:pt x="1042" y="1826"/>
                    <a:pt x="1130" y="1639"/>
                    <a:pt x="1071" y="1472"/>
                  </a:cubicBezTo>
                  <a:lnTo>
                    <a:pt x="649" y="215"/>
                  </a:lnTo>
                  <a:cubicBezTo>
                    <a:pt x="610" y="83"/>
                    <a:pt x="485" y="0"/>
                    <a:pt x="357"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9"/>
            <p:cNvSpPr/>
            <p:nvPr/>
          </p:nvSpPr>
          <p:spPr>
            <a:xfrm>
              <a:off x="2491978" y="2971990"/>
              <a:ext cx="103075" cy="101467"/>
            </a:xfrm>
            <a:custGeom>
              <a:avLst/>
              <a:gdLst/>
              <a:ahLst/>
              <a:cxnLst/>
              <a:rect l="l" t="t" r="r" b="b"/>
              <a:pathLst>
                <a:path w="2565" h="2525" extrusionOk="0">
                  <a:moveTo>
                    <a:pt x="335" y="0"/>
                  </a:moveTo>
                  <a:cubicBezTo>
                    <a:pt x="149" y="0"/>
                    <a:pt x="1" y="157"/>
                    <a:pt x="21" y="344"/>
                  </a:cubicBezTo>
                  <a:lnTo>
                    <a:pt x="267" y="2524"/>
                  </a:lnTo>
                  <a:lnTo>
                    <a:pt x="2299" y="2524"/>
                  </a:lnTo>
                  <a:lnTo>
                    <a:pt x="2545" y="344"/>
                  </a:lnTo>
                  <a:cubicBezTo>
                    <a:pt x="2565" y="157"/>
                    <a:pt x="2417" y="0"/>
                    <a:pt x="223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9"/>
            <p:cNvSpPr/>
            <p:nvPr/>
          </p:nvSpPr>
          <p:spPr>
            <a:xfrm>
              <a:off x="2543293" y="2971990"/>
              <a:ext cx="51758" cy="101467"/>
            </a:xfrm>
            <a:custGeom>
              <a:avLst/>
              <a:gdLst/>
              <a:ahLst/>
              <a:cxnLst/>
              <a:rect l="l" t="t" r="r" b="b"/>
              <a:pathLst>
                <a:path w="1288" h="2525" extrusionOk="0">
                  <a:moveTo>
                    <a:pt x="1" y="0"/>
                  </a:moveTo>
                  <a:lnTo>
                    <a:pt x="1" y="2524"/>
                  </a:lnTo>
                  <a:lnTo>
                    <a:pt x="1022" y="2524"/>
                  </a:lnTo>
                  <a:lnTo>
                    <a:pt x="1268" y="344"/>
                  </a:lnTo>
                  <a:cubicBezTo>
                    <a:pt x="1288" y="157"/>
                    <a:pt x="1140" y="0"/>
                    <a:pt x="954"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9"/>
            <p:cNvSpPr/>
            <p:nvPr/>
          </p:nvSpPr>
          <p:spPr>
            <a:xfrm>
              <a:off x="2623823" y="2883143"/>
              <a:ext cx="152382" cy="202934"/>
            </a:xfrm>
            <a:custGeom>
              <a:avLst/>
              <a:gdLst/>
              <a:ahLst/>
              <a:cxnLst/>
              <a:rect l="l" t="t" r="r" b="b"/>
              <a:pathLst>
                <a:path w="3792" h="5050" extrusionOk="0">
                  <a:moveTo>
                    <a:pt x="845" y="1"/>
                  </a:moveTo>
                  <a:cubicBezTo>
                    <a:pt x="374" y="1"/>
                    <a:pt x="0" y="374"/>
                    <a:pt x="0" y="836"/>
                  </a:cubicBezTo>
                  <a:lnTo>
                    <a:pt x="0" y="5049"/>
                  </a:lnTo>
                  <a:lnTo>
                    <a:pt x="3792" y="5049"/>
                  </a:lnTo>
                  <a:lnTo>
                    <a:pt x="3792" y="836"/>
                  </a:lnTo>
                  <a:cubicBezTo>
                    <a:pt x="3792" y="374"/>
                    <a:pt x="3409" y="1"/>
                    <a:pt x="2947"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9"/>
            <p:cNvSpPr/>
            <p:nvPr/>
          </p:nvSpPr>
          <p:spPr>
            <a:xfrm>
              <a:off x="2700012" y="2883143"/>
              <a:ext cx="76191" cy="202934"/>
            </a:xfrm>
            <a:custGeom>
              <a:avLst/>
              <a:gdLst/>
              <a:ahLst/>
              <a:cxnLst/>
              <a:rect l="l" t="t" r="r" b="b"/>
              <a:pathLst>
                <a:path w="1896" h="5050" extrusionOk="0">
                  <a:moveTo>
                    <a:pt x="0" y="1"/>
                  </a:moveTo>
                  <a:lnTo>
                    <a:pt x="0" y="5049"/>
                  </a:lnTo>
                  <a:lnTo>
                    <a:pt x="1896" y="5049"/>
                  </a:lnTo>
                  <a:lnTo>
                    <a:pt x="1896" y="836"/>
                  </a:lnTo>
                  <a:cubicBezTo>
                    <a:pt x="1896" y="374"/>
                    <a:pt x="1513" y="1"/>
                    <a:pt x="105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9"/>
            <p:cNvSpPr/>
            <p:nvPr/>
          </p:nvSpPr>
          <p:spPr>
            <a:xfrm>
              <a:off x="2611205" y="2870163"/>
              <a:ext cx="177618" cy="215914"/>
            </a:xfrm>
            <a:custGeom>
              <a:avLst/>
              <a:gdLst/>
              <a:ahLst/>
              <a:cxnLst/>
              <a:rect l="l" t="t" r="r" b="b"/>
              <a:pathLst>
                <a:path w="4420" h="5373" extrusionOk="0">
                  <a:moveTo>
                    <a:pt x="1159" y="0"/>
                  </a:moveTo>
                  <a:cubicBezTo>
                    <a:pt x="521" y="0"/>
                    <a:pt x="0" y="520"/>
                    <a:pt x="0" y="1159"/>
                  </a:cubicBezTo>
                  <a:lnTo>
                    <a:pt x="0" y="5372"/>
                  </a:lnTo>
                  <a:lnTo>
                    <a:pt x="629" y="5372"/>
                  </a:lnTo>
                  <a:lnTo>
                    <a:pt x="629" y="1159"/>
                  </a:lnTo>
                  <a:cubicBezTo>
                    <a:pt x="629" y="874"/>
                    <a:pt x="864" y="638"/>
                    <a:pt x="1159" y="638"/>
                  </a:cubicBezTo>
                  <a:lnTo>
                    <a:pt x="3261" y="638"/>
                  </a:lnTo>
                  <a:cubicBezTo>
                    <a:pt x="3556" y="638"/>
                    <a:pt x="3791" y="874"/>
                    <a:pt x="3791" y="1159"/>
                  </a:cubicBezTo>
                  <a:lnTo>
                    <a:pt x="3791" y="5372"/>
                  </a:lnTo>
                  <a:lnTo>
                    <a:pt x="4420" y="5372"/>
                  </a:lnTo>
                  <a:lnTo>
                    <a:pt x="4420" y="1159"/>
                  </a:lnTo>
                  <a:cubicBezTo>
                    <a:pt x="4420" y="520"/>
                    <a:pt x="3900" y="0"/>
                    <a:pt x="3261"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9"/>
            <p:cNvSpPr/>
            <p:nvPr/>
          </p:nvSpPr>
          <p:spPr>
            <a:xfrm>
              <a:off x="2700012" y="2870163"/>
              <a:ext cx="88809" cy="215914"/>
            </a:xfrm>
            <a:custGeom>
              <a:avLst/>
              <a:gdLst/>
              <a:ahLst/>
              <a:cxnLst/>
              <a:rect l="l" t="t" r="r" b="b"/>
              <a:pathLst>
                <a:path w="2210" h="5373" extrusionOk="0">
                  <a:moveTo>
                    <a:pt x="0" y="0"/>
                  </a:moveTo>
                  <a:lnTo>
                    <a:pt x="0" y="638"/>
                  </a:lnTo>
                  <a:lnTo>
                    <a:pt x="1051" y="638"/>
                  </a:lnTo>
                  <a:cubicBezTo>
                    <a:pt x="1346" y="638"/>
                    <a:pt x="1581" y="874"/>
                    <a:pt x="1581" y="1159"/>
                  </a:cubicBezTo>
                  <a:lnTo>
                    <a:pt x="1581" y="5372"/>
                  </a:lnTo>
                  <a:lnTo>
                    <a:pt x="2210" y="5372"/>
                  </a:lnTo>
                  <a:lnTo>
                    <a:pt x="2210" y="1159"/>
                  </a:lnTo>
                  <a:cubicBezTo>
                    <a:pt x="2210" y="520"/>
                    <a:pt x="1690" y="0"/>
                    <a:pt x="1051"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9"/>
            <p:cNvSpPr/>
            <p:nvPr/>
          </p:nvSpPr>
          <p:spPr>
            <a:xfrm>
              <a:off x="2501099" y="3098652"/>
              <a:ext cx="397470" cy="177658"/>
            </a:xfrm>
            <a:custGeom>
              <a:avLst/>
              <a:gdLst/>
              <a:ahLst/>
              <a:cxnLst/>
              <a:rect l="l" t="t" r="r" b="b"/>
              <a:pathLst>
                <a:path w="9891" h="4421" extrusionOk="0">
                  <a:moveTo>
                    <a:pt x="0" y="1"/>
                  </a:moveTo>
                  <a:lnTo>
                    <a:pt x="0" y="4420"/>
                  </a:lnTo>
                  <a:lnTo>
                    <a:pt x="9890" y="4420"/>
                  </a:lnTo>
                  <a:lnTo>
                    <a:pt x="9890"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9"/>
            <p:cNvSpPr/>
            <p:nvPr/>
          </p:nvSpPr>
          <p:spPr>
            <a:xfrm>
              <a:off x="2700012" y="3098652"/>
              <a:ext cx="198554" cy="177658"/>
            </a:xfrm>
            <a:custGeom>
              <a:avLst/>
              <a:gdLst/>
              <a:ahLst/>
              <a:cxnLst/>
              <a:rect l="l" t="t" r="r" b="b"/>
              <a:pathLst>
                <a:path w="4941" h="4421" extrusionOk="0">
                  <a:moveTo>
                    <a:pt x="0" y="1"/>
                  </a:moveTo>
                  <a:lnTo>
                    <a:pt x="0" y="4420"/>
                  </a:lnTo>
                  <a:lnTo>
                    <a:pt x="4940" y="4420"/>
                  </a:lnTo>
                  <a:lnTo>
                    <a:pt x="4940"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9"/>
            <p:cNvSpPr/>
            <p:nvPr/>
          </p:nvSpPr>
          <p:spPr>
            <a:xfrm>
              <a:off x="2602525" y="3149606"/>
              <a:ext cx="194616" cy="75789"/>
            </a:xfrm>
            <a:custGeom>
              <a:avLst/>
              <a:gdLst/>
              <a:ahLst/>
              <a:cxnLst/>
              <a:rect l="l" t="t" r="r" b="b"/>
              <a:pathLst>
                <a:path w="4843" h="1886" extrusionOk="0">
                  <a:moveTo>
                    <a:pt x="325" y="0"/>
                  </a:moveTo>
                  <a:cubicBezTo>
                    <a:pt x="148" y="0"/>
                    <a:pt x="0" y="138"/>
                    <a:pt x="0" y="314"/>
                  </a:cubicBezTo>
                  <a:lnTo>
                    <a:pt x="0" y="1571"/>
                  </a:lnTo>
                  <a:cubicBezTo>
                    <a:pt x="0" y="1748"/>
                    <a:pt x="148" y="1886"/>
                    <a:pt x="325" y="1886"/>
                  </a:cubicBezTo>
                  <a:lnTo>
                    <a:pt x="4528" y="1886"/>
                  </a:lnTo>
                  <a:cubicBezTo>
                    <a:pt x="4705" y="1886"/>
                    <a:pt x="4843" y="1748"/>
                    <a:pt x="4843" y="1571"/>
                  </a:cubicBezTo>
                  <a:lnTo>
                    <a:pt x="4843" y="314"/>
                  </a:lnTo>
                  <a:cubicBezTo>
                    <a:pt x="4843" y="138"/>
                    <a:pt x="4705" y="0"/>
                    <a:pt x="4528"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9"/>
            <p:cNvSpPr/>
            <p:nvPr/>
          </p:nvSpPr>
          <p:spPr>
            <a:xfrm>
              <a:off x="2484102" y="3060758"/>
              <a:ext cx="431466" cy="50553"/>
            </a:xfrm>
            <a:custGeom>
              <a:avLst/>
              <a:gdLst/>
              <a:ahLst/>
              <a:cxnLst/>
              <a:rect l="l" t="t" r="r" b="b"/>
              <a:pathLst>
                <a:path w="10737" h="1258" extrusionOk="0">
                  <a:moveTo>
                    <a:pt x="325" y="1"/>
                  </a:moveTo>
                  <a:cubicBezTo>
                    <a:pt x="148" y="1"/>
                    <a:pt x="1" y="138"/>
                    <a:pt x="1" y="315"/>
                  </a:cubicBezTo>
                  <a:lnTo>
                    <a:pt x="1" y="944"/>
                  </a:lnTo>
                  <a:cubicBezTo>
                    <a:pt x="1" y="1120"/>
                    <a:pt x="148" y="1258"/>
                    <a:pt x="325" y="1258"/>
                  </a:cubicBezTo>
                  <a:lnTo>
                    <a:pt x="10422" y="1258"/>
                  </a:lnTo>
                  <a:cubicBezTo>
                    <a:pt x="10599" y="1258"/>
                    <a:pt x="10736" y="1120"/>
                    <a:pt x="10736" y="944"/>
                  </a:cubicBezTo>
                  <a:lnTo>
                    <a:pt x="10736" y="315"/>
                  </a:lnTo>
                  <a:cubicBezTo>
                    <a:pt x="10736" y="138"/>
                    <a:pt x="10599" y="1"/>
                    <a:pt x="10422"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9"/>
            <p:cNvSpPr/>
            <p:nvPr/>
          </p:nvSpPr>
          <p:spPr>
            <a:xfrm>
              <a:off x="2700012" y="3060758"/>
              <a:ext cx="215552" cy="50553"/>
            </a:xfrm>
            <a:custGeom>
              <a:avLst/>
              <a:gdLst/>
              <a:ahLst/>
              <a:cxnLst/>
              <a:rect l="l" t="t" r="r" b="b"/>
              <a:pathLst>
                <a:path w="5364" h="1258" extrusionOk="0">
                  <a:moveTo>
                    <a:pt x="0" y="1"/>
                  </a:moveTo>
                  <a:lnTo>
                    <a:pt x="0" y="1258"/>
                  </a:lnTo>
                  <a:lnTo>
                    <a:pt x="5049" y="1258"/>
                  </a:lnTo>
                  <a:cubicBezTo>
                    <a:pt x="5226" y="1258"/>
                    <a:pt x="5363" y="1120"/>
                    <a:pt x="5363" y="944"/>
                  </a:cubicBezTo>
                  <a:lnTo>
                    <a:pt x="5363" y="315"/>
                  </a:lnTo>
                  <a:cubicBezTo>
                    <a:pt x="5363" y="138"/>
                    <a:pt x="5226" y="1"/>
                    <a:pt x="5049"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9"/>
            <p:cNvSpPr/>
            <p:nvPr/>
          </p:nvSpPr>
          <p:spPr>
            <a:xfrm>
              <a:off x="2700012" y="3149606"/>
              <a:ext cx="97127" cy="75789"/>
            </a:xfrm>
            <a:custGeom>
              <a:avLst/>
              <a:gdLst/>
              <a:ahLst/>
              <a:cxnLst/>
              <a:rect l="l" t="t" r="r" b="b"/>
              <a:pathLst>
                <a:path w="2417" h="1886" extrusionOk="0">
                  <a:moveTo>
                    <a:pt x="0" y="0"/>
                  </a:moveTo>
                  <a:lnTo>
                    <a:pt x="0" y="1886"/>
                  </a:lnTo>
                  <a:lnTo>
                    <a:pt x="2102" y="1886"/>
                  </a:lnTo>
                  <a:cubicBezTo>
                    <a:pt x="2279" y="1886"/>
                    <a:pt x="2417" y="1748"/>
                    <a:pt x="2417" y="1571"/>
                  </a:cubicBezTo>
                  <a:lnTo>
                    <a:pt x="2417" y="314"/>
                  </a:lnTo>
                  <a:cubicBezTo>
                    <a:pt x="2417" y="138"/>
                    <a:pt x="2279" y="0"/>
                    <a:pt x="2102"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9"/>
            <p:cNvSpPr/>
            <p:nvPr/>
          </p:nvSpPr>
          <p:spPr>
            <a:xfrm>
              <a:off x="2729588" y="2958931"/>
              <a:ext cx="160700" cy="50995"/>
            </a:xfrm>
            <a:custGeom>
              <a:avLst/>
              <a:gdLst/>
              <a:ahLst/>
              <a:cxnLst/>
              <a:rect l="l" t="t" r="r" b="b"/>
              <a:pathLst>
                <a:path w="3999" h="1269" extrusionOk="0">
                  <a:moveTo>
                    <a:pt x="629" y="1"/>
                  </a:moveTo>
                  <a:cubicBezTo>
                    <a:pt x="286" y="1"/>
                    <a:pt x="1" y="286"/>
                    <a:pt x="1" y="639"/>
                  </a:cubicBezTo>
                  <a:cubicBezTo>
                    <a:pt x="1" y="983"/>
                    <a:pt x="286" y="1268"/>
                    <a:pt x="629" y="1268"/>
                  </a:cubicBezTo>
                  <a:lnTo>
                    <a:pt x="3684" y="1268"/>
                  </a:lnTo>
                  <a:cubicBezTo>
                    <a:pt x="3861" y="1268"/>
                    <a:pt x="3999" y="1131"/>
                    <a:pt x="3999" y="954"/>
                  </a:cubicBezTo>
                  <a:lnTo>
                    <a:pt x="3999" y="325"/>
                  </a:lnTo>
                  <a:cubicBezTo>
                    <a:pt x="3999" y="148"/>
                    <a:pt x="3861" y="1"/>
                    <a:pt x="368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9"/>
            <p:cNvSpPr/>
            <p:nvPr/>
          </p:nvSpPr>
          <p:spPr>
            <a:xfrm>
              <a:off x="2729588" y="3009884"/>
              <a:ext cx="160700" cy="50914"/>
            </a:xfrm>
            <a:custGeom>
              <a:avLst/>
              <a:gdLst/>
              <a:ahLst/>
              <a:cxnLst/>
              <a:rect l="l" t="t" r="r" b="b"/>
              <a:pathLst>
                <a:path w="3999" h="1267" extrusionOk="0">
                  <a:moveTo>
                    <a:pt x="629" y="0"/>
                  </a:moveTo>
                  <a:cubicBezTo>
                    <a:pt x="286" y="0"/>
                    <a:pt x="1" y="285"/>
                    <a:pt x="1" y="629"/>
                  </a:cubicBezTo>
                  <a:cubicBezTo>
                    <a:pt x="1" y="982"/>
                    <a:pt x="286" y="1267"/>
                    <a:pt x="629" y="1267"/>
                  </a:cubicBezTo>
                  <a:lnTo>
                    <a:pt x="3999" y="1267"/>
                  </a:lnTo>
                  <a:lnTo>
                    <a:pt x="3999" y="314"/>
                  </a:lnTo>
                  <a:cubicBezTo>
                    <a:pt x="3999" y="138"/>
                    <a:pt x="3861" y="0"/>
                    <a:pt x="3684"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9"/>
            <p:cNvSpPr/>
            <p:nvPr/>
          </p:nvSpPr>
          <p:spPr>
            <a:xfrm>
              <a:off x="2809715" y="3009884"/>
              <a:ext cx="80571" cy="50914"/>
            </a:xfrm>
            <a:custGeom>
              <a:avLst/>
              <a:gdLst/>
              <a:ahLst/>
              <a:cxnLst/>
              <a:rect l="l" t="t" r="r" b="b"/>
              <a:pathLst>
                <a:path w="2005" h="1267" extrusionOk="0">
                  <a:moveTo>
                    <a:pt x="1" y="0"/>
                  </a:moveTo>
                  <a:lnTo>
                    <a:pt x="1" y="1267"/>
                  </a:lnTo>
                  <a:lnTo>
                    <a:pt x="2005" y="1267"/>
                  </a:lnTo>
                  <a:lnTo>
                    <a:pt x="2005" y="314"/>
                  </a:lnTo>
                  <a:cubicBezTo>
                    <a:pt x="2005" y="138"/>
                    <a:pt x="1867" y="0"/>
                    <a:pt x="1690"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9"/>
            <p:cNvSpPr/>
            <p:nvPr/>
          </p:nvSpPr>
          <p:spPr>
            <a:xfrm>
              <a:off x="2809715" y="2958931"/>
              <a:ext cx="80571" cy="50995"/>
            </a:xfrm>
            <a:custGeom>
              <a:avLst/>
              <a:gdLst/>
              <a:ahLst/>
              <a:cxnLst/>
              <a:rect l="l" t="t" r="r" b="b"/>
              <a:pathLst>
                <a:path w="2005" h="1269" extrusionOk="0">
                  <a:moveTo>
                    <a:pt x="1" y="1"/>
                  </a:moveTo>
                  <a:lnTo>
                    <a:pt x="1" y="1268"/>
                  </a:lnTo>
                  <a:lnTo>
                    <a:pt x="1690" y="1268"/>
                  </a:lnTo>
                  <a:cubicBezTo>
                    <a:pt x="1867" y="1268"/>
                    <a:pt x="2005" y="1131"/>
                    <a:pt x="2005" y="954"/>
                  </a:cubicBezTo>
                  <a:lnTo>
                    <a:pt x="2005" y="325"/>
                  </a:lnTo>
                  <a:cubicBezTo>
                    <a:pt x="2005" y="148"/>
                    <a:pt x="1867" y="1"/>
                    <a:pt x="169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49"/>
          <p:cNvGrpSpPr/>
          <p:nvPr/>
        </p:nvGrpSpPr>
        <p:grpSpPr>
          <a:xfrm>
            <a:off x="3476645" y="2899546"/>
            <a:ext cx="306841" cy="363381"/>
            <a:chOff x="3476645" y="2899546"/>
            <a:chExt cx="306841" cy="363381"/>
          </a:xfrm>
        </p:grpSpPr>
        <p:sp>
          <p:nvSpPr>
            <p:cNvPr id="1773" name="Google Shape;1773;p49"/>
            <p:cNvSpPr/>
            <p:nvPr/>
          </p:nvSpPr>
          <p:spPr>
            <a:xfrm>
              <a:off x="3563034" y="3159658"/>
              <a:ext cx="150605" cy="96664"/>
            </a:xfrm>
            <a:custGeom>
              <a:avLst/>
              <a:gdLst/>
              <a:ahLst/>
              <a:cxnLst/>
              <a:rect l="l" t="t" r="r" b="b"/>
              <a:pathLst>
                <a:path w="4470" h="2869" extrusionOk="0">
                  <a:moveTo>
                    <a:pt x="1055" y="0"/>
                  </a:moveTo>
                  <a:cubicBezTo>
                    <a:pt x="1026" y="0"/>
                    <a:pt x="998" y="18"/>
                    <a:pt x="973" y="39"/>
                  </a:cubicBezTo>
                  <a:cubicBezTo>
                    <a:pt x="904" y="98"/>
                    <a:pt x="865" y="186"/>
                    <a:pt x="865" y="275"/>
                  </a:cubicBezTo>
                  <a:lnTo>
                    <a:pt x="865" y="707"/>
                  </a:lnTo>
                  <a:cubicBezTo>
                    <a:pt x="865" y="1395"/>
                    <a:pt x="600" y="2033"/>
                    <a:pt x="109" y="2524"/>
                  </a:cubicBezTo>
                  <a:cubicBezTo>
                    <a:pt x="20" y="2613"/>
                    <a:pt x="1" y="2750"/>
                    <a:pt x="50" y="2868"/>
                  </a:cubicBezTo>
                  <a:lnTo>
                    <a:pt x="4421" y="2868"/>
                  </a:lnTo>
                  <a:cubicBezTo>
                    <a:pt x="4469" y="2750"/>
                    <a:pt x="4440" y="2613"/>
                    <a:pt x="4352" y="2524"/>
                  </a:cubicBezTo>
                  <a:cubicBezTo>
                    <a:pt x="3860" y="2033"/>
                    <a:pt x="3596" y="1395"/>
                    <a:pt x="3596" y="707"/>
                  </a:cubicBezTo>
                  <a:lnTo>
                    <a:pt x="3596" y="579"/>
                  </a:lnTo>
                  <a:cubicBezTo>
                    <a:pt x="3596" y="485"/>
                    <a:pt x="3557" y="398"/>
                    <a:pt x="3492" y="398"/>
                  </a:cubicBezTo>
                  <a:cubicBezTo>
                    <a:pt x="3448" y="398"/>
                    <a:pt x="3393" y="437"/>
                    <a:pt x="3330" y="540"/>
                  </a:cubicBezTo>
                  <a:lnTo>
                    <a:pt x="1219" y="236"/>
                  </a:lnTo>
                  <a:cubicBezTo>
                    <a:pt x="1162" y="54"/>
                    <a:pt x="1106" y="0"/>
                    <a:pt x="105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9"/>
            <p:cNvSpPr/>
            <p:nvPr/>
          </p:nvSpPr>
          <p:spPr>
            <a:xfrm>
              <a:off x="3638169" y="3172529"/>
              <a:ext cx="75471" cy="83793"/>
            </a:xfrm>
            <a:custGeom>
              <a:avLst/>
              <a:gdLst/>
              <a:ahLst/>
              <a:cxnLst/>
              <a:rect l="l" t="t" r="r" b="b"/>
              <a:pathLst>
                <a:path w="2240" h="2487" extrusionOk="0">
                  <a:moveTo>
                    <a:pt x="0" y="1"/>
                  </a:moveTo>
                  <a:lnTo>
                    <a:pt x="0" y="2486"/>
                  </a:lnTo>
                  <a:lnTo>
                    <a:pt x="2191" y="2486"/>
                  </a:lnTo>
                  <a:cubicBezTo>
                    <a:pt x="2239" y="2368"/>
                    <a:pt x="2210" y="2231"/>
                    <a:pt x="2122" y="2142"/>
                  </a:cubicBezTo>
                  <a:cubicBezTo>
                    <a:pt x="1630" y="1651"/>
                    <a:pt x="1366" y="1013"/>
                    <a:pt x="1366" y="325"/>
                  </a:cubicBezTo>
                  <a:lnTo>
                    <a:pt x="1366" y="197"/>
                  </a:lnTo>
                  <a:cubicBezTo>
                    <a:pt x="1366" y="103"/>
                    <a:pt x="1327" y="16"/>
                    <a:pt x="1262" y="16"/>
                  </a:cubicBezTo>
                  <a:cubicBezTo>
                    <a:pt x="1218" y="16"/>
                    <a:pt x="1163" y="55"/>
                    <a:pt x="1100" y="158"/>
                  </a:cubicBezTo>
                  <a:lnTo>
                    <a:pt x="0"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9"/>
            <p:cNvSpPr/>
            <p:nvPr/>
          </p:nvSpPr>
          <p:spPr>
            <a:xfrm>
              <a:off x="3476645" y="2902848"/>
              <a:ext cx="304850" cy="287599"/>
            </a:xfrm>
            <a:custGeom>
              <a:avLst/>
              <a:gdLst/>
              <a:ahLst/>
              <a:cxnLst/>
              <a:rect l="l" t="t" r="r" b="b"/>
              <a:pathLst>
                <a:path w="9048" h="8536" extrusionOk="0">
                  <a:moveTo>
                    <a:pt x="2162" y="766"/>
                  </a:moveTo>
                  <a:lnTo>
                    <a:pt x="8242" y="6856"/>
                  </a:lnTo>
                  <a:cubicBezTo>
                    <a:pt x="7436" y="7554"/>
                    <a:pt x="6430" y="7903"/>
                    <a:pt x="5423" y="7903"/>
                  </a:cubicBezTo>
                  <a:cubicBezTo>
                    <a:pt x="4319" y="7903"/>
                    <a:pt x="3216" y="7483"/>
                    <a:pt x="2378" y="6640"/>
                  </a:cubicBezTo>
                  <a:cubicBezTo>
                    <a:pt x="767" y="5029"/>
                    <a:pt x="699" y="2465"/>
                    <a:pt x="2162" y="766"/>
                  </a:cubicBezTo>
                  <a:close/>
                  <a:moveTo>
                    <a:pt x="2152" y="0"/>
                  </a:moveTo>
                  <a:cubicBezTo>
                    <a:pt x="2071" y="0"/>
                    <a:pt x="1990" y="29"/>
                    <a:pt x="1926" y="88"/>
                  </a:cubicBezTo>
                  <a:cubicBezTo>
                    <a:pt x="1" y="2024"/>
                    <a:pt x="1" y="5156"/>
                    <a:pt x="1926" y="7082"/>
                  </a:cubicBezTo>
                  <a:cubicBezTo>
                    <a:pt x="2889" y="8054"/>
                    <a:pt x="4156" y="8535"/>
                    <a:pt x="5423" y="8535"/>
                  </a:cubicBezTo>
                  <a:cubicBezTo>
                    <a:pt x="6690" y="8535"/>
                    <a:pt x="7957" y="8054"/>
                    <a:pt x="8919" y="7082"/>
                  </a:cubicBezTo>
                  <a:cubicBezTo>
                    <a:pt x="9047" y="6964"/>
                    <a:pt x="9047" y="6767"/>
                    <a:pt x="8919" y="6640"/>
                  </a:cubicBezTo>
                  <a:lnTo>
                    <a:pt x="2378" y="88"/>
                  </a:lnTo>
                  <a:cubicBezTo>
                    <a:pt x="2314" y="29"/>
                    <a:pt x="2233" y="0"/>
                    <a:pt x="2152"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9"/>
            <p:cNvSpPr/>
            <p:nvPr/>
          </p:nvSpPr>
          <p:spPr>
            <a:xfrm>
              <a:off x="3638169" y="2987553"/>
              <a:ext cx="143328" cy="202896"/>
            </a:xfrm>
            <a:custGeom>
              <a:avLst/>
              <a:gdLst/>
              <a:ahLst/>
              <a:cxnLst/>
              <a:rect l="l" t="t" r="r" b="b"/>
              <a:pathLst>
                <a:path w="4254" h="6022" extrusionOk="0">
                  <a:moveTo>
                    <a:pt x="0" y="1"/>
                  </a:moveTo>
                  <a:lnTo>
                    <a:pt x="0" y="894"/>
                  </a:lnTo>
                  <a:lnTo>
                    <a:pt x="3448" y="4342"/>
                  </a:lnTo>
                  <a:cubicBezTo>
                    <a:pt x="2643" y="5040"/>
                    <a:pt x="1638" y="5390"/>
                    <a:pt x="631" y="5390"/>
                  </a:cubicBezTo>
                  <a:cubicBezTo>
                    <a:pt x="420" y="5390"/>
                    <a:pt x="209" y="5374"/>
                    <a:pt x="0" y="5344"/>
                  </a:cubicBezTo>
                  <a:lnTo>
                    <a:pt x="0" y="5982"/>
                  </a:lnTo>
                  <a:cubicBezTo>
                    <a:pt x="207" y="6001"/>
                    <a:pt x="423" y="6021"/>
                    <a:pt x="629" y="6021"/>
                  </a:cubicBezTo>
                  <a:cubicBezTo>
                    <a:pt x="1896" y="6021"/>
                    <a:pt x="3163" y="5540"/>
                    <a:pt x="4125" y="4568"/>
                  </a:cubicBezTo>
                  <a:cubicBezTo>
                    <a:pt x="4253" y="4450"/>
                    <a:pt x="4253" y="4253"/>
                    <a:pt x="4125" y="4126"/>
                  </a:cubicBezTo>
                  <a:lnTo>
                    <a:pt x="0"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9"/>
            <p:cNvSpPr/>
            <p:nvPr/>
          </p:nvSpPr>
          <p:spPr>
            <a:xfrm>
              <a:off x="3521018" y="3241364"/>
              <a:ext cx="234298" cy="21563"/>
            </a:xfrm>
            <a:custGeom>
              <a:avLst/>
              <a:gdLst/>
              <a:ahLst/>
              <a:cxnLst/>
              <a:rect l="l" t="t" r="r" b="b"/>
              <a:pathLst>
                <a:path w="6954" h="640" extrusionOk="0">
                  <a:moveTo>
                    <a:pt x="325" y="1"/>
                  </a:moveTo>
                  <a:cubicBezTo>
                    <a:pt x="148" y="1"/>
                    <a:pt x="0" y="148"/>
                    <a:pt x="0" y="315"/>
                  </a:cubicBezTo>
                  <a:cubicBezTo>
                    <a:pt x="0" y="492"/>
                    <a:pt x="148" y="640"/>
                    <a:pt x="325" y="640"/>
                  </a:cubicBezTo>
                  <a:lnTo>
                    <a:pt x="6640" y="640"/>
                  </a:lnTo>
                  <a:cubicBezTo>
                    <a:pt x="6807" y="640"/>
                    <a:pt x="6954" y="492"/>
                    <a:pt x="6954" y="315"/>
                  </a:cubicBezTo>
                  <a:cubicBezTo>
                    <a:pt x="6954" y="148"/>
                    <a:pt x="6807" y="1"/>
                    <a:pt x="6640"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9"/>
            <p:cNvSpPr/>
            <p:nvPr/>
          </p:nvSpPr>
          <p:spPr>
            <a:xfrm>
              <a:off x="3638169" y="3241364"/>
              <a:ext cx="117149" cy="21563"/>
            </a:xfrm>
            <a:custGeom>
              <a:avLst/>
              <a:gdLst/>
              <a:ahLst/>
              <a:cxnLst/>
              <a:rect l="l" t="t" r="r" b="b"/>
              <a:pathLst>
                <a:path w="3477" h="640" extrusionOk="0">
                  <a:moveTo>
                    <a:pt x="0" y="1"/>
                  </a:moveTo>
                  <a:lnTo>
                    <a:pt x="0" y="640"/>
                  </a:lnTo>
                  <a:lnTo>
                    <a:pt x="3163" y="640"/>
                  </a:lnTo>
                  <a:cubicBezTo>
                    <a:pt x="3330" y="640"/>
                    <a:pt x="3477" y="492"/>
                    <a:pt x="3477" y="315"/>
                  </a:cubicBezTo>
                  <a:cubicBezTo>
                    <a:pt x="3477" y="148"/>
                    <a:pt x="3330" y="1"/>
                    <a:pt x="316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9"/>
            <p:cNvSpPr/>
            <p:nvPr/>
          </p:nvSpPr>
          <p:spPr>
            <a:xfrm>
              <a:off x="3535237" y="2899546"/>
              <a:ext cx="246899" cy="248213"/>
            </a:xfrm>
            <a:custGeom>
              <a:avLst/>
              <a:gdLst/>
              <a:ahLst/>
              <a:cxnLst/>
              <a:rect l="l" t="t" r="r" b="b"/>
              <a:pathLst>
                <a:path w="7328" h="7367" extrusionOk="0">
                  <a:moveTo>
                    <a:pt x="3684" y="0"/>
                  </a:moveTo>
                  <a:cubicBezTo>
                    <a:pt x="3350" y="0"/>
                    <a:pt x="3016" y="49"/>
                    <a:pt x="2712" y="138"/>
                  </a:cubicBezTo>
                  <a:lnTo>
                    <a:pt x="138" y="2711"/>
                  </a:lnTo>
                  <a:cubicBezTo>
                    <a:pt x="50" y="3025"/>
                    <a:pt x="1" y="3349"/>
                    <a:pt x="1" y="3683"/>
                  </a:cubicBezTo>
                  <a:cubicBezTo>
                    <a:pt x="1" y="4174"/>
                    <a:pt x="99" y="4636"/>
                    <a:pt x="276" y="5068"/>
                  </a:cubicBezTo>
                  <a:lnTo>
                    <a:pt x="3821" y="7367"/>
                  </a:lnTo>
                  <a:cubicBezTo>
                    <a:pt x="5599" y="7308"/>
                    <a:pt x="7073" y="5962"/>
                    <a:pt x="7328" y="4243"/>
                  </a:cubicBezTo>
                  <a:lnTo>
                    <a:pt x="4519" y="98"/>
                  </a:lnTo>
                  <a:cubicBezTo>
                    <a:pt x="4253" y="39"/>
                    <a:pt x="3969" y="0"/>
                    <a:pt x="3684"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9"/>
            <p:cNvSpPr/>
            <p:nvPr/>
          </p:nvSpPr>
          <p:spPr>
            <a:xfrm>
              <a:off x="3585878" y="2958105"/>
              <a:ext cx="196259" cy="189655"/>
            </a:xfrm>
            <a:custGeom>
              <a:avLst/>
              <a:gdLst/>
              <a:ahLst/>
              <a:cxnLst/>
              <a:rect l="l" t="t" r="r" b="b"/>
              <a:pathLst>
                <a:path w="5825" h="5629" extrusionOk="0">
                  <a:moveTo>
                    <a:pt x="4125" y="0"/>
                  </a:moveTo>
                  <a:lnTo>
                    <a:pt x="0" y="4125"/>
                  </a:lnTo>
                  <a:lnTo>
                    <a:pt x="2318" y="5629"/>
                  </a:lnTo>
                  <a:cubicBezTo>
                    <a:pt x="4096" y="5570"/>
                    <a:pt x="5570" y="4224"/>
                    <a:pt x="5825" y="2505"/>
                  </a:cubicBezTo>
                  <a:lnTo>
                    <a:pt x="4125"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9"/>
            <p:cNvSpPr/>
            <p:nvPr/>
          </p:nvSpPr>
          <p:spPr>
            <a:xfrm>
              <a:off x="3539886" y="2904162"/>
              <a:ext cx="101617" cy="100303"/>
            </a:xfrm>
            <a:custGeom>
              <a:avLst/>
              <a:gdLst/>
              <a:ahLst/>
              <a:cxnLst/>
              <a:rect l="l" t="t" r="r" b="b"/>
              <a:pathLst>
                <a:path w="3016" h="2977" extrusionOk="0">
                  <a:moveTo>
                    <a:pt x="2574" y="1"/>
                  </a:moveTo>
                  <a:cubicBezTo>
                    <a:pt x="1326" y="344"/>
                    <a:pt x="344" y="1326"/>
                    <a:pt x="0" y="2574"/>
                  </a:cubicBezTo>
                  <a:lnTo>
                    <a:pt x="206" y="2701"/>
                  </a:lnTo>
                  <a:cubicBezTo>
                    <a:pt x="491" y="2888"/>
                    <a:pt x="835" y="2976"/>
                    <a:pt x="1169" y="2976"/>
                  </a:cubicBezTo>
                  <a:cubicBezTo>
                    <a:pt x="1238" y="2976"/>
                    <a:pt x="1297" y="2976"/>
                    <a:pt x="1365" y="2967"/>
                  </a:cubicBezTo>
                  <a:cubicBezTo>
                    <a:pt x="1768" y="2928"/>
                    <a:pt x="2161" y="2741"/>
                    <a:pt x="2446" y="2446"/>
                  </a:cubicBezTo>
                  <a:cubicBezTo>
                    <a:pt x="2740" y="2161"/>
                    <a:pt x="2927" y="1769"/>
                    <a:pt x="2967" y="1366"/>
                  </a:cubicBezTo>
                  <a:cubicBezTo>
                    <a:pt x="3015" y="963"/>
                    <a:pt x="2917" y="551"/>
                    <a:pt x="2701" y="207"/>
                  </a:cubicBezTo>
                  <a:lnTo>
                    <a:pt x="2574"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9"/>
            <p:cNvSpPr/>
            <p:nvPr/>
          </p:nvSpPr>
          <p:spPr>
            <a:xfrm>
              <a:off x="3544502" y="3030579"/>
              <a:ext cx="127796" cy="117183"/>
            </a:xfrm>
            <a:custGeom>
              <a:avLst/>
              <a:gdLst/>
              <a:ahLst/>
              <a:cxnLst/>
              <a:rect l="l" t="t" r="r" b="b"/>
              <a:pathLst>
                <a:path w="3793" h="3478" extrusionOk="0">
                  <a:moveTo>
                    <a:pt x="1562" y="1"/>
                  </a:moveTo>
                  <a:cubicBezTo>
                    <a:pt x="1307" y="1"/>
                    <a:pt x="1071" y="99"/>
                    <a:pt x="894" y="276"/>
                  </a:cubicBezTo>
                  <a:lnTo>
                    <a:pt x="1" y="1179"/>
                  </a:lnTo>
                  <a:cubicBezTo>
                    <a:pt x="541" y="2524"/>
                    <a:pt x="1867" y="3478"/>
                    <a:pt x="3409" y="3478"/>
                  </a:cubicBezTo>
                  <a:lnTo>
                    <a:pt x="3546" y="3478"/>
                  </a:lnTo>
                  <a:lnTo>
                    <a:pt x="3703" y="2947"/>
                  </a:lnTo>
                  <a:cubicBezTo>
                    <a:pt x="3792" y="2623"/>
                    <a:pt x="3753" y="2269"/>
                    <a:pt x="3566" y="1985"/>
                  </a:cubicBezTo>
                  <a:cubicBezTo>
                    <a:pt x="3389" y="1690"/>
                    <a:pt x="3094" y="1494"/>
                    <a:pt x="2751" y="1444"/>
                  </a:cubicBezTo>
                  <a:cubicBezTo>
                    <a:pt x="2584" y="1415"/>
                    <a:pt x="2466" y="1248"/>
                    <a:pt x="2485" y="1081"/>
                  </a:cubicBezTo>
                  <a:cubicBezTo>
                    <a:pt x="2535" y="786"/>
                    <a:pt x="2426" y="492"/>
                    <a:pt x="2221" y="276"/>
                  </a:cubicBezTo>
                  <a:cubicBezTo>
                    <a:pt x="2044" y="99"/>
                    <a:pt x="1808" y="1"/>
                    <a:pt x="156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9"/>
            <p:cNvSpPr/>
            <p:nvPr/>
          </p:nvSpPr>
          <p:spPr>
            <a:xfrm>
              <a:off x="3642482" y="2902848"/>
              <a:ext cx="141003" cy="170450"/>
            </a:xfrm>
            <a:custGeom>
              <a:avLst/>
              <a:gdLst/>
              <a:ahLst/>
              <a:cxnLst/>
              <a:rect l="l" t="t" r="r" b="b"/>
              <a:pathLst>
                <a:path w="4185" h="5059" extrusionOk="0">
                  <a:moveTo>
                    <a:pt x="1336" y="0"/>
                  </a:moveTo>
                  <a:lnTo>
                    <a:pt x="1208" y="206"/>
                  </a:lnTo>
                  <a:cubicBezTo>
                    <a:pt x="795" y="894"/>
                    <a:pt x="638" y="1719"/>
                    <a:pt x="776" y="2515"/>
                  </a:cubicBezTo>
                  <a:cubicBezTo>
                    <a:pt x="805" y="2701"/>
                    <a:pt x="747" y="2897"/>
                    <a:pt x="609" y="3045"/>
                  </a:cubicBezTo>
                  <a:lnTo>
                    <a:pt x="422" y="3222"/>
                  </a:lnTo>
                  <a:cubicBezTo>
                    <a:pt x="0" y="3644"/>
                    <a:pt x="0" y="4322"/>
                    <a:pt x="422" y="4744"/>
                  </a:cubicBezTo>
                  <a:cubicBezTo>
                    <a:pt x="618" y="4951"/>
                    <a:pt x="893" y="5058"/>
                    <a:pt x="1179" y="5058"/>
                  </a:cubicBezTo>
                  <a:lnTo>
                    <a:pt x="1286" y="5058"/>
                  </a:lnTo>
                  <a:cubicBezTo>
                    <a:pt x="1611" y="5019"/>
                    <a:pt x="1895" y="4852"/>
                    <a:pt x="2072" y="4577"/>
                  </a:cubicBezTo>
                  <a:cubicBezTo>
                    <a:pt x="2308" y="4220"/>
                    <a:pt x="2705" y="4017"/>
                    <a:pt x="3128" y="4017"/>
                  </a:cubicBezTo>
                  <a:cubicBezTo>
                    <a:pt x="3182" y="4017"/>
                    <a:pt x="3236" y="4021"/>
                    <a:pt x="3290" y="4027"/>
                  </a:cubicBezTo>
                  <a:lnTo>
                    <a:pt x="4145" y="4145"/>
                  </a:lnTo>
                  <a:cubicBezTo>
                    <a:pt x="4174" y="3958"/>
                    <a:pt x="4184" y="3772"/>
                    <a:pt x="4184" y="3585"/>
                  </a:cubicBezTo>
                  <a:cubicBezTo>
                    <a:pt x="4184" y="1847"/>
                    <a:pt x="2966" y="383"/>
                    <a:pt x="1336"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9"/>
            <p:cNvSpPr/>
            <p:nvPr/>
          </p:nvSpPr>
          <p:spPr>
            <a:xfrm>
              <a:off x="3571659" y="3055377"/>
              <a:ext cx="100639" cy="92385"/>
            </a:xfrm>
            <a:custGeom>
              <a:avLst/>
              <a:gdLst/>
              <a:ahLst/>
              <a:cxnLst/>
              <a:rect l="l" t="t" r="r" b="b"/>
              <a:pathLst>
                <a:path w="2987" h="2742" extrusionOk="0">
                  <a:moveTo>
                    <a:pt x="1670" y="1"/>
                  </a:moveTo>
                  <a:lnTo>
                    <a:pt x="0" y="1661"/>
                  </a:lnTo>
                  <a:cubicBezTo>
                    <a:pt x="668" y="2329"/>
                    <a:pt x="1591" y="2742"/>
                    <a:pt x="2603" y="2742"/>
                  </a:cubicBezTo>
                  <a:lnTo>
                    <a:pt x="2740" y="2742"/>
                  </a:lnTo>
                  <a:lnTo>
                    <a:pt x="2897" y="2211"/>
                  </a:lnTo>
                  <a:cubicBezTo>
                    <a:pt x="2986" y="1887"/>
                    <a:pt x="2947" y="1533"/>
                    <a:pt x="2760" y="1249"/>
                  </a:cubicBezTo>
                  <a:cubicBezTo>
                    <a:pt x="2583" y="954"/>
                    <a:pt x="2288" y="758"/>
                    <a:pt x="1945" y="708"/>
                  </a:cubicBezTo>
                  <a:cubicBezTo>
                    <a:pt x="1778" y="679"/>
                    <a:pt x="1660" y="512"/>
                    <a:pt x="1679" y="345"/>
                  </a:cubicBezTo>
                  <a:cubicBezTo>
                    <a:pt x="1699" y="227"/>
                    <a:pt x="1690" y="109"/>
                    <a:pt x="1670"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9"/>
            <p:cNvSpPr/>
            <p:nvPr/>
          </p:nvSpPr>
          <p:spPr>
            <a:xfrm>
              <a:off x="3646087" y="2935935"/>
              <a:ext cx="137398" cy="137364"/>
            </a:xfrm>
            <a:custGeom>
              <a:avLst/>
              <a:gdLst/>
              <a:ahLst/>
              <a:cxnLst/>
              <a:rect l="l" t="t" r="r" b="b"/>
              <a:pathLst>
                <a:path w="4078" h="4077" extrusionOk="0">
                  <a:moveTo>
                    <a:pt x="2997" y="1"/>
                  </a:moveTo>
                  <a:lnTo>
                    <a:pt x="1" y="3006"/>
                  </a:lnTo>
                  <a:cubicBezTo>
                    <a:pt x="1" y="3281"/>
                    <a:pt x="99" y="3556"/>
                    <a:pt x="315" y="3762"/>
                  </a:cubicBezTo>
                  <a:cubicBezTo>
                    <a:pt x="511" y="3969"/>
                    <a:pt x="786" y="4076"/>
                    <a:pt x="1072" y="4076"/>
                  </a:cubicBezTo>
                  <a:lnTo>
                    <a:pt x="1179" y="4076"/>
                  </a:lnTo>
                  <a:cubicBezTo>
                    <a:pt x="1504" y="4037"/>
                    <a:pt x="1788" y="3870"/>
                    <a:pt x="1965" y="3595"/>
                  </a:cubicBezTo>
                  <a:cubicBezTo>
                    <a:pt x="2201" y="3238"/>
                    <a:pt x="2598" y="3035"/>
                    <a:pt x="3021" y="3035"/>
                  </a:cubicBezTo>
                  <a:cubicBezTo>
                    <a:pt x="3075" y="3035"/>
                    <a:pt x="3129" y="3039"/>
                    <a:pt x="3183" y="3045"/>
                  </a:cubicBezTo>
                  <a:lnTo>
                    <a:pt x="4038" y="3163"/>
                  </a:lnTo>
                  <a:cubicBezTo>
                    <a:pt x="4067" y="2976"/>
                    <a:pt x="4077" y="2790"/>
                    <a:pt x="4077" y="2603"/>
                  </a:cubicBezTo>
                  <a:cubicBezTo>
                    <a:pt x="4077" y="1592"/>
                    <a:pt x="3665" y="668"/>
                    <a:pt x="2997"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49"/>
          <p:cNvGrpSpPr/>
          <p:nvPr/>
        </p:nvGrpSpPr>
        <p:grpSpPr>
          <a:xfrm>
            <a:off x="4083929" y="2904701"/>
            <a:ext cx="366040" cy="353070"/>
            <a:chOff x="4083929" y="2904701"/>
            <a:chExt cx="366040" cy="353070"/>
          </a:xfrm>
        </p:grpSpPr>
        <p:sp>
          <p:nvSpPr>
            <p:cNvPr id="1787" name="Google Shape;1787;p49"/>
            <p:cNvSpPr/>
            <p:nvPr/>
          </p:nvSpPr>
          <p:spPr>
            <a:xfrm>
              <a:off x="4083929" y="3177280"/>
              <a:ext cx="92014" cy="80491"/>
            </a:xfrm>
            <a:custGeom>
              <a:avLst/>
              <a:gdLst/>
              <a:ahLst/>
              <a:cxnLst/>
              <a:rect l="l" t="t" r="r" b="b"/>
              <a:pathLst>
                <a:path w="2731" h="2389" extrusionOk="0">
                  <a:moveTo>
                    <a:pt x="1719" y="0"/>
                  </a:moveTo>
                  <a:cubicBezTo>
                    <a:pt x="1638" y="0"/>
                    <a:pt x="1557" y="32"/>
                    <a:pt x="1493" y="95"/>
                  </a:cubicBezTo>
                  <a:lnTo>
                    <a:pt x="108" y="1481"/>
                  </a:lnTo>
                  <a:cubicBezTo>
                    <a:pt x="29" y="1549"/>
                    <a:pt x="0" y="1658"/>
                    <a:pt x="20" y="1765"/>
                  </a:cubicBezTo>
                  <a:cubicBezTo>
                    <a:pt x="49" y="1874"/>
                    <a:pt x="118" y="1952"/>
                    <a:pt x="216" y="1991"/>
                  </a:cubicBezTo>
                  <a:lnTo>
                    <a:pt x="1188" y="2365"/>
                  </a:lnTo>
                  <a:cubicBezTo>
                    <a:pt x="1227" y="2381"/>
                    <a:pt x="1266" y="2388"/>
                    <a:pt x="1305" y="2388"/>
                  </a:cubicBezTo>
                  <a:cubicBezTo>
                    <a:pt x="1385" y="2388"/>
                    <a:pt x="1463" y="2355"/>
                    <a:pt x="1522" y="2296"/>
                  </a:cubicBezTo>
                  <a:lnTo>
                    <a:pt x="2613" y="1206"/>
                  </a:lnTo>
                  <a:cubicBezTo>
                    <a:pt x="2731" y="1088"/>
                    <a:pt x="2731" y="881"/>
                    <a:pt x="2613" y="763"/>
                  </a:cubicBezTo>
                  <a:lnTo>
                    <a:pt x="1945" y="95"/>
                  </a:lnTo>
                  <a:cubicBezTo>
                    <a:pt x="1881" y="32"/>
                    <a:pt x="1800" y="0"/>
                    <a:pt x="171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9"/>
            <p:cNvSpPr/>
            <p:nvPr/>
          </p:nvSpPr>
          <p:spPr>
            <a:xfrm>
              <a:off x="4103134" y="3191734"/>
              <a:ext cx="72809" cy="66037"/>
            </a:xfrm>
            <a:custGeom>
              <a:avLst/>
              <a:gdLst/>
              <a:ahLst/>
              <a:cxnLst/>
              <a:rect l="l" t="t" r="r" b="b"/>
              <a:pathLst>
                <a:path w="2161" h="1960" extrusionOk="0">
                  <a:moveTo>
                    <a:pt x="1709" y="0"/>
                  </a:moveTo>
                  <a:lnTo>
                    <a:pt x="0" y="1700"/>
                  </a:lnTo>
                  <a:lnTo>
                    <a:pt x="618" y="1936"/>
                  </a:lnTo>
                  <a:cubicBezTo>
                    <a:pt x="657" y="1952"/>
                    <a:pt x="696" y="1959"/>
                    <a:pt x="735" y="1959"/>
                  </a:cubicBezTo>
                  <a:cubicBezTo>
                    <a:pt x="815" y="1959"/>
                    <a:pt x="893" y="1926"/>
                    <a:pt x="952" y="1867"/>
                  </a:cubicBezTo>
                  <a:lnTo>
                    <a:pt x="2043" y="777"/>
                  </a:lnTo>
                  <a:cubicBezTo>
                    <a:pt x="2161" y="659"/>
                    <a:pt x="2161" y="452"/>
                    <a:pt x="2043" y="334"/>
                  </a:cubicBezTo>
                  <a:lnTo>
                    <a:pt x="1709"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9"/>
            <p:cNvSpPr/>
            <p:nvPr/>
          </p:nvSpPr>
          <p:spPr>
            <a:xfrm>
              <a:off x="4119980" y="3088431"/>
              <a:ext cx="144676" cy="142620"/>
            </a:xfrm>
            <a:custGeom>
              <a:avLst/>
              <a:gdLst/>
              <a:ahLst/>
              <a:cxnLst/>
              <a:rect l="l" t="t" r="r" b="b"/>
              <a:pathLst>
                <a:path w="4294" h="4233" extrusionOk="0">
                  <a:moveTo>
                    <a:pt x="1495" y="1"/>
                  </a:moveTo>
                  <a:cubicBezTo>
                    <a:pt x="1466" y="1"/>
                    <a:pt x="1436" y="5"/>
                    <a:pt x="1405" y="12"/>
                  </a:cubicBezTo>
                  <a:cubicBezTo>
                    <a:pt x="1297" y="41"/>
                    <a:pt x="1209" y="140"/>
                    <a:pt x="1189" y="248"/>
                  </a:cubicBezTo>
                  <a:lnTo>
                    <a:pt x="1130" y="562"/>
                  </a:lnTo>
                  <a:cubicBezTo>
                    <a:pt x="983" y="1269"/>
                    <a:pt x="639" y="1918"/>
                    <a:pt x="129" y="2428"/>
                  </a:cubicBezTo>
                  <a:cubicBezTo>
                    <a:pt x="1" y="2556"/>
                    <a:pt x="1" y="2752"/>
                    <a:pt x="129" y="2880"/>
                  </a:cubicBezTo>
                  <a:lnTo>
                    <a:pt x="1395" y="4137"/>
                  </a:lnTo>
                  <a:cubicBezTo>
                    <a:pt x="1454" y="4201"/>
                    <a:pt x="1535" y="4233"/>
                    <a:pt x="1616" y="4233"/>
                  </a:cubicBezTo>
                  <a:cubicBezTo>
                    <a:pt x="1698" y="4233"/>
                    <a:pt x="1779" y="4201"/>
                    <a:pt x="1838" y="4137"/>
                  </a:cubicBezTo>
                  <a:cubicBezTo>
                    <a:pt x="2348" y="3627"/>
                    <a:pt x="2997" y="3283"/>
                    <a:pt x="3704" y="3145"/>
                  </a:cubicBezTo>
                  <a:lnTo>
                    <a:pt x="4018" y="3077"/>
                  </a:lnTo>
                  <a:cubicBezTo>
                    <a:pt x="4077" y="3066"/>
                    <a:pt x="4136" y="3037"/>
                    <a:pt x="4175" y="2998"/>
                  </a:cubicBezTo>
                  <a:cubicBezTo>
                    <a:pt x="4214" y="2959"/>
                    <a:pt x="4244" y="2909"/>
                    <a:pt x="4254" y="2861"/>
                  </a:cubicBezTo>
                  <a:cubicBezTo>
                    <a:pt x="4293" y="2752"/>
                    <a:pt x="4263" y="2625"/>
                    <a:pt x="4175" y="2546"/>
                  </a:cubicBezTo>
                  <a:lnTo>
                    <a:pt x="1720" y="91"/>
                  </a:lnTo>
                  <a:cubicBezTo>
                    <a:pt x="1661" y="32"/>
                    <a:pt x="1581" y="1"/>
                    <a:pt x="149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9"/>
            <p:cNvSpPr/>
            <p:nvPr/>
          </p:nvSpPr>
          <p:spPr>
            <a:xfrm>
              <a:off x="4145486" y="3132838"/>
              <a:ext cx="119170" cy="98214"/>
            </a:xfrm>
            <a:custGeom>
              <a:avLst/>
              <a:gdLst/>
              <a:ahLst/>
              <a:cxnLst/>
              <a:rect l="l" t="t" r="r" b="b"/>
              <a:pathLst>
                <a:path w="3537" h="2915" extrusionOk="0">
                  <a:moveTo>
                    <a:pt x="2190" y="0"/>
                  </a:moveTo>
                  <a:lnTo>
                    <a:pt x="0" y="2191"/>
                  </a:lnTo>
                  <a:lnTo>
                    <a:pt x="638" y="2819"/>
                  </a:lnTo>
                  <a:cubicBezTo>
                    <a:pt x="697" y="2883"/>
                    <a:pt x="778" y="2915"/>
                    <a:pt x="859" y="2915"/>
                  </a:cubicBezTo>
                  <a:cubicBezTo>
                    <a:pt x="941" y="2915"/>
                    <a:pt x="1022" y="2883"/>
                    <a:pt x="1081" y="2819"/>
                  </a:cubicBezTo>
                  <a:cubicBezTo>
                    <a:pt x="1591" y="2309"/>
                    <a:pt x="2240" y="1965"/>
                    <a:pt x="2947" y="1827"/>
                  </a:cubicBezTo>
                  <a:lnTo>
                    <a:pt x="3261" y="1759"/>
                  </a:lnTo>
                  <a:cubicBezTo>
                    <a:pt x="3320" y="1748"/>
                    <a:pt x="3379" y="1719"/>
                    <a:pt x="3418" y="1680"/>
                  </a:cubicBezTo>
                  <a:cubicBezTo>
                    <a:pt x="3457" y="1641"/>
                    <a:pt x="3487" y="1591"/>
                    <a:pt x="3497" y="1543"/>
                  </a:cubicBezTo>
                  <a:cubicBezTo>
                    <a:pt x="3536" y="1434"/>
                    <a:pt x="3506" y="1307"/>
                    <a:pt x="3418" y="1228"/>
                  </a:cubicBezTo>
                  <a:lnTo>
                    <a:pt x="2190"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9"/>
            <p:cNvSpPr/>
            <p:nvPr/>
          </p:nvSpPr>
          <p:spPr>
            <a:xfrm>
              <a:off x="4191140" y="2947189"/>
              <a:ext cx="213813" cy="212802"/>
            </a:xfrm>
            <a:custGeom>
              <a:avLst/>
              <a:gdLst/>
              <a:ahLst/>
              <a:cxnLst/>
              <a:rect l="l" t="t" r="r" b="b"/>
              <a:pathLst>
                <a:path w="6346" h="6316" extrusionOk="0">
                  <a:moveTo>
                    <a:pt x="4135" y="1"/>
                  </a:moveTo>
                  <a:lnTo>
                    <a:pt x="118" y="3458"/>
                  </a:lnTo>
                  <a:cubicBezTo>
                    <a:pt x="1" y="3576"/>
                    <a:pt x="1" y="3782"/>
                    <a:pt x="118" y="3899"/>
                  </a:cubicBezTo>
                  <a:lnTo>
                    <a:pt x="2446" y="6228"/>
                  </a:lnTo>
                  <a:cubicBezTo>
                    <a:pt x="2510" y="6286"/>
                    <a:pt x="2591" y="6316"/>
                    <a:pt x="2672" y="6316"/>
                  </a:cubicBezTo>
                  <a:cubicBezTo>
                    <a:pt x="2753" y="6316"/>
                    <a:pt x="2834" y="6286"/>
                    <a:pt x="2898" y="6228"/>
                  </a:cubicBezTo>
                  <a:lnTo>
                    <a:pt x="6346" y="2220"/>
                  </a:lnTo>
                  <a:lnTo>
                    <a:pt x="4135"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9"/>
            <p:cNvSpPr/>
            <p:nvPr/>
          </p:nvSpPr>
          <p:spPr>
            <a:xfrm>
              <a:off x="4234470" y="2984554"/>
              <a:ext cx="170484" cy="175437"/>
            </a:xfrm>
            <a:custGeom>
              <a:avLst/>
              <a:gdLst/>
              <a:ahLst/>
              <a:cxnLst/>
              <a:rect l="l" t="t" r="r" b="b"/>
              <a:pathLst>
                <a:path w="5060" h="5207" extrusionOk="0">
                  <a:moveTo>
                    <a:pt x="3949" y="1"/>
                  </a:moveTo>
                  <a:lnTo>
                    <a:pt x="1" y="3960"/>
                  </a:lnTo>
                  <a:lnTo>
                    <a:pt x="1160" y="5119"/>
                  </a:lnTo>
                  <a:cubicBezTo>
                    <a:pt x="1224" y="5177"/>
                    <a:pt x="1305" y="5207"/>
                    <a:pt x="1386" y="5207"/>
                  </a:cubicBezTo>
                  <a:cubicBezTo>
                    <a:pt x="1467" y="5207"/>
                    <a:pt x="1548" y="5177"/>
                    <a:pt x="1612" y="5119"/>
                  </a:cubicBezTo>
                  <a:lnTo>
                    <a:pt x="5060" y="1111"/>
                  </a:lnTo>
                  <a:lnTo>
                    <a:pt x="3949"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9"/>
            <p:cNvSpPr/>
            <p:nvPr/>
          </p:nvSpPr>
          <p:spPr>
            <a:xfrm>
              <a:off x="4337739" y="2904701"/>
              <a:ext cx="112230" cy="109669"/>
            </a:xfrm>
            <a:custGeom>
              <a:avLst/>
              <a:gdLst/>
              <a:ahLst/>
              <a:cxnLst/>
              <a:rect l="l" t="t" r="r" b="b"/>
              <a:pathLst>
                <a:path w="3331" h="3255" extrusionOk="0">
                  <a:moveTo>
                    <a:pt x="1489" y="0"/>
                  </a:moveTo>
                  <a:cubicBezTo>
                    <a:pt x="1317" y="0"/>
                    <a:pt x="1143" y="59"/>
                    <a:pt x="1002" y="181"/>
                  </a:cubicBezTo>
                  <a:lnTo>
                    <a:pt x="0" y="1035"/>
                  </a:lnTo>
                  <a:lnTo>
                    <a:pt x="2220" y="3255"/>
                  </a:lnTo>
                  <a:lnTo>
                    <a:pt x="3084" y="2253"/>
                  </a:lnTo>
                  <a:cubicBezTo>
                    <a:pt x="3330" y="1958"/>
                    <a:pt x="3320" y="1526"/>
                    <a:pt x="3045" y="1251"/>
                  </a:cubicBezTo>
                  <a:lnTo>
                    <a:pt x="2004" y="210"/>
                  </a:lnTo>
                  <a:cubicBezTo>
                    <a:pt x="1865" y="72"/>
                    <a:pt x="1678" y="0"/>
                    <a:pt x="1489"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9"/>
            <p:cNvSpPr/>
            <p:nvPr/>
          </p:nvSpPr>
          <p:spPr>
            <a:xfrm>
              <a:off x="4375138" y="2929331"/>
              <a:ext cx="74831" cy="85040"/>
            </a:xfrm>
            <a:custGeom>
              <a:avLst/>
              <a:gdLst/>
              <a:ahLst/>
              <a:cxnLst/>
              <a:rect l="l" t="t" r="r" b="b"/>
              <a:pathLst>
                <a:path w="2221" h="2524" extrusionOk="0">
                  <a:moveTo>
                    <a:pt x="1415" y="0"/>
                  </a:moveTo>
                  <a:lnTo>
                    <a:pt x="1" y="1414"/>
                  </a:lnTo>
                  <a:lnTo>
                    <a:pt x="1110" y="2524"/>
                  </a:lnTo>
                  <a:lnTo>
                    <a:pt x="1974" y="1522"/>
                  </a:lnTo>
                  <a:cubicBezTo>
                    <a:pt x="2220" y="1227"/>
                    <a:pt x="2210" y="795"/>
                    <a:pt x="1935" y="520"/>
                  </a:cubicBezTo>
                  <a:lnTo>
                    <a:pt x="1415"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9"/>
            <p:cNvSpPr/>
            <p:nvPr/>
          </p:nvSpPr>
          <p:spPr>
            <a:xfrm>
              <a:off x="4320859" y="2931049"/>
              <a:ext cx="101313" cy="99460"/>
            </a:xfrm>
            <a:custGeom>
              <a:avLst/>
              <a:gdLst/>
              <a:ahLst/>
              <a:cxnLst/>
              <a:rect l="l" t="t" r="r" b="b"/>
              <a:pathLst>
                <a:path w="3007" h="2952" extrusionOk="0">
                  <a:moveTo>
                    <a:pt x="344" y="1"/>
                  </a:moveTo>
                  <a:cubicBezTo>
                    <a:pt x="263" y="1"/>
                    <a:pt x="182" y="32"/>
                    <a:pt x="119" y="96"/>
                  </a:cubicBezTo>
                  <a:cubicBezTo>
                    <a:pt x="1" y="214"/>
                    <a:pt x="1" y="421"/>
                    <a:pt x="119" y="538"/>
                  </a:cubicBezTo>
                  <a:lnTo>
                    <a:pt x="2437" y="2856"/>
                  </a:lnTo>
                  <a:cubicBezTo>
                    <a:pt x="2500" y="2920"/>
                    <a:pt x="2581" y="2952"/>
                    <a:pt x="2662" y="2952"/>
                  </a:cubicBezTo>
                  <a:cubicBezTo>
                    <a:pt x="2743" y="2952"/>
                    <a:pt x="2824" y="2920"/>
                    <a:pt x="2888" y="2856"/>
                  </a:cubicBezTo>
                  <a:cubicBezTo>
                    <a:pt x="3006" y="2739"/>
                    <a:pt x="3006" y="2532"/>
                    <a:pt x="2888" y="2414"/>
                  </a:cubicBezTo>
                  <a:lnTo>
                    <a:pt x="570" y="96"/>
                  </a:lnTo>
                  <a:cubicBezTo>
                    <a:pt x="506" y="32"/>
                    <a:pt x="425" y="1"/>
                    <a:pt x="34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9"/>
            <p:cNvSpPr/>
            <p:nvPr/>
          </p:nvSpPr>
          <p:spPr>
            <a:xfrm>
              <a:off x="4363885" y="2973334"/>
              <a:ext cx="58288" cy="57176"/>
            </a:xfrm>
            <a:custGeom>
              <a:avLst/>
              <a:gdLst/>
              <a:ahLst/>
              <a:cxnLst/>
              <a:rect l="l" t="t" r="r" b="b"/>
              <a:pathLst>
                <a:path w="1730" h="1697" extrusionOk="0">
                  <a:moveTo>
                    <a:pt x="452" y="0"/>
                  </a:moveTo>
                  <a:lnTo>
                    <a:pt x="1" y="442"/>
                  </a:lnTo>
                  <a:lnTo>
                    <a:pt x="1160" y="1601"/>
                  </a:lnTo>
                  <a:cubicBezTo>
                    <a:pt x="1223" y="1665"/>
                    <a:pt x="1304" y="1697"/>
                    <a:pt x="1385" y="1697"/>
                  </a:cubicBezTo>
                  <a:cubicBezTo>
                    <a:pt x="1466" y="1697"/>
                    <a:pt x="1547" y="1665"/>
                    <a:pt x="1611" y="1601"/>
                  </a:cubicBezTo>
                  <a:cubicBezTo>
                    <a:pt x="1729" y="1484"/>
                    <a:pt x="1729" y="1277"/>
                    <a:pt x="1611" y="1159"/>
                  </a:cubicBezTo>
                  <a:lnTo>
                    <a:pt x="452"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9"/>
            <p:cNvSpPr/>
            <p:nvPr/>
          </p:nvSpPr>
          <p:spPr>
            <a:xfrm>
              <a:off x="4269544" y="3010801"/>
              <a:ext cx="72843" cy="71024"/>
            </a:xfrm>
            <a:custGeom>
              <a:avLst/>
              <a:gdLst/>
              <a:ahLst/>
              <a:cxnLst/>
              <a:rect l="l" t="t" r="r" b="b"/>
              <a:pathLst>
                <a:path w="2162" h="2108" extrusionOk="0">
                  <a:moveTo>
                    <a:pt x="1818" y="0"/>
                  </a:moveTo>
                  <a:cubicBezTo>
                    <a:pt x="1737" y="0"/>
                    <a:pt x="1656" y="32"/>
                    <a:pt x="1592" y="97"/>
                  </a:cubicBezTo>
                  <a:lnTo>
                    <a:pt x="119" y="1570"/>
                  </a:lnTo>
                  <a:cubicBezTo>
                    <a:pt x="1" y="1688"/>
                    <a:pt x="1" y="1884"/>
                    <a:pt x="119" y="2011"/>
                  </a:cubicBezTo>
                  <a:cubicBezTo>
                    <a:pt x="183" y="2075"/>
                    <a:pt x="264" y="2107"/>
                    <a:pt x="345" y="2107"/>
                  </a:cubicBezTo>
                  <a:cubicBezTo>
                    <a:pt x="426" y="2107"/>
                    <a:pt x="507" y="2075"/>
                    <a:pt x="571" y="2011"/>
                  </a:cubicBezTo>
                  <a:lnTo>
                    <a:pt x="2044" y="538"/>
                  </a:lnTo>
                  <a:cubicBezTo>
                    <a:pt x="2162" y="411"/>
                    <a:pt x="2162" y="214"/>
                    <a:pt x="2044" y="97"/>
                  </a:cubicBezTo>
                  <a:cubicBezTo>
                    <a:pt x="1980" y="32"/>
                    <a:pt x="1899" y="0"/>
                    <a:pt x="1818"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9"/>
            <p:cNvSpPr/>
            <p:nvPr/>
          </p:nvSpPr>
          <p:spPr>
            <a:xfrm>
              <a:off x="4273520" y="3014036"/>
              <a:ext cx="68867" cy="67789"/>
            </a:xfrm>
            <a:custGeom>
              <a:avLst/>
              <a:gdLst/>
              <a:ahLst/>
              <a:cxnLst/>
              <a:rect l="l" t="t" r="r" b="b"/>
              <a:pathLst>
                <a:path w="2044" h="2012" extrusionOk="0">
                  <a:moveTo>
                    <a:pt x="1926" y="1"/>
                  </a:moveTo>
                  <a:lnTo>
                    <a:pt x="1" y="1915"/>
                  </a:lnTo>
                  <a:cubicBezTo>
                    <a:pt x="65" y="1979"/>
                    <a:pt x="146" y="2011"/>
                    <a:pt x="227" y="2011"/>
                  </a:cubicBezTo>
                  <a:cubicBezTo>
                    <a:pt x="308" y="2011"/>
                    <a:pt x="389" y="1979"/>
                    <a:pt x="453" y="1915"/>
                  </a:cubicBezTo>
                  <a:lnTo>
                    <a:pt x="1926" y="442"/>
                  </a:lnTo>
                  <a:cubicBezTo>
                    <a:pt x="2044" y="315"/>
                    <a:pt x="2044" y="118"/>
                    <a:pt x="1926"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9"/>
            <p:cNvSpPr/>
            <p:nvPr/>
          </p:nvSpPr>
          <p:spPr>
            <a:xfrm>
              <a:off x="4163680" y="3063666"/>
              <a:ext cx="125100" cy="125134"/>
            </a:xfrm>
            <a:custGeom>
              <a:avLst/>
              <a:gdLst/>
              <a:ahLst/>
              <a:cxnLst/>
              <a:rect l="l" t="t" r="r" b="b"/>
              <a:pathLst>
                <a:path w="3713" h="3714" extrusionOk="0">
                  <a:moveTo>
                    <a:pt x="933" y="1"/>
                  </a:moveTo>
                  <a:lnTo>
                    <a:pt x="0" y="806"/>
                  </a:lnTo>
                  <a:lnTo>
                    <a:pt x="2898" y="3713"/>
                  </a:lnTo>
                  <a:lnTo>
                    <a:pt x="3713" y="2771"/>
                  </a:lnTo>
                  <a:lnTo>
                    <a:pt x="933"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9"/>
            <p:cNvSpPr/>
            <p:nvPr/>
          </p:nvSpPr>
          <p:spPr>
            <a:xfrm>
              <a:off x="4212333" y="3110331"/>
              <a:ext cx="76448" cy="78470"/>
            </a:xfrm>
            <a:custGeom>
              <a:avLst/>
              <a:gdLst/>
              <a:ahLst/>
              <a:cxnLst/>
              <a:rect l="l" t="t" r="r" b="b"/>
              <a:pathLst>
                <a:path w="2269" h="2329" extrusionOk="0">
                  <a:moveTo>
                    <a:pt x="874" y="0"/>
                  </a:moveTo>
                  <a:lnTo>
                    <a:pt x="0" y="875"/>
                  </a:lnTo>
                  <a:lnTo>
                    <a:pt x="1454" y="2328"/>
                  </a:lnTo>
                  <a:lnTo>
                    <a:pt x="2269" y="1386"/>
                  </a:lnTo>
                  <a:lnTo>
                    <a:pt x="874"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49"/>
          <p:cNvGrpSpPr/>
          <p:nvPr/>
        </p:nvGrpSpPr>
        <p:grpSpPr>
          <a:xfrm>
            <a:off x="4712339" y="2899546"/>
            <a:ext cx="363075" cy="363380"/>
            <a:chOff x="4712339" y="2899546"/>
            <a:chExt cx="363075" cy="363380"/>
          </a:xfrm>
        </p:grpSpPr>
        <p:sp>
          <p:nvSpPr>
            <p:cNvPr id="1802" name="Google Shape;1802;p49"/>
            <p:cNvSpPr/>
            <p:nvPr/>
          </p:nvSpPr>
          <p:spPr>
            <a:xfrm>
              <a:off x="4797414" y="2910429"/>
              <a:ext cx="192923" cy="54649"/>
            </a:xfrm>
            <a:custGeom>
              <a:avLst/>
              <a:gdLst/>
              <a:ahLst/>
              <a:cxnLst/>
              <a:rect l="l" t="t" r="r" b="b"/>
              <a:pathLst>
                <a:path w="5726" h="1622" extrusionOk="0">
                  <a:moveTo>
                    <a:pt x="0" y="1"/>
                  </a:moveTo>
                  <a:cubicBezTo>
                    <a:pt x="0" y="90"/>
                    <a:pt x="39" y="168"/>
                    <a:pt x="108" y="237"/>
                  </a:cubicBezTo>
                  <a:lnTo>
                    <a:pt x="1581" y="1533"/>
                  </a:lnTo>
                  <a:cubicBezTo>
                    <a:pt x="1640" y="1592"/>
                    <a:pt x="1709" y="1622"/>
                    <a:pt x="1788" y="1622"/>
                  </a:cubicBezTo>
                  <a:lnTo>
                    <a:pt x="3938" y="1622"/>
                  </a:lnTo>
                  <a:cubicBezTo>
                    <a:pt x="4017" y="1622"/>
                    <a:pt x="4086" y="1592"/>
                    <a:pt x="4145" y="1533"/>
                  </a:cubicBezTo>
                  <a:lnTo>
                    <a:pt x="5618" y="237"/>
                  </a:lnTo>
                  <a:cubicBezTo>
                    <a:pt x="5687" y="168"/>
                    <a:pt x="5726" y="90"/>
                    <a:pt x="5726"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9"/>
            <p:cNvSpPr/>
            <p:nvPr/>
          </p:nvSpPr>
          <p:spPr>
            <a:xfrm>
              <a:off x="4893675" y="2910429"/>
              <a:ext cx="96664" cy="54649"/>
            </a:xfrm>
            <a:custGeom>
              <a:avLst/>
              <a:gdLst/>
              <a:ahLst/>
              <a:cxnLst/>
              <a:rect l="l" t="t" r="r" b="b"/>
              <a:pathLst>
                <a:path w="2869" h="1622" extrusionOk="0">
                  <a:moveTo>
                    <a:pt x="1" y="1"/>
                  </a:moveTo>
                  <a:lnTo>
                    <a:pt x="1" y="1622"/>
                  </a:lnTo>
                  <a:lnTo>
                    <a:pt x="1081" y="1622"/>
                  </a:lnTo>
                  <a:cubicBezTo>
                    <a:pt x="1160" y="1622"/>
                    <a:pt x="1229" y="1592"/>
                    <a:pt x="1288" y="1533"/>
                  </a:cubicBezTo>
                  <a:lnTo>
                    <a:pt x="2761" y="237"/>
                  </a:lnTo>
                  <a:cubicBezTo>
                    <a:pt x="2830" y="168"/>
                    <a:pt x="2869" y="90"/>
                    <a:pt x="286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9"/>
            <p:cNvSpPr/>
            <p:nvPr/>
          </p:nvSpPr>
          <p:spPr>
            <a:xfrm>
              <a:off x="4776221" y="2899546"/>
              <a:ext cx="235308" cy="21530"/>
            </a:xfrm>
            <a:custGeom>
              <a:avLst/>
              <a:gdLst/>
              <a:ahLst/>
              <a:cxnLst/>
              <a:rect l="l" t="t" r="r" b="b"/>
              <a:pathLst>
                <a:path w="6984" h="639" extrusionOk="0">
                  <a:moveTo>
                    <a:pt x="315" y="0"/>
                  </a:moveTo>
                  <a:cubicBezTo>
                    <a:pt x="138" y="0"/>
                    <a:pt x="1" y="147"/>
                    <a:pt x="1" y="324"/>
                  </a:cubicBezTo>
                  <a:cubicBezTo>
                    <a:pt x="1" y="491"/>
                    <a:pt x="138" y="638"/>
                    <a:pt x="315" y="638"/>
                  </a:cubicBezTo>
                  <a:lnTo>
                    <a:pt x="6669" y="638"/>
                  </a:lnTo>
                  <a:cubicBezTo>
                    <a:pt x="6846" y="638"/>
                    <a:pt x="6983" y="491"/>
                    <a:pt x="6983" y="324"/>
                  </a:cubicBezTo>
                  <a:cubicBezTo>
                    <a:pt x="6983" y="147"/>
                    <a:pt x="6846" y="0"/>
                    <a:pt x="666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9"/>
            <p:cNvSpPr/>
            <p:nvPr/>
          </p:nvSpPr>
          <p:spPr>
            <a:xfrm>
              <a:off x="4847044" y="2959116"/>
              <a:ext cx="93665" cy="48349"/>
            </a:xfrm>
            <a:custGeom>
              <a:avLst/>
              <a:gdLst/>
              <a:ahLst/>
              <a:cxnLst/>
              <a:rect l="l" t="t" r="r" b="b"/>
              <a:pathLst>
                <a:path w="2780" h="1435" extrusionOk="0">
                  <a:moveTo>
                    <a:pt x="0" y="0"/>
                  </a:moveTo>
                  <a:lnTo>
                    <a:pt x="0" y="1434"/>
                  </a:lnTo>
                  <a:lnTo>
                    <a:pt x="2780" y="1434"/>
                  </a:lnTo>
                  <a:lnTo>
                    <a:pt x="2780"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9"/>
            <p:cNvSpPr/>
            <p:nvPr/>
          </p:nvSpPr>
          <p:spPr>
            <a:xfrm>
              <a:off x="4893675" y="2959116"/>
              <a:ext cx="47035" cy="48349"/>
            </a:xfrm>
            <a:custGeom>
              <a:avLst/>
              <a:gdLst/>
              <a:ahLst/>
              <a:cxnLst/>
              <a:rect l="l" t="t" r="r" b="b"/>
              <a:pathLst>
                <a:path w="1396" h="1435" extrusionOk="0">
                  <a:moveTo>
                    <a:pt x="1" y="0"/>
                  </a:moveTo>
                  <a:lnTo>
                    <a:pt x="1" y="1434"/>
                  </a:lnTo>
                  <a:lnTo>
                    <a:pt x="1396" y="1434"/>
                  </a:lnTo>
                  <a:lnTo>
                    <a:pt x="1396"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9"/>
            <p:cNvSpPr/>
            <p:nvPr/>
          </p:nvSpPr>
          <p:spPr>
            <a:xfrm>
              <a:off x="4841417" y="3198035"/>
              <a:ext cx="233994" cy="64892"/>
            </a:xfrm>
            <a:custGeom>
              <a:avLst/>
              <a:gdLst/>
              <a:ahLst/>
              <a:cxnLst/>
              <a:rect l="l" t="t" r="r" b="b"/>
              <a:pathLst>
                <a:path w="6945" h="1926" extrusionOk="0">
                  <a:moveTo>
                    <a:pt x="345" y="0"/>
                  </a:moveTo>
                  <a:cubicBezTo>
                    <a:pt x="266" y="0"/>
                    <a:pt x="187" y="30"/>
                    <a:pt x="128" y="88"/>
                  </a:cubicBezTo>
                  <a:cubicBezTo>
                    <a:pt x="0" y="217"/>
                    <a:pt x="0" y="413"/>
                    <a:pt x="128" y="540"/>
                  </a:cubicBezTo>
                  <a:cubicBezTo>
                    <a:pt x="1051" y="1463"/>
                    <a:pt x="2259" y="1926"/>
                    <a:pt x="3468" y="1926"/>
                  </a:cubicBezTo>
                  <a:cubicBezTo>
                    <a:pt x="4685" y="1926"/>
                    <a:pt x="5893" y="1463"/>
                    <a:pt x="6816" y="540"/>
                  </a:cubicBezTo>
                  <a:cubicBezTo>
                    <a:pt x="6944" y="413"/>
                    <a:pt x="6944" y="217"/>
                    <a:pt x="6816" y="88"/>
                  </a:cubicBezTo>
                  <a:cubicBezTo>
                    <a:pt x="6757" y="30"/>
                    <a:pt x="6679" y="0"/>
                    <a:pt x="6599" y="0"/>
                  </a:cubicBezTo>
                  <a:cubicBezTo>
                    <a:pt x="6519" y="0"/>
                    <a:pt x="6438" y="30"/>
                    <a:pt x="6375" y="88"/>
                  </a:cubicBezTo>
                  <a:cubicBezTo>
                    <a:pt x="5574" y="889"/>
                    <a:pt x="4523" y="1289"/>
                    <a:pt x="3472" y="1289"/>
                  </a:cubicBezTo>
                  <a:cubicBezTo>
                    <a:pt x="2421" y="1289"/>
                    <a:pt x="1370" y="889"/>
                    <a:pt x="570" y="88"/>
                  </a:cubicBezTo>
                  <a:cubicBezTo>
                    <a:pt x="506" y="30"/>
                    <a:pt x="425" y="0"/>
                    <a:pt x="34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9"/>
            <p:cNvSpPr/>
            <p:nvPr/>
          </p:nvSpPr>
          <p:spPr>
            <a:xfrm>
              <a:off x="4871539" y="3167913"/>
              <a:ext cx="173752" cy="52324"/>
            </a:xfrm>
            <a:custGeom>
              <a:avLst/>
              <a:gdLst/>
              <a:ahLst/>
              <a:cxnLst/>
              <a:rect l="l" t="t" r="r" b="b"/>
              <a:pathLst>
                <a:path w="5157" h="1553" extrusionOk="0">
                  <a:moveTo>
                    <a:pt x="344" y="1"/>
                  </a:moveTo>
                  <a:cubicBezTo>
                    <a:pt x="263" y="1"/>
                    <a:pt x="182" y="30"/>
                    <a:pt x="118" y="89"/>
                  </a:cubicBezTo>
                  <a:cubicBezTo>
                    <a:pt x="0" y="216"/>
                    <a:pt x="0" y="413"/>
                    <a:pt x="118" y="541"/>
                  </a:cubicBezTo>
                  <a:cubicBezTo>
                    <a:pt x="795" y="1218"/>
                    <a:pt x="1690" y="1552"/>
                    <a:pt x="2574" y="1552"/>
                  </a:cubicBezTo>
                  <a:cubicBezTo>
                    <a:pt x="3467" y="1552"/>
                    <a:pt x="4361" y="1218"/>
                    <a:pt x="5038" y="541"/>
                  </a:cubicBezTo>
                  <a:cubicBezTo>
                    <a:pt x="5156" y="413"/>
                    <a:pt x="5156" y="216"/>
                    <a:pt x="5038" y="89"/>
                  </a:cubicBezTo>
                  <a:cubicBezTo>
                    <a:pt x="4975" y="30"/>
                    <a:pt x="4894" y="1"/>
                    <a:pt x="4813" y="1"/>
                  </a:cubicBezTo>
                  <a:cubicBezTo>
                    <a:pt x="4732" y="1"/>
                    <a:pt x="4651" y="30"/>
                    <a:pt x="4587" y="89"/>
                  </a:cubicBezTo>
                  <a:cubicBezTo>
                    <a:pt x="4032" y="644"/>
                    <a:pt x="3305" y="921"/>
                    <a:pt x="2578" y="921"/>
                  </a:cubicBezTo>
                  <a:cubicBezTo>
                    <a:pt x="1851" y="921"/>
                    <a:pt x="1125" y="644"/>
                    <a:pt x="570" y="89"/>
                  </a:cubicBezTo>
                  <a:cubicBezTo>
                    <a:pt x="506" y="30"/>
                    <a:pt x="425" y="1"/>
                    <a:pt x="34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9"/>
            <p:cNvSpPr/>
            <p:nvPr/>
          </p:nvSpPr>
          <p:spPr>
            <a:xfrm>
              <a:off x="4712339" y="2996819"/>
              <a:ext cx="363070" cy="138375"/>
            </a:xfrm>
            <a:custGeom>
              <a:avLst/>
              <a:gdLst/>
              <a:ahLst/>
              <a:cxnLst/>
              <a:rect l="l" t="t" r="r" b="b"/>
              <a:pathLst>
                <a:path w="10776" h="4107" extrusionOk="0">
                  <a:moveTo>
                    <a:pt x="943" y="1"/>
                  </a:moveTo>
                  <a:cubicBezTo>
                    <a:pt x="423" y="1"/>
                    <a:pt x="1" y="423"/>
                    <a:pt x="1" y="944"/>
                  </a:cubicBezTo>
                  <a:lnTo>
                    <a:pt x="1" y="3153"/>
                  </a:lnTo>
                  <a:cubicBezTo>
                    <a:pt x="1" y="3684"/>
                    <a:pt x="423" y="4106"/>
                    <a:pt x="943" y="4106"/>
                  </a:cubicBezTo>
                  <a:lnTo>
                    <a:pt x="1052" y="4106"/>
                  </a:lnTo>
                  <a:lnTo>
                    <a:pt x="2633" y="3831"/>
                  </a:lnTo>
                  <a:lnTo>
                    <a:pt x="4204" y="4106"/>
                  </a:lnTo>
                  <a:lnTo>
                    <a:pt x="9833" y="4106"/>
                  </a:lnTo>
                  <a:cubicBezTo>
                    <a:pt x="10353" y="4106"/>
                    <a:pt x="10775" y="3684"/>
                    <a:pt x="10775" y="3153"/>
                  </a:cubicBezTo>
                  <a:lnTo>
                    <a:pt x="10775" y="944"/>
                  </a:lnTo>
                  <a:cubicBezTo>
                    <a:pt x="10775" y="423"/>
                    <a:pt x="10353" y="1"/>
                    <a:pt x="9833"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9"/>
            <p:cNvSpPr/>
            <p:nvPr/>
          </p:nvSpPr>
          <p:spPr>
            <a:xfrm>
              <a:off x="4893675" y="2996819"/>
              <a:ext cx="181737" cy="138375"/>
            </a:xfrm>
            <a:custGeom>
              <a:avLst/>
              <a:gdLst/>
              <a:ahLst/>
              <a:cxnLst/>
              <a:rect l="l" t="t" r="r" b="b"/>
              <a:pathLst>
                <a:path w="5394" h="4107" extrusionOk="0">
                  <a:moveTo>
                    <a:pt x="1" y="1"/>
                  </a:moveTo>
                  <a:lnTo>
                    <a:pt x="1" y="4106"/>
                  </a:lnTo>
                  <a:lnTo>
                    <a:pt x="4451" y="4106"/>
                  </a:lnTo>
                  <a:cubicBezTo>
                    <a:pt x="4971" y="4106"/>
                    <a:pt x="5393" y="3684"/>
                    <a:pt x="5393" y="3153"/>
                  </a:cubicBezTo>
                  <a:lnTo>
                    <a:pt x="5393" y="944"/>
                  </a:lnTo>
                  <a:cubicBezTo>
                    <a:pt x="5393" y="423"/>
                    <a:pt x="4971" y="1"/>
                    <a:pt x="4451"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9"/>
            <p:cNvSpPr/>
            <p:nvPr/>
          </p:nvSpPr>
          <p:spPr>
            <a:xfrm>
              <a:off x="4893675" y="2899546"/>
              <a:ext cx="117856" cy="21530"/>
            </a:xfrm>
            <a:custGeom>
              <a:avLst/>
              <a:gdLst/>
              <a:ahLst/>
              <a:cxnLst/>
              <a:rect l="l" t="t" r="r" b="b"/>
              <a:pathLst>
                <a:path w="3498" h="639" extrusionOk="0">
                  <a:moveTo>
                    <a:pt x="1" y="0"/>
                  </a:moveTo>
                  <a:lnTo>
                    <a:pt x="1" y="638"/>
                  </a:lnTo>
                  <a:lnTo>
                    <a:pt x="3183" y="638"/>
                  </a:lnTo>
                  <a:cubicBezTo>
                    <a:pt x="3360" y="638"/>
                    <a:pt x="3497" y="491"/>
                    <a:pt x="3497" y="324"/>
                  </a:cubicBezTo>
                  <a:cubicBezTo>
                    <a:pt x="3497" y="147"/>
                    <a:pt x="3360" y="0"/>
                    <a:pt x="318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9"/>
            <p:cNvSpPr/>
            <p:nvPr/>
          </p:nvSpPr>
          <p:spPr>
            <a:xfrm>
              <a:off x="4840069" y="3028591"/>
              <a:ext cx="21226" cy="21530"/>
            </a:xfrm>
            <a:custGeom>
              <a:avLst/>
              <a:gdLst/>
              <a:ahLst/>
              <a:cxnLst/>
              <a:rect l="l" t="t" r="r" b="b"/>
              <a:pathLst>
                <a:path w="630" h="639" extrusionOk="0">
                  <a:moveTo>
                    <a:pt x="315" y="1"/>
                  </a:moveTo>
                  <a:cubicBezTo>
                    <a:pt x="138" y="1"/>
                    <a:pt x="1" y="148"/>
                    <a:pt x="1" y="324"/>
                  </a:cubicBezTo>
                  <a:cubicBezTo>
                    <a:pt x="1" y="492"/>
                    <a:pt x="138" y="639"/>
                    <a:pt x="315" y="639"/>
                  </a:cubicBezTo>
                  <a:cubicBezTo>
                    <a:pt x="492" y="639"/>
                    <a:pt x="629" y="492"/>
                    <a:pt x="629" y="324"/>
                  </a:cubicBezTo>
                  <a:cubicBezTo>
                    <a:pt x="629" y="148"/>
                    <a:pt x="492" y="1"/>
                    <a:pt x="31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9"/>
            <p:cNvSpPr/>
            <p:nvPr/>
          </p:nvSpPr>
          <p:spPr>
            <a:xfrm>
              <a:off x="4797414" y="3028591"/>
              <a:ext cx="21193" cy="21530"/>
            </a:xfrm>
            <a:custGeom>
              <a:avLst/>
              <a:gdLst/>
              <a:ahLst/>
              <a:cxnLst/>
              <a:rect l="l" t="t" r="r" b="b"/>
              <a:pathLst>
                <a:path w="629" h="639" extrusionOk="0">
                  <a:moveTo>
                    <a:pt x="314" y="1"/>
                  </a:moveTo>
                  <a:cubicBezTo>
                    <a:pt x="138" y="1"/>
                    <a:pt x="0" y="148"/>
                    <a:pt x="0" y="324"/>
                  </a:cubicBezTo>
                  <a:cubicBezTo>
                    <a:pt x="0" y="492"/>
                    <a:pt x="138" y="639"/>
                    <a:pt x="314" y="639"/>
                  </a:cubicBezTo>
                  <a:cubicBezTo>
                    <a:pt x="491" y="639"/>
                    <a:pt x="629" y="492"/>
                    <a:pt x="629" y="324"/>
                  </a:cubicBezTo>
                  <a:cubicBezTo>
                    <a:pt x="629" y="148"/>
                    <a:pt x="491" y="1"/>
                    <a:pt x="314"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9"/>
            <p:cNvSpPr/>
            <p:nvPr/>
          </p:nvSpPr>
          <p:spPr>
            <a:xfrm>
              <a:off x="4754691" y="3028591"/>
              <a:ext cx="21563" cy="21530"/>
            </a:xfrm>
            <a:custGeom>
              <a:avLst/>
              <a:gdLst/>
              <a:ahLst/>
              <a:cxnLst/>
              <a:rect l="l" t="t" r="r" b="b"/>
              <a:pathLst>
                <a:path w="640" h="639" extrusionOk="0">
                  <a:moveTo>
                    <a:pt x="325" y="1"/>
                  </a:moveTo>
                  <a:cubicBezTo>
                    <a:pt x="148" y="1"/>
                    <a:pt x="1" y="148"/>
                    <a:pt x="1" y="324"/>
                  </a:cubicBezTo>
                  <a:cubicBezTo>
                    <a:pt x="1" y="492"/>
                    <a:pt x="148" y="639"/>
                    <a:pt x="325" y="639"/>
                  </a:cubicBezTo>
                  <a:cubicBezTo>
                    <a:pt x="492" y="639"/>
                    <a:pt x="640" y="492"/>
                    <a:pt x="640" y="324"/>
                  </a:cubicBezTo>
                  <a:cubicBezTo>
                    <a:pt x="640" y="148"/>
                    <a:pt x="492" y="1"/>
                    <a:pt x="32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9"/>
            <p:cNvSpPr/>
            <p:nvPr/>
          </p:nvSpPr>
          <p:spPr>
            <a:xfrm>
              <a:off x="4758363" y="3081860"/>
              <a:ext cx="85040" cy="42722"/>
            </a:xfrm>
            <a:custGeom>
              <a:avLst/>
              <a:gdLst/>
              <a:ahLst/>
              <a:cxnLst/>
              <a:rect l="l" t="t" r="r" b="b"/>
              <a:pathLst>
                <a:path w="2524" h="1268" extrusionOk="0">
                  <a:moveTo>
                    <a:pt x="0" y="1"/>
                  </a:moveTo>
                  <a:lnTo>
                    <a:pt x="0" y="1268"/>
                  </a:lnTo>
                  <a:lnTo>
                    <a:pt x="2524" y="1268"/>
                  </a:lnTo>
                  <a:lnTo>
                    <a:pt x="2524"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9"/>
            <p:cNvSpPr/>
            <p:nvPr/>
          </p:nvSpPr>
          <p:spPr>
            <a:xfrm>
              <a:off x="4801019" y="3081860"/>
              <a:ext cx="34" cy="42722"/>
            </a:xfrm>
            <a:custGeom>
              <a:avLst/>
              <a:gdLst/>
              <a:ahLst/>
              <a:cxnLst/>
              <a:rect l="l" t="t" r="r" b="b"/>
              <a:pathLst>
                <a:path w="1" h="1268" extrusionOk="0">
                  <a:moveTo>
                    <a:pt x="1" y="1268"/>
                  </a:moveTo>
                  <a:lnTo>
                    <a:pt x="1"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9"/>
            <p:cNvSpPr/>
            <p:nvPr/>
          </p:nvSpPr>
          <p:spPr>
            <a:xfrm>
              <a:off x="4747750" y="3071281"/>
              <a:ext cx="106266" cy="63915"/>
            </a:xfrm>
            <a:custGeom>
              <a:avLst/>
              <a:gdLst/>
              <a:ahLst/>
              <a:cxnLst/>
              <a:rect l="l" t="t" r="r" b="b"/>
              <a:pathLst>
                <a:path w="3154" h="1897" extrusionOk="0">
                  <a:moveTo>
                    <a:pt x="1268" y="629"/>
                  </a:moveTo>
                  <a:lnTo>
                    <a:pt x="1268" y="1268"/>
                  </a:lnTo>
                  <a:lnTo>
                    <a:pt x="629" y="1268"/>
                  </a:lnTo>
                  <a:lnTo>
                    <a:pt x="629" y="629"/>
                  </a:lnTo>
                  <a:close/>
                  <a:moveTo>
                    <a:pt x="2525" y="629"/>
                  </a:moveTo>
                  <a:lnTo>
                    <a:pt x="2525" y="1268"/>
                  </a:lnTo>
                  <a:lnTo>
                    <a:pt x="1896" y="1268"/>
                  </a:lnTo>
                  <a:lnTo>
                    <a:pt x="1896" y="629"/>
                  </a:lnTo>
                  <a:close/>
                  <a:moveTo>
                    <a:pt x="315" y="0"/>
                  </a:moveTo>
                  <a:cubicBezTo>
                    <a:pt x="138" y="0"/>
                    <a:pt x="1" y="138"/>
                    <a:pt x="1" y="315"/>
                  </a:cubicBezTo>
                  <a:lnTo>
                    <a:pt x="1" y="1896"/>
                  </a:lnTo>
                  <a:lnTo>
                    <a:pt x="3153" y="1896"/>
                  </a:lnTo>
                  <a:lnTo>
                    <a:pt x="3153" y="315"/>
                  </a:lnTo>
                  <a:cubicBezTo>
                    <a:pt x="3153" y="138"/>
                    <a:pt x="3016" y="0"/>
                    <a:pt x="283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9"/>
            <p:cNvSpPr/>
            <p:nvPr/>
          </p:nvSpPr>
          <p:spPr>
            <a:xfrm>
              <a:off x="4883769" y="3028591"/>
              <a:ext cx="148955" cy="148955"/>
            </a:xfrm>
            <a:custGeom>
              <a:avLst/>
              <a:gdLst/>
              <a:ahLst/>
              <a:cxnLst/>
              <a:rect l="l" t="t" r="r" b="b"/>
              <a:pathLst>
                <a:path w="4421" h="4421" extrusionOk="0">
                  <a:moveTo>
                    <a:pt x="2211" y="1"/>
                  </a:moveTo>
                  <a:cubicBezTo>
                    <a:pt x="993" y="1"/>
                    <a:pt x="0" y="992"/>
                    <a:pt x="0" y="2210"/>
                  </a:cubicBezTo>
                  <a:cubicBezTo>
                    <a:pt x="0" y="3428"/>
                    <a:pt x="993" y="4420"/>
                    <a:pt x="2211" y="4420"/>
                  </a:cubicBezTo>
                  <a:cubicBezTo>
                    <a:pt x="3438" y="4420"/>
                    <a:pt x="4420" y="3428"/>
                    <a:pt x="4420" y="2210"/>
                  </a:cubicBezTo>
                  <a:cubicBezTo>
                    <a:pt x="4420" y="992"/>
                    <a:pt x="3438" y="1"/>
                    <a:pt x="221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9"/>
            <p:cNvSpPr/>
            <p:nvPr/>
          </p:nvSpPr>
          <p:spPr>
            <a:xfrm>
              <a:off x="4958231" y="3028591"/>
              <a:ext cx="74494" cy="148955"/>
            </a:xfrm>
            <a:custGeom>
              <a:avLst/>
              <a:gdLst/>
              <a:ahLst/>
              <a:cxnLst/>
              <a:rect l="l" t="t" r="r" b="b"/>
              <a:pathLst>
                <a:path w="2211" h="4421" extrusionOk="0">
                  <a:moveTo>
                    <a:pt x="1" y="1"/>
                  </a:moveTo>
                  <a:lnTo>
                    <a:pt x="1" y="4420"/>
                  </a:lnTo>
                  <a:cubicBezTo>
                    <a:pt x="1228" y="4420"/>
                    <a:pt x="2210" y="3428"/>
                    <a:pt x="2210" y="2210"/>
                  </a:cubicBezTo>
                  <a:cubicBezTo>
                    <a:pt x="2210" y="992"/>
                    <a:pt x="1228" y="1"/>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9"/>
            <p:cNvSpPr/>
            <p:nvPr/>
          </p:nvSpPr>
          <p:spPr>
            <a:xfrm>
              <a:off x="4926458" y="3071281"/>
              <a:ext cx="63881" cy="63915"/>
            </a:xfrm>
            <a:custGeom>
              <a:avLst/>
              <a:gdLst/>
              <a:ahLst/>
              <a:cxnLst/>
              <a:rect l="l" t="t" r="r" b="b"/>
              <a:pathLst>
                <a:path w="1896" h="1897" extrusionOk="0">
                  <a:moveTo>
                    <a:pt x="944" y="0"/>
                  </a:moveTo>
                  <a:cubicBezTo>
                    <a:pt x="423" y="0"/>
                    <a:pt x="1" y="423"/>
                    <a:pt x="1" y="943"/>
                  </a:cubicBezTo>
                  <a:cubicBezTo>
                    <a:pt x="1" y="1474"/>
                    <a:pt x="423" y="1896"/>
                    <a:pt x="944" y="1896"/>
                  </a:cubicBezTo>
                  <a:cubicBezTo>
                    <a:pt x="1474" y="1896"/>
                    <a:pt x="1896" y="1474"/>
                    <a:pt x="1896" y="943"/>
                  </a:cubicBezTo>
                  <a:cubicBezTo>
                    <a:pt x="1896" y="423"/>
                    <a:pt x="1474" y="0"/>
                    <a:pt x="944"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9"/>
            <p:cNvSpPr/>
            <p:nvPr/>
          </p:nvSpPr>
          <p:spPr>
            <a:xfrm>
              <a:off x="4958231" y="3198035"/>
              <a:ext cx="117183" cy="64892"/>
            </a:xfrm>
            <a:custGeom>
              <a:avLst/>
              <a:gdLst/>
              <a:ahLst/>
              <a:cxnLst/>
              <a:rect l="l" t="t" r="r" b="b"/>
              <a:pathLst>
                <a:path w="3478" h="1926" extrusionOk="0">
                  <a:moveTo>
                    <a:pt x="3132" y="0"/>
                  </a:moveTo>
                  <a:cubicBezTo>
                    <a:pt x="3052" y="0"/>
                    <a:pt x="2971" y="30"/>
                    <a:pt x="2908" y="88"/>
                  </a:cubicBezTo>
                  <a:cubicBezTo>
                    <a:pt x="2112" y="894"/>
                    <a:pt x="1051" y="1287"/>
                    <a:pt x="1" y="1287"/>
                  </a:cubicBezTo>
                  <a:lnTo>
                    <a:pt x="1" y="1926"/>
                  </a:lnTo>
                  <a:cubicBezTo>
                    <a:pt x="1218" y="1926"/>
                    <a:pt x="2426" y="1463"/>
                    <a:pt x="3349" y="540"/>
                  </a:cubicBezTo>
                  <a:cubicBezTo>
                    <a:pt x="3477" y="413"/>
                    <a:pt x="3477" y="217"/>
                    <a:pt x="3349" y="88"/>
                  </a:cubicBezTo>
                  <a:cubicBezTo>
                    <a:pt x="3290" y="30"/>
                    <a:pt x="3212" y="0"/>
                    <a:pt x="313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9"/>
            <p:cNvSpPr/>
            <p:nvPr/>
          </p:nvSpPr>
          <p:spPr>
            <a:xfrm>
              <a:off x="4958231" y="3167913"/>
              <a:ext cx="87061" cy="52324"/>
            </a:xfrm>
            <a:custGeom>
              <a:avLst/>
              <a:gdLst/>
              <a:ahLst/>
              <a:cxnLst/>
              <a:rect l="l" t="t" r="r" b="b"/>
              <a:pathLst>
                <a:path w="2584" h="1553" extrusionOk="0">
                  <a:moveTo>
                    <a:pt x="2240" y="1"/>
                  </a:moveTo>
                  <a:cubicBezTo>
                    <a:pt x="2159" y="1"/>
                    <a:pt x="2078" y="30"/>
                    <a:pt x="2014" y="89"/>
                  </a:cubicBezTo>
                  <a:cubicBezTo>
                    <a:pt x="1464" y="648"/>
                    <a:pt x="737" y="924"/>
                    <a:pt x="1" y="924"/>
                  </a:cubicBezTo>
                  <a:lnTo>
                    <a:pt x="1" y="1552"/>
                  </a:lnTo>
                  <a:cubicBezTo>
                    <a:pt x="894" y="1552"/>
                    <a:pt x="1788" y="1218"/>
                    <a:pt x="2465" y="541"/>
                  </a:cubicBezTo>
                  <a:cubicBezTo>
                    <a:pt x="2583" y="413"/>
                    <a:pt x="2583" y="216"/>
                    <a:pt x="2465" y="89"/>
                  </a:cubicBezTo>
                  <a:cubicBezTo>
                    <a:pt x="2402" y="30"/>
                    <a:pt x="2321" y="1"/>
                    <a:pt x="224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9"/>
            <p:cNvSpPr/>
            <p:nvPr/>
          </p:nvSpPr>
          <p:spPr>
            <a:xfrm>
              <a:off x="4958231" y="3071281"/>
              <a:ext cx="32109" cy="63915"/>
            </a:xfrm>
            <a:custGeom>
              <a:avLst/>
              <a:gdLst/>
              <a:ahLst/>
              <a:cxnLst/>
              <a:rect l="l" t="t" r="r" b="b"/>
              <a:pathLst>
                <a:path w="953" h="1897" extrusionOk="0">
                  <a:moveTo>
                    <a:pt x="1" y="0"/>
                  </a:moveTo>
                  <a:lnTo>
                    <a:pt x="1" y="1896"/>
                  </a:lnTo>
                  <a:cubicBezTo>
                    <a:pt x="531" y="1896"/>
                    <a:pt x="953" y="1474"/>
                    <a:pt x="953" y="943"/>
                  </a:cubicBezTo>
                  <a:cubicBezTo>
                    <a:pt x="953" y="423"/>
                    <a:pt x="531" y="0"/>
                    <a:pt x="1"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49"/>
          <p:cNvGrpSpPr/>
          <p:nvPr/>
        </p:nvGrpSpPr>
        <p:grpSpPr>
          <a:xfrm>
            <a:off x="5340108" y="2899546"/>
            <a:ext cx="363074" cy="363374"/>
            <a:chOff x="5340108" y="2899546"/>
            <a:chExt cx="363074" cy="363374"/>
          </a:xfrm>
        </p:grpSpPr>
        <p:sp>
          <p:nvSpPr>
            <p:cNvPr id="1825" name="Google Shape;1825;p49"/>
            <p:cNvSpPr/>
            <p:nvPr/>
          </p:nvSpPr>
          <p:spPr>
            <a:xfrm>
              <a:off x="5340108" y="2936609"/>
              <a:ext cx="363070" cy="326312"/>
            </a:xfrm>
            <a:custGeom>
              <a:avLst/>
              <a:gdLst/>
              <a:ahLst/>
              <a:cxnLst/>
              <a:rect l="l" t="t" r="r" b="b"/>
              <a:pathLst>
                <a:path w="10776" h="9685" extrusionOk="0">
                  <a:moveTo>
                    <a:pt x="315" y="0"/>
                  </a:moveTo>
                  <a:cubicBezTo>
                    <a:pt x="138" y="0"/>
                    <a:pt x="1" y="138"/>
                    <a:pt x="1" y="315"/>
                  </a:cubicBezTo>
                  <a:lnTo>
                    <a:pt x="1" y="8103"/>
                  </a:lnTo>
                  <a:cubicBezTo>
                    <a:pt x="1" y="8280"/>
                    <a:pt x="138" y="8417"/>
                    <a:pt x="315" y="8417"/>
                  </a:cubicBezTo>
                  <a:lnTo>
                    <a:pt x="3841" y="8417"/>
                  </a:lnTo>
                  <a:cubicBezTo>
                    <a:pt x="3989" y="9134"/>
                    <a:pt x="4627" y="9685"/>
                    <a:pt x="5393" y="9685"/>
                  </a:cubicBezTo>
                  <a:cubicBezTo>
                    <a:pt x="6149" y="9685"/>
                    <a:pt x="6787" y="9134"/>
                    <a:pt x="6935" y="8417"/>
                  </a:cubicBezTo>
                  <a:lnTo>
                    <a:pt x="10461" y="8417"/>
                  </a:lnTo>
                  <a:cubicBezTo>
                    <a:pt x="10638" y="8417"/>
                    <a:pt x="10775" y="8280"/>
                    <a:pt x="10775" y="8103"/>
                  </a:cubicBezTo>
                  <a:lnTo>
                    <a:pt x="10775" y="315"/>
                  </a:lnTo>
                  <a:cubicBezTo>
                    <a:pt x="10775" y="138"/>
                    <a:pt x="10638" y="0"/>
                    <a:pt x="1046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9"/>
            <p:cNvSpPr/>
            <p:nvPr/>
          </p:nvSpPr>
          <p:spPr>
            <a:xfrm>
              <a:off x="5521782" y="2936609"/>
              <a:ext cx="181400" cy="326312"/>
            </a:xfrm>
            <a:custGeom>
              <a:avLst/>
              <a:gdLst/>
              <a:ahLst/>
              <a:cxnLst/>
              <a:rect l="l" t="t" r="r" b="b"/>
              <a:pathLst>
                <a:path w="5384" h="9685" extrusionOk="0">
                  <a:moveTo>
                    <a:pt x="1" y="0"/>
                  </a:moveTo>
                  <a:lnTo>
                    <a:pt x="1" y="9685"/>
                  </a:lnTo>
                  <a:cubicBezTo>
                    <a:pt x="757" y="9685"/>
                    <a:pt x="1395" y="9134"/>
                    <a:pt x="1543" y="8417"/>
                  </a:cubicBezTo>
                  <a:lnTo>
                    <a:pt x="5069" y="8417"/>
                  </a:lnTo>
                  <a:cubicBezTo>
                    <a:pt x="5246" y="8417"/>
                    <a:pt x="5383" y="8280"/>
                    <a:pt x="5383" y="8103"/>
                  </a:cubicBezTo>
                  <a:lnTo>
                    <a:pt x="5383" y="315"/>
                  </a:lnTo>
                  <a:cubicBezTo>
                    <a:pt x="5383" y="138"/>
                    <a:pt x="5246" y="0"/>
                    <a:pt x="5069"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9"/>
            <p:cNvSpPr/>
            <p:nvPr/>
          </p:nvSpPr>
          <p:spPr>
            <a:xfrm>
              <a:off x="5382798" y="2899546"/>
              <a:ext cx="277997" cy="320685"/>
            </a:xfrm>
            <a:custGeom>
              <a:avLst/>
              <a:gdLst/>
              <a:ahLst/>
              <a:cxnLst/>
              <a:rect l="l" t="t" r="r" b="b"/>
              <a:pathLst>
                <a:path w="8251" h="9518" extrusionOk="0">
                  <a:moveTo>
                    <a:pt x="315" y="0"/>
                  </a:moveTo>
                  <a:cubicBezTo>
                    <a:pt x="138" y="0"/>
                    <a:pt x="1" y="147"/>
                    <a:pt x="1" y="324"/>
                  </a:cubicBezTo>
                  <a:lnTo>
                    <a:pt x="1" y="7936"/>
                  </a:lnTo>
                  <a:cubicBezTo>
                    <a:pt x="1" y="8113"/>
                    <a:pt x="138" y="8250"/>
                    <a:pt x="315" y="8250"/>
                  </a:cubicBezTo>
                  <a:lnTo>
                    <a:pt x="2859" y="8250"/>
                  </a:lnTo>
                  <a:cubicBezTo>
                    <a:pt x="3379" y="8250"/>
                    <a:pt x="3811" y="8683"/>
                    <a:pt x="3811" y="9203"/>
                  </a:cubicBezTo>
                  <a:cubicBezTo>
                    <a:pt x="3811" y="9380"/>
                    <a:pt x="3949" y="9517"/>
                    <a:pt x="4126" y="9517"/>
                  </a:cubicBezTo>
                  <a:cubicBezTo>
                    <a:pt x="4293" y="9517"/>
                    <a:pt x="4440" y="9380"/>
                    <a:pt x="4440" y="9203"/>
                  </a:cubicBezTo>
                  <a:cubicBezTo>
                    <a:pt x="4440" y="8683"/>
                    <a:pt x="4863" y="8250"/>
                    <a:pt x="5383" y="8250"/>
                  </a:cubicBezTo>
                  <a:lnTo>
                    <a:pt x="7937" y="8250"/>
                  </a:lnTo>
                  <a:cubicBezTo>
                    <a:pt x="8104" y="8250"/>
                    <a:pt x="8251" y="8113"/>
                    <a:pt x="8251" y="7936"/>
                  </a:cubicBezTo>
                  <a:lnTo>
                    <a:pt x="8251" y="324"/>
                  </a:lnTo>
                  <a:cubicBezTo>
                    <a:pt x="8251" y="147"/>
                    <a:pt x="8104" y="0"/>
                    <a:pt x="7937" y="0"/>
                  </a:cubicBezTo>
                  <a:lnTo>
                    <a:pt x="6827" y="0"/>
                  </a:lnTo>
                  <a:lnTo>
                    <a:pt x="6188" y="422"/>
                  </a:lnTo>
                  <a:lnTo>
                    <a:pt x="5540" y="0"/>
                  </a:lnTo>
                  <a:lnTo>
                    <a:pt x="5383" y="0"/>
                  </a:lnTo>
                  <a:cubicBezTo>
                    <a:pt x="4872" y="0"/>
                    <a:pt x="4411" y="256"/>
                    <a:pt x="4126" y="638"/>
                  </a:cubicBezTo>
                  <a:cubicBezTo>
                    <a:pt x="3831" y="256"/>
                    <a:pt x="3379" y="0"/>
                    <a:pt x="28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9"/>
            <p:cNvSpPr/>
            <p:nvPr/>
          </p:nvSpPr>
          <p:spPr>
            <a:xfrm>
              <a:off x="5521782" y="2899546"/>
              <a:ext cx="139015" cy="320685"/>
            </a:xfrm>
            <a:custGeom>
              <a:avLst/>
              <a:gdLst/>
              <a:ahLst/>
              <a:cxnLst/>
              <a:rect l="l" t="t" r="r" b="b"/>
              <a:pathLst>
                <a:path w="4126" h="9518" extrusionOk="0">
                  <a:moveTo>
                    <a:pt x="1258" y="0"/>
                  </a:moveTo>
                  <a:cubicBezTo>
                    <a:pt x="747" y="0"/>
                    <a:pt x="286" y="256"/>
                    <a:pt x="1" y="638"/>
                  </a:cubicBezTo>
                  <a:lnTo>
                    <a:pt x="1" y="9517"/>
                  </a:lnTo>
                  <a:cubicBezTo>
                    <a:pt x="168" y="9517"/>
                    <a:pt x="315" y="9380"/>
                    <a:pt x="315" y="9203"/>
                  </a:cubicBezTo>
                  <a:cubicBezTo>
                    <a:pt x="315" y="8683"/>
                    <a:pt x="738" y="8250"/>
                    <a:pt x="1258" y="8250"/>
                  </a:cubicBezTo>
                  <a:lnTo>
                    <a:pt x="3812" y="8250"/>
                  </a:lnTo>
                  <a:cubicBezTo>
                    <a:pt x="3979" y="8250"/>
                    <a:pt x="4126" y="8113"/>
                    <a:pt x="4126" y="7936"/>
                  </a:cubicBezTo>
                  <a:lnTo>
                    <a:pt x="4126" y="324"/>
                  </a:lnTo>
                  <a:cubicBezTo>
                    <a:pt x="4126" y="147"/>
                    <a:pt x="3979" y="0"/>
                    <a:pt x="3812" y="0"/>
                  </a:cubicBezTo>
                  <a:lnTo>
                    <a:pt x="2702" y="0"/>
                  </a:lnTo>
                  <a:lnTo>
                    <a:pt x="2063" y="422"/>
                  </a:lnTo>
                  <a:lnTo>
                    <a:pt x="1415"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9"/>
            <p:cNvSpPr/>
            <p:nvPr/>
          </p:nvSpPr>
          <p:spPr>
            <a:xfrm>
              <a:off x="5419860" y="2943550"/>
              <a:ext cx="64589" cy="21530"/>
            </a:xfrm>
            <a:custGeom>
              <a:avLst/>
              <a:gdLst/>
              <a:ahLst/>
              <a:cxnLst/>
              <a:rect l="l" t="t" r="r" b="b"/>
              <a:pathLst>
                <a:path w="1917" h="639" extrusionOk="0">
                  <a:moveTo>
                    <a:pt x="315" y="0"/>
                  </a:moveTo>
                  <a:cubicBezTo>
                    <a:pt x="148" y="0"/>
                    <a:pt x="1" y="148"/>
                    <a:pt x="1" y="314"/>
                  </a:cubicBezTo>
                  <a:cubicBezTo>
                    <a:pt x="1" y="491"/>
                    <a:pt x="148" y="639"/>
                    <a:pt x="315" y="639"/>
                  </a:cubicBezTo>
                  <a:lnTo>
                    <a:pt x="1602" y="639"/>
                  </a:lnTo>
                  <a:cubicBezTo>
                    <a:pt x="1779" y="639"/>
                    <a:pt x="1916" y="491"/>
                    <a:pt x="1916" y="314"/>
                  </a:cubicBezTo>
                  <a:cubicBezTo>
                    <a:pt x="1916" y="148"/>
                    <a:pt x="1779" y="0"/>
                    <a:pt x="16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9"/>
            <p:cNvSpPr/>
            <p:nvPr/>
          </p:nvSpPr>
          <p:spPr>
            <a:xfrm>
              <a:off x="5419860" y="2986239"/>
              <a:ext cx="64589" cy="21226"/>
            </a:xfrm>
            <a:custGeom>
              <a:avLst/>
              <a:gdLst/>
              <a:ahLst/>
              <a:cxnLst/>
              <a:rect l="l" t="t" r="r" b="b"/>
              <a:pathLst>
                <a:path w="1917" h="630" extrusionOk="0">
                  <a:moveTo>
                    <a:pt x="315" y="0"/>
                  </a:moveTo>
                  <a:cubicBezTo>
                    <a:pt x="148" y="0"/>
                    <a:pt x="1" y="138"/>
                    <a:pt x="1" y="315"/>
                  </a:cubicBezTo>
                  <a:cubicBezTo>
                    <a:pt x="1" y="492"/>
                    <a:pt x="148" y="629"/>
                    <a:pt x="315" y="629"/>
                  </a:cubicBezTo>
                  <a:lnTo>
                    <a:pt x="1602" y="629"/>
                  </a:lnTo>
                  <a:cubicBezTo>
                    <a:pt x="1779" y="629"/>
                    <a:pt x="1916" y="492"/>
                    <a:pt x="1916" y="315"/>
                  </a:cubicBezTo>
                  <a:cubicBezTo>
                    <a:pt x="1916" y="138"/>
                    <a:pt x="1779" y="0"/>
                    <a:pt x="16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9"/>
            <p:cNvSpPr/>
            <p:nvPr/>
          </p:nvSpPr>
          <p:spPr>
            <a:xfrm>
              <a:off x="5419860" y="3028591"/>
              <a:ext cx="64589" cy="21530"/>
            </a:xfrm>
            <a:custGeom>
              <a:avLst/>
              <a:gdLst/>
              <a:ahLst/>
              <a:cxnLst/>
              <a:rect l="l" t="t" r="r" b="b"/>
              <a:pathLst>
                <a:path w="1917" h="639" extrusionOk="0">
                  <a:moveTo>
                    <a:pt x="315" y="1"/>
                  </a:moveTo>
                  <a:cubicBezTo>
                    <a:pt x="148" y="1"/>
                    <a:pt x="1" y="148"/>
                    <a:pt x="1" y="324"/>
                  </a:cubicBezTo>
                  <a:cubicBezTo>
                    <a:pt x="1" y="492"/>
                    <a:pt x="148" y="639"/>
                    <a:pt x="315" y="639"/>
                  </a:cubicBezTo>
                  <a:lnTo>
                    <a:pt x="1602" y="639"/>
                  </a:lnTo>
                  <a:cubicBezTo>
                    <a:pt x="1779" y="639"/>
                    <a:pt x="1916" y="492"/>
                    <a:pt x="1916" y="324"/>
                  </a:cubicBezTo>
                  <a:cubicBezTo>
                    <a:pt x="1916" y="148"/>
                    <a:pt x="1779" y="1"/>
                    <a:pt x="160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9"/>
            <p:cNvSpPr/>
            <p:nvPr/>
          </p:nvSpPr>
          <p:spPr>
            <a:xfrm>
              <a:off x="5419860" y="3071281"/>
              <a:ext cx="64589" cy="21193"/>
            </a:xfrm>
            <a:custGeom>
              <a:avLst/>
              <a:gdLst/>
              <a:ahLst/>
              <a:cxnLst/>
              <a:rect l="l" t="t" r="r" b="b"/>
              <a:pathLst>
                <a:path w="1917" h="629" extrusionOk="0">
                  <a:moveTo>
                    <a:pt x="315" y="0"/>
                  </a:moveTo>
                  <a:cubicBezTo>
                    <a:pt x="148" y="0"/>
                    <a:pt x="1" y="138"/>
                    <a:pt x="1" y="315"/>
                  </a:cubicBezTo>
                  <a:cubicBezTo>
                    <a:pt x="1" y="491"/>
                    <a:pt x="148" y="629"/>
                    <a:pt x="315" y="629"/>
                  </a:cubicBezTo>
                  <a:lnTo>
                    <a:pt x="1602" y="629"/>
                  </a:lnTo>
                  <a:cubicBezTo>
                    <a:pt x="1779" y="629"/>
                    <a:pt x="1916" y="491"/>
                    <a:pt x="1916" y="315"/>
                  </a:cubicBezTo>
                  <a:cubicBezTo>
                    <a:pt x="1916" y="138"/>
                    <a:pt x="1779" y="0"/>
                    <a:pt x="16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9"/>
            <p:cNvSpPr/>
            <p:nvPr/>
          </p:nvSpPr>
          <p:spPr>
            <a:xfrm>
              <a:off x="5419860" y="3113970"/>
              <a:ext cx="64589" cy="21226"/>
            </a:xfrm>
            <a:custGeom>
              <a:avLst/>
              <a:gdLst/>
              <a:ahLst/>
              <a:cxnLst/>
              <a:rect l="l" t="t" r="r" b="b"/>
              <a:pathLst>
                <a:path w="1917" h="630" extrusionOk="0">
                  <a:moveTo>
                    <a:pt x="315" y="1"/>
                  </a:moveTo>
                  <a:cubicBezTo>
                    <a:pt x="148" y="1"/>
                    <a:pt x="1" y="138"/>
                    <a:pt x="1" y="315"/>
                  </a:cubicBezTo>
                  <a:cubicBezTo>
                    <a:pt x="1" y="482"/>
                    <a:pt x="148" y="629"/>
                    <a:pt x="315" y="629"/>
                  </a:cubicBezTo>
                  <a:lnTo>
                    <a:pt x="1602" y="629"/>
                  </a:lnTo>
                  <a:cubicBezTo>
                    <a:pt x="1779" y="629"/>
                    <a:pt x="1916" y="482"/>
                    <a:pt x="1916" y="315"/>
                  </a:cubicBezTo>
                  <a:cubicBezTo>
                    <a:pt x="1916" y="138"/>
                    <a:pt x="1779" y="1"/>
                    <a:pt x="160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9"/>
            <p:cNvSpPr/>
            <p:nvPr/>
          </p:nvSpPr>
          <p:spPr>
            <a:xfrm>
              <a:off x="5558844" y="3028591"/>
              <a:ext cx="64589" cy="21530"/>
            </a:xfrm>
            <a:custGeom>
              <a:avLst/>
              <a:gdLst/>
              <a:ahLst/>
              <a:cxnLst/>
              <a:rect l="l" t="t" r="r" b="b"/>
              <a:pathLst>
                <a:path w="1917" h="639" extrusionOk="0">
                  <a:moveTo>
                    <a:pt x="315" y="1"/>
                  </a:moveTo>
                  <a:cubicBezTo>
                    <a:pt x="148" y="1"/>
                    <a:pt x="1" y="148"/>
                    <a:pt x="1" y="324"/>
                  </a:cubicBezTo>
                  <a:cubicBezTo>
                    <a:pt x="1" y="492"/>
                    <a:pt x="148" y="639"/>
                    <a:pt x="315" y="639"/>
                  </a:cubicBezTo>
                  <a:lnTo>
                    <a:pt x="1602" y="639"/>
                  </a:lnTo>
                  <a:cubicBezTo>
                    <a:pt x="1779" y="639"/>
                    <a:pt x="1916" y="492"/>
                    <a:pt x="1916" y="324"/>
                  </a:cubicBezTo>
                  <a:cubicBezTo>
                    <a:pt x="1916" y="148"/>
                    <a:pt x="1779" y="1"/>
                    <a:pt x="160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9"/>
            <p:cNvSpPr/>
            <p:nvPr/>
          </p:nvSpPr>
          <p:spPr>
            <a:xfrm>
              <a:off x="5558844" y="3071281"/>
              <a:ext cx="64589" cy="21193"/>
            </a:xfrm>
            <a:custGeom>
              <a:avLst/>
              <a:gdLst/>
              <a:ahLst/>
              <a:cxnLst/>
              <a:rect l="l" t="t" r="r" b="b"/>
              <a:pathLst>
                <a:path w="1917" h="629" extrusionOk="0">
                  <a:moveTo>
                    <a:pt x="315" y="0"/>
                  </a:moveTo>
                  <a:cubicBezTo>
                    <a:pt x="148" y="0"/>
                    <a:pt x="1" y="138"/>
                    <a:pt x="1" y="315"/>
                  </a:cubicBezTo>
                  <a:cubicBezTo>
                    <a:pt x="1" y="491"/>
                    <a:pt x="148" y="629"/>
                    <a:pt x="315" y="629"/>
                  </a:cubicBezTo>
                  <a:lnTo>
                    <a:pt x="1602" y="629"/>
                  </a:lnTo>
                  <a:cubicBezTo>
                    <a:pt x="1779" y="629"/>
                    <a:pt x="1916" y="491"/>
                    <a:pt x="1916" y="315"/>
                  </a:cubicBezTo>
                  <a:cubicBezTo>
                    <a:pt x="1916" y="138"/>
                    <a:pt x="1779" y="0"/>
                    <a:pt x="16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9"/>
            <p:cNvSpPr/>
            <p:nvPr/>
          </p:nvSpPr>
          <p:spPr>
            <a:xfrm>
              <a:off x="5558844" y="3113970"/>
              <a:ext cx="64589" cy="21226"/>
            </a:xfrm>
            <a:custGeom>
              <a:avLst/>
              <a:gdLst/>
              <a:ahLst/>
              <a:cxnLst/>
              <a:rect l="l" t="t" r="r" b="b"/>
              <a:pathLst>
                <a:path w="1917" h="630" extrusionOk="0">
                  <a:moveTo>
                    <a:pt x="315" y="1"/>
                  </a:moveTo>
                  <a:cubicBezTo>
                    <a:pt x="148" y="1"/>
                    <a:pt x="1" y="138"/>
                    <a:pt x="1" y="315"/>
                  </a:cubicBezTo>
                  <a:cubicBezTo>
                    <a:pt x="1" y="482"/>
                    <a:pt x="148" y="629"/>
                    <a:pt x="315" y="629"/>
                  </a:cubicBezTo>
                  <a:lnTo>
                    <a:pt x="1602" y="629"/>
                  </a:lnTo>
                  <a:cubicBezTo>
                    <a:pt x="1779" y="629"/>
                    <a:pt x="1916" y="482"/>
                    <a:pt x="1916" y="315"/>
                  </a:cubicBezTo>
                  <a:cubicBezTo>
                    <a:pt x="1916" y="138"/>
                    <a:pt x="1779" y="1"/>
                    <a:pt x="160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9"/>
            <p:cNvSpPr/>
            <p:nvPr/>
          </p:nvSpPr>
          <p:spPr>
            <a:xfrm>
              <a:off x="5569457" y="2899546"/>
              <a:ext cx="43396" cy="82917"/>
            </a:xfrm>
            <a:custGeom>
              <a:avLst/>
              <a:gdLst/>
              <a:ahLst/>
              <a:cxnLst/>
              <a:rect l="l" t="t" r="r" b="b"/>
              <a:pathLst>
                <a:path w="1288" h="2461" extrusionOk="0">
                  <a:moveTo>
                    <a:pt x="0" y="0"/>
                  </a:moveTo>
                  <a:lnTo>
                    <a:pt x="0" y="2298"/>
                  </a:lnTo>
                  <a:cubicBezTo>
                    <a:pt x="0" y="2393"/>
                    <a:pt x="84" y="2460"/>
                    <a:pt x="169" y="2460"/>
                  </a:cubicBezTo>
                  <a:cubicBezTo>
                    <a:pt x="207" y="2460"/>
                    <a:pt x="245" y="2447"/>
                    <a:pt x="275" y="2416"/>
                  </a:cubicBezTo>
                  <a:lnTo>
                    <a:pt x="648" y="2043"/>
                  </a:lnTo>
                  <a:lnTo>
                    <a:pt x="1021" y="2416"/>
                  </a:lnTo>
                  <a:cubicBezTo>
                    <a:pt x="1052" y="2447"/>
                    <a:pt x="1089" y="2460"/>
                    <a:pt x="1126" y="2460"/>
                  </a:cubicBezTo>
                  <a:cubicBezTo>
                    <a:pt x="1207" y="2460"/>
                    <a:pt x="1287" y="2393"/>
                    <a:pt x="1287" y="2298"/>
                  </a:cubicBezTo>
                  <a:lnTo>
                    <a:pt x="1287"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 name="Google Shape;1838;p49"/>
          <p:cNvGrpSpPr/>
          <p:nvPr/>
        </p:nvGrpSpPr>
        <p:grpSpPr>
          <a:xfrm>
            <a:off x="5967878" y="2900355"/>
            <a:ext cx="366679" cy="361558"/>
            <a:chOff x="5967878" y="2900355"/>
            <a:chExt cx="366679" cy="361558"/>
          </a:xfrm>
        </p:grpSpPr>
        <p:sp>
          <p:nvSpPr>
            <p:cNvPr id="1839" name="Google Shape;1839;p49"/>
            <p:cNvSpPr/>
            <p:nvPr/>
          </p:nvSpPr>
          <p:spPr>
            <a:xfrm>
              <a:off x="5967878" y="2900523"/>
              <a:ext cx="276683" cy="361386"/>
            </a:xfrm>
            <a:custGeom>
              <a:avLst/>
              <a:gdLst/>
              <a:ahLst/>
              <a:cxnLst/>
              <a:rect l="l" t="t" r="r" b="b"/>
              <a:pathLst>
                <a:path w="8212" h="10726" extrusionOk="0">
                  <a:moveTo>
                    <a:pt x="4106" y="0"/>
                  </a:moveTo>
                  <a:cubicBezTo>
                    <a:pt x="2996" y="0"/>
                    <a:pt x="1955" y="570"/>
                    <a:pt x="1179" y="1602"/>
                  </a:cubicBezTo>
                  <a:cubicBezTo>
                    <a:pt x="423" y="2613"/>
                    <a:pt x="0" y="3949"/>
                    <a:pt x="0" y="5363"/>
                  </a:cubicBezTo>
                  <a:cubicBezTo>
                    <a:pt x="0" y="6777"/>
                    <a:pt x="423" y="8113"/>
                    <a:pt x="1179" y="9125"/>
                  </a:cubicBezTo>
                  <a:cubicBezTo>
                    <a:pt x="1955" y="10156"/>
                    <a:pt x="2996" y="10726"/>
                    <a:pt x="4106" y="10726"/>
                  </a:cubicBezTo>
                  <a:cubicBezTo>
                    <a:pt x="5226" y="10726"/>
                    <a:pt x="6267" y="10156"/>
                    <a:pt x="7043" y="9125"/>
                  </a:cubicBezTo>
                  <a:cubicBezTo>
                    <a:pt x="7799" y="8113"/>
                    <a:pt x="8211" y="6777"/>
                    <a:pt x="8211" y="5363"/>
                  </a:cubicBezTo>
                  <a:cubicBezTo>
                    <a:pt x="8211" y="4892"/>
                    <a:pt x="8006" y="4450"/>
                    <a:pt x="7642" y="4145"/>
                  </a:cubicBezTo>
                  <a:cubicBezTo>
                    <a:pt x="7613" y="4125"/>
                    <a:pt x="7573" y="4096"/>
                    <a:pt x="7534" y="4086"/>
                  </a:cubicBezTo>
                  <a:lnTo>
                    <a:pt x="6061" y="3654"/>
                  </a:lnTo>
                  <a:cubicBezTo>
                    <a:pt x="5579" y="3438"/>
                    <a:pt x="5265" y="2947"/>
                    <a:pt x="5265" y="2416"/>
                  </a:cubicBezTo>
                  <a:lnTo>
                    <a:pt x="5265" y="1150"/>
                  </a:lnTo>
                  <a:cubicBezTo>
                    <a:pt x="5265" y="511"/>
                    <a:pt x="4745" y="0"/>
                    <a:pt x="4106"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9"/>
            <p:cNvSpPr/>
            <p:nvPr/>
          </p:nvSpPr>
          <p:spPr>
            <a:xfrm>
              <a:off x="5967878" y="3081187"/>
              <a:ext cx="276683" cy="180727"/>
            </a:xfrm>
            <a:custGeom>
              <a:avLst/>
              <a:gdLst/>
              <a:ahLst/>
              <a:cxnLst/>
              <a:rect l="l" t="t" r="r" b="b"/>
              <a:pathLst>
                <a:path w="8212" h="5364" extrusionOk="0">
                  <a:moveTo>
                    <a:pt x="0" y="1"/>
                  </a:moveTo>
                  <a:cubicBezTo>
                    <a:pt x="0" y="1415"/>
                    <a:pt x="423" y="2751"/>
                    <a:pt x="1179" y="3763"/>
                  </a:cubicBezTo>
                  <a:cubicBezTo>
                    <a:pt x="1955" y="4794"/>
                    <a:pt x="2996" y="5364"/>
                    <a:pt x="4106" y="5364"/>
                  </a:cubicBezTo>
                  <a:cubicBezTo>
                    <a:pt x="5226" y="5364"/>
                    <a:pt x="6267" y="4794"/>
                    <a:pt x="7043" y="3763"/>
                  </a:cubicBezTo>
                  <a:cubicBezTo>
                    <a:pt x="7799" y="2751"/>
                    <a:pt x="8211" y="1415"/>
                    <a:pt x="821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9"/>
            <p:cNvSpPr/>
            <p:nvPr/>
          </p:nvSpPr>
          <p:spPr>
            <a:xfrm>
              <a:off x="6095609" y="3159287"/>
              <a:ext cx="63915" cy="63915"/>
            </a:xfrm>
            <a:custGeom>
              <a:avLst/>
              <a:gdLst/>
              <a:ahLst/>
              <a:cxnLst/>
              <a:rect l="l" t="t" r="r" b="b"/>
              <a:pathLst>
                <a:path w="1897" h="1897" extrusionOk="0">
                  <a:moveTo>
                    <a:pt x="944" y="1"/>
                  </a:moveTo>
                  <a:cubicBezTo>
                    <a:pt x="423" y="1"/>
                    <a:pt x="1" y="424"/>
                    <a:pt x="1" y="944"/>
                  </a:cubicBezTo>
                  <a:cubicBezTo>
                    <a:pt x="1" y="1465"/>
                    <a:pt x="423" y="1897"/>
                    <a:pt x="944" y="1897"/>
                  </a:cubicBezTo>
                  <a:cubicBezTo>
                    <a:pt x="1474" y="1897"/>
                    <a:pt x="1897" y="1465"/>
                    <a:pt x="1897" y="944"/>
                  </a:cubicBezTo>
                  <a:cubicBezTo>
                    <a:pt x="1897" y="424"/>
                    <a:pt x="1474" y="1"/>
                    <a:pt x="944"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9"/>
            <p:cNvSpPr/>
            <p:nvPr/>
          </p:nvSpPr>
          <p:spPr>
            <a:xfrm>
              <a:off x="6014206" y="3109657"/>
              <a:ext cx="63578" cy="63915"/>
            </a:xfrm>
            <a:custGeom>
              <a:avLst/>
              <a:gdLst/>
              <a:ahLst/>
              <a:cxnLst/>
              <a:rect l="l" t="t" r="r" b="b"/>
              <a:pathLst>
                <a:path w="1887" h="1897" extrusionOk="0">
                  <a:moveTo>
                    <a:pt x="943" y="1"/>
                  </a:moveTo>
                  <a:cubicBezTo>
                    <a:pt x="423" y="1"/>
                    <a:pt x="1" y="423"/>
                    <a:pt x="1" y="944"/>
                  </a:cubicBezTo>
                  <a:cubicBezTo>
                    <a:pt x="1" y="1464"/>
                    <a:pt x="423" y="1897"/>
                    <a:pt x="943" y="1897"/>
                  </a:cubicBezTo>
                  <a:cubicBezTo>
                    <a:pt x="1464" y="1897"/>
                    <a:pt x="1886" y="1464"/>
                    <a:pt x="1886" y="944"/>
                  </a:cubicBezTo>
                  <a:cubicBezTo>
                    <a:pt x="1886" y="423"/>
                    <a:pt x="1464" y="1"/>
                    <a:pt x="94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9"/>
            <p:cNvSpPr/>
            <p:nvPr/>
          </p:nvSpPr>
          <p:spPr>
            <a:xfrm>
              <a:off x="6006928" y="3017338"/>
              <a:ext cx="63915" cy="63881"/>
            </a:xfrm>
            <a:custGeom>
              <a:avLst/>
              <a:gdLst/>
              <a:ahLst/>
              <a:cxnLst/>
              <a:rect l="l" t="t" r="r" b="b"/>
              <a:pathLst>
                <a:path w="1897" h="1896" extrusionOk="0">
                  <a:moveTo>
                    <a:pt x="954" y="1"/>
                  </a:moveTo>
                  <a:cubicBezTo>
                    <a:pt x="423" y="1"/>
                    <a:pt x="0" y="423"/>
                    <a:pt x="0" y="953"/>
                  </a:cubicBezTo>
                  <a:cubicBezTo>
                    <a:pt x="0" y="1474"/>
                    <a:pt x="423" y="1896"/>
                    <a:pt x="954" y="1896"/>
                  </a:cubicBezTo>
                  <a:cubicBezTo>
                    <a:pt x="1474" y="1896"/>
                    <a:pt x="1896" y="1474"/>
                    <a:pt x="1896" y="953"/>
                  </a:cubicBezTo>
                  <a:cubicBezTo>
                    <a:pt x="1896" y="423"/>
                    <a:pt x="1474" y="1"/>
                    <a:pt x="954"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9"/>
            <p:cNvSpPr/>
            <p:nvPr/>
          </p:nvSpPr>
          <p:spPr>
            <a:xfrm>
              <a:off x="6045979" y="2932296"/>
              <a:ext cx="63915" cy="63915"/>
            </a:xfrm>
            <a:custGeom>
              <a:avLst/>
              <a:gdLst/>
              <a:ahLst/>
              <a:cxnLst/>
              <a:rect l="l" t="t" r="r" b="b"/>
              <a:pathLst>
                <a:path w="1897" h="1897" extrusionOk="0">
                  <a:moveTo>
                    <a:pt x="943" y="0"/>
                  </a:moveTo>
                  <a:cubicBezTo>
                    <a:pt x="423" y="0"/>
                    <a:pt x="0" y="423"/>
                    <a:pt x="0" y="943"/>
                  </a:cubicBezTo>
                  <a:cubicBezTo>
                    <a:pt x="0" y="1473"/>
                    <a:pt x="423" y="1896"/>
                    <a:pt x="943" y="1896"/>
                  </a:cubicBezTo>
                  <a:cubicBezTo>
                    <a:pt x="1474" y="1896"/>
                    <a:pt x="1896" y="1473"/>
                    <a:pt x="1896" y="943"/>
                  </a:cubicBezTo>
                  <a:cubicBezTo>
                    <a:pt x="1896" y="423"/>
                    <a:pt x="1474" y="0"/>
                    <a:pt x="943"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9"/>
            <p:cNvSpPr/>
            <p:nvPr/>
          </p:nvSpPr>
          <p:spPr>
            <a:xfrm>
              <a:off x="6156492" y="2900355"/>
              <a:ext cx="178065" cy="174392"/>
            </a:xfrm>
            <a:custGeom>
              <a:avLst/>
              <a:gdLst/>
              <a:ahLst/>
              <a:cxnLst/>
              <a:rect l="l" t="t" r="r" b="b"/>
              <a:pathLst>
                <a:path w="5285" h="5176" extrusionOk="0">
                  <a:moveTo>
                    <a:pt x="4735" y="1"/>
                  </a:moveTo>
                  <a:cubicBezTo>
                    <a:pt x="4495" y="1"/>
                    <a:pt x="4165" y="125"/>
                    <a:pt x="3753" y="369"/>
                  </a:cubicBezTo>
                  <a:cubicBezTo>
                    <a:pt x="3351" y="614"/>
                    <a:pt x="2888" y="958"/>
                    <a:pt x="2437" y="1371"/>
                  </a:cubicBezTo>
                  <a:lnTo>
                    <a:pt x="1926" y="2373"/>
                  </a:lnTo>
                  <a:lnTo>
                    <a:pt x="993" y="2873"/>
                  </a:lnTo>
                  <a:cubicBezTo>
                    <a:pt x="492" y="3473"/>
                    <a:pt x="149" y="4042"/>
                    <a:pt x="11" y="4464"/>
                  </a:cubicBezTo>
                  <a:cubicBezTo>
                    <a:pt x="1" y="4514"/>
                    <a:pt x="11" y="4573"/>
                    <a:pt x="50" y="4621"/>
                  </a:cubicBezTo>
                  <a:lnTo>
                    <a:pt x="561" y="5132"/>
                  </a:lnTo>
                  <a:cubicBezTo>
                    <a:pt x="598" y="5162"/>
                    <a:pt x="641" y="5175"/>
                    <a:pt x="682" y="5175"/>
                  </a:cubicBezTo>
                  <a:cubicBezTo>
                    <a:pt x="694" y="5175"/>
                    <a:pt x="706" y="5174"/>
                    <a:pt x="718" y="5172"/>
                  </a:cubicBezTo>
                  <a:cubicBezTo>
                    <a:pt x="1140" y="5034"/>
                    <a:pt x="1710" y="4691"/>
                    <a:pt x="2309" y="4189"/>
                  </a:cubicBezTo>
                  <a:lnTo>
                    <a:pt x="2810" y="3257"/>
                  </a:lnTo>
                  <a:lnTo>
                    <a:pt x="3812" y="2746"/>
                  </a:lnTo>
                  <a:cubicBezTo>
                    <a:pt x="4224" y="2294"/>
                    <a:pt x="4568" y="1832"/>
                    <a:pt x="4814" y="1430"/>
                  </a:cubicBezTo>
                  <a:cubicBezTo>
                    <a:pt x="5197" y="782"/>
                    <a:pt x="5285" y="339"/>
                    <a:pt x="5059" y="123"/>
                  </a:cubicBezTo>
                  <a:cubicBezTo>
                    <a:pt x="4981" y="41"/>
                    <a:pt x="4873" y="1"/>
                    <a:pt x="4735"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9"/>
            <p:cNvSpPr/>
            <p:nvPr/>
          </p:nvSpPr>
          <p:spPr>
            <a:xfrm>
              <a:off x="6166768" y="2904499"/>
              <a:ext cx="167789" cy="170248"/>
            </a:xfrm>
            <a:custGeom>
              <a:avLst/>
              <a:gdLst/>
              <a:ahLst/>
              <a:cxnLst/>
              <a:rect l="l" t="t" r="r" b="b"/>
              <a:pathLst>
                <a:path w="4980" h="5053" extrusionOk="0">
                  <a:moveTo>
                    <a:pt x="4754" y="0"/>
                  </a:moveTo>
                  <a:lnTo>
                    <a:pt x="1" y="4754"/>
                  </a:lnTo>
                  <a:lnTo>
                    <a:pt x="256" y="5009"/>
                  </a:lnTo>
                  <a:cubicBezTo>
                    <a:pt x="293" y="5039"/>
                    <a:pt x="336" y="5052"/>
                    <a:pt x="377" y="5052"/>
                  </a:cubicBezTo>
                  <a:cubicBezTo>
                    <a:pt x="389" y="5052"/>
                    <a:pt x="401" y="5051"/>
                    <a:pt x="413" y="5049"/>
                  </a:cubicBezTo>
                  <a:cubicBezTo>
                    <a:pt x="835" y="4911"/>
                    <a:pt x="1405" y="4568"/>
                    <a:pt x="2004" y="4066"/>
                  </a:cubicBezTo>
                  <a:lnTo>
                    <a:pt x="2505" y="3134"/>
                  </a:lnTo>
                  <a:lnTo>
                    <a:pt x="3507" y="2623"/>
                  </a:lnTo>
                  <a:cubicBezTo>
                    <a:pt x="3919" y="2171"/>
                    <a:pt x="4263" y="1709"/>
                    <a:pt x="4509" y="1307"/>
                  </a:cubicBezTo>
                  <a:cubicBezTo>
                    <a:pt x="4892" y="659"/>
                    <a:pt x="4980" y="216"/>
                    <a:pt x="4754"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9"/>
            <p:cNvSpPr/>
            <p:nvPr/>
          </p:nvSpPr>
          <p:spPr>
            <a:xfrm>
              <a:off x="6189949" y="2946515"/>
              <a:ext cx="94979" cy="95013"/>
            </a:xfrm>
            <a:custGeom>
              <a:avLst/>
              <a:gdLst/>
              <a:ahLst/>
              <a:cxnLst/>
              <a:rect l="l" t="t" r="r" b="b"/>
              <a:pathLst>
                <a:path w="2819" h="2820" extrusionOk="0">
                  <a:moveTo>
                    <a:pt x="1444" y="1"/>
                  </a:moveTo>
                  <a:cubicBezTo>
                    <a:pt x="1247" y="167"/>
                    <a:pt x="1061" y="344"/>
                    <a:pt x="865" y="541"/>
                  </a:cubicBezTo>
                  <a:cubicBezTo>
                    <a:pt x="550" y="855"/>
                    <a:pt x="256" y="1189"/>
                    <a:pt x="0" y="1503"/>
                  </a:cubicBezTo>
                  <a:lnTo>
                    <a:pt x="422" y="1533"/>
                  </a:lnTo>
                  <a:cubicBezTo>
                    <a:pt x="884" y="1572"/>
                    <a:pt x="1247" y="1935"/>
                    <a:pt x="1287" y="2397"/>
                  </a:cubicBezTo>
                  <a:lnTo>
                    <a:pt x="1316" y="2819"/>
                  </a:lnTo>
                  <a:cubicBezTo>
                    <a:pt x="1631" y="2564"/>
                    <a:pt x="1965" y="2269"/>
                    <a:pt x="2279" y="1955"/>
                  </a:cubicBezTo>
                  <a:cubicBezTo>
                    <a:pt x="2475" y="1759"/>
                    <a:pt x="2652" y="1572"/>
                    <a:pt x="2819" y="1376"/>
                  </a:cubicBezTo>
                  <a:cubicBezTo>
                    <a:pt x="2770" y="1032"/>
                    <a:pt x="2603" y="708"/>
                    <a:pt x="2358" y="462"/>
                  </a:cubicBezTo>
                  <a:cubicBezTo>
                    <a:pt x="2112" y="217"/>
                    <a:pt x="1788" y="50"/>
                    <a:pt x="144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9"/>
            <p:cNvSpPr/>
            <p:nvPr/>
          </p:nvSpPr>
          <p:spPr>
            <a:xfrm>
              <a:off x="6224013" y="2962081"/>
              <a:ext cx="60916" cy="79447"/>
            </a:xfrm>
            <a:custGeom>
              <a:avLst/>
              <a:gdLst/>
              <a:ahLst/>
              <a:cxnLst/>
              <a:rect l="l" t="t" r="r" b="b"/>
              <a:pathLst>
                <a:path w="1808" h="2358" extrusionOk="0">
                  <a:moveTo>
                    <a:pt x="1347" y="0"/>
                  </a:moveTo>
                  <a:lnTo>
                    <a:pt x="1" y="1346"/>
                  </a:lnTo>
                  <a:cubicBezTo>
                    <a:pt x="158" y="1493"/>
                    <a:pt x="256" y="1700"/>
                    <a:pt x="276" y="1935"/>
                  </a:cubicBezTo>
                  <a:lnTo>
                    <a:pt x="305" y="2357"/>
                  </a:lnTo>
                  <a:cubicBezTo>
                    <a:pt x="620" y="2102"/>
                    <a:pt x="954" y="1807"/>
                    <a:pt x="1268" y="1493"/>
                  </a:cubicBezTo>
                  <a:cubicBezTo>
                    <a:pt x="1464" y="1297"/>
                    <a:pt x="1641" y="1110"/>
                    <a:pt x="1808" y="914"/>
                  </a:cubicBezTo>
                  <a:cubicBezTo>
                    <a:pt x="1759" y="570"/>
                    <a:pt x="1592" y="246"/>
                    <a:pt x="134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9"/>
            <p:cNvSpPr/>
            <p:nvPr/>
          </p:nvSpPr>
          <p:spPr>
            <a:xfrm>
              <a:off x="6111175" y="3046617"/>
              <a:ext cx="76819" cy="73416"/>
            </a:xfrm>
            <a:custGeom>
              <a:avLst/>
              <a:gdLst/>
              <a:ahLst/>
              <a:cxnLst/>
              <a:rect l="l" t="t" r="r" b="b"/>
              <a:pathLst>
                <a:path w="2280" h="2179" extrusionOk="0">
                  <a:moveTo>
                    <a:pt x="1199" y="1"/>
                  </a:moveTo>
                  <a:cubicBezTo>
                    <a:pt x="939" y="1"/>
                    <a:pt x="678" y="94"/>
                    <a:pt x="492" y="280"/>
                  </a:cubicBezTo>
                  <a:cubicBezTo>
                    <a:pt x="226" y="546"/>
                    <a:pt x="79" y="1410"/>
                    <a:pt x="10" y="1901"/>
                  </a:cubicBezTo>
                  <a:cubicBezTo>
                    <a:pt x="1" y="1980"/>
                    <a:pt x="30" y="2048"/>
                    <a:pt x="79" y="2107"/>
                  </a:cubicBezTo>
                  <a:cubicBezTo>
                    <a:pt x="131" y="2151"/>
                    <a:pt x="189" y="2178"/>
                    <a:pt x="256" y="2178"/>
                  </a:cubicBezTo>
                  <a:cubicBezTo>
                    <a:pt x="265" y="2178"/>
                    <a:pt x="275" y="2178"/>
                    <a:pt x="285" y="2176"/>
                  </a:cubicBezTo>
                  <a:cubicBezTo>
                    <a:pt x="776" y="2107"/>
                    <a:pt x="1641" y="1960"/>
                    <a:pt x="1906" y="1695"/>
                  </a:cubicBezTo>
                  <a:cubicBezTo>
                    <a:pt x="2279" y="1322"/>
                    <a:pt x="2279" y="654"/>
                    <a:pt x="1906" y="280"/>
                  </a:cubicBezTo>
                  <a:cubicBezTo>
                    <a:pt x="1719" y="94"/>
                    <a:pt x="1459" y="1"/>
                    <a:pt x="1199"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9"/>
            <p:cNvSpPr/>
            <p:nvPr/>
          </p:nvSpPr>
          <p:spPr>
            <a:xfrm>
              <a:off x="6113837" y="3056051"/>
              <a:ext cx="74157" cy="63982"/>
            </a:xfrm>
            <a:custGeom>
              <a:avLst/>
              <a:gdLst/>
              <a:ahLst/>
              <a:cxnLst/>
              <a:rect l="l" t="t" r="r" b="b"/>
              <a:pathLst>
                <a:path w="2201" h="1899" extrusionOk="0">
                  <a:moveTo>
                    <a:pt x="1827" y="0"/>
                  </a:moveTo>
                  <a:lnTo>
                    <a:pt x="0" y="1827"/>
                  </a:lnTo>
                  <a:cubicBezTo>
                    <a:pt x="52" y="1871"/>
                    <a:pt x="110" y="1898"/>
                    <a:pt x="177" y="1898"/>
                  </a:cubicBezTo>
                  <a:cubicBezTo>
                    <a:pt x="186" y="1898"/>
                    <a:pt x="196" y="1898"/>
                    <a:pt x="206" y="1896"/>
                  </a:cubicBezTo>
                  <a:cubicBezTo>
                    <a:pt x="697" y="1827"/>
                    <a:pt x="1562" y="1680"/>
                    <a:pt x="1827" y="1415"/>
                  </a:cubicBezTo>
                  <a:cubicBezTo>
                    <a:pt x="2200" y="1042"/>
                    <a:pt x="2200" y="374"/>
                    <a:pt x="1827"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49"/>
          <p:cNvGrpSpPr/>
          <p:nvPr/>
        </p:nvGrpSpPr>
        <p:grpSpPr>
          <a:xfrm>
            <a:off x="6625051" y="2899647"/>
            <a:ext cx="305139" cy="363402"/>
            <a:chOff x="7010748" y="2870163"/>
            <a:chExt cx="363911" cy="433395"/>
          </a:xfrm>
        </p:grpSpPr>
        <p:sp>
          <p:nvSpPr>
            <p:cNvPr id="1852" name="Google Shape;1852;p49"/>
            <p:cNvSpPr/>
            <p:nvPr/>
          </p:nvSpPr>
          <p:spPr>
            <a:xfrm>
              <a:off x="7036386" y="2870163"/>
              <a:ext cx="287363" cy="433395"/>
            </a:xfrm>
            <a:custGeom>
              <a:avLst/>
              <a:gdLst/>
              <a:ahLst/>
              <a:cxnLst/>
              <a:rect l="l" t="t" r="r" b="b"/>
              <a:pathLst>
                <a:path w="7151" h="10785" extrusionOk="0">
                  <a:moveTo>
                    <a:pt x="737" y="0"/>
                  </a:moveTo>
                  <a:cubicBezTo>
                    <a:pt x="325" y="0"/>
                    <a:pt x="0" y="334"/>
                    <a:pt x="0" y="736"/>
                  </a:cubicBezTo>
                  <a:lnTo>
                    <a:pt x="0" y="10047"/>
                  </a:lnTo>
                  <a:cubicBezTo>
                    <a:pt x="0" y="10451"/>
                    <a:pt x="325" y="10785"/>
                    <a:pt x="737" y="10785"/>
                  </a:cubicBezTo>
                  <a:lnTo>
                    <a:pt x="6836" y="10785"/>
                  </a:lnTo>
                  <a:cubicBezTo>
                    <a:pt x="7013" y="10785"/>
                    <a:pt x="7150" y="10637"/>
                    <a:pt x="7150" y="10460"/>
                  </a:cubicBezTo>
                  <a:lnTo>
                    <a:pt x="7150" y="324"/>
                  </a:lnTo>
                  <a:cubicBezTo>
                    <a:pt x="7150" y="147"/>
                    <a:pt x="7013" y="0"/>
                    <a:pt x="6836"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9"/>
            <p:cNvSpPr/>
            <p:nvPr/>
          </p:nvSpPr>
          <p:spPr>
            <a:xfrm>
              <a:off x="7311086" y="2870163"/>
              <a:ext cx="63573" cy="433395"/>
            </a:xfrm>
            <a:custGeom>
              <a:avLst/>
              <a:gdLst/>
              <a:ahLst/>
              <a:cxnLst/>
              <a:rect l="l" t="t" r="r" b="b"/>
              <a:pathLst>
                <a:path w="1582" h="10785" extrusionOk="0">
                  <a:moveTo>
                    <a:pt x="0" y="0"/>
                  </a:moveTo>
                  <a:lnTo>
                    <a:pt x="0" y="10785"/>
                  </a:lnTo>
                  <a:lnTo>
                    <a:pt x="845" y="10785"/>
                  </a:lnTo>
                  <a:cubicBezTo>
                    <a:pt x="1248" y="10785"/>
                    <a:pt x="1582" y="10451"/>
                    <a:pt x="1582" y="10047"/>
                  </a:cubicBezTo>
                  <a:lnTo>
                    <a:pt x="1582" y="736"/>
                  </a:lnTo>
                  <a:cubicBezTo>
                    <a:pt x="1582" y="334"/>
                    <a:pt x="1248" y="0"/>
                    <a:pt x="84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9"/>
            <p:cNvSpPr/>
            <p:nvPr/>
          </p:nvSpPr>
          <p:spPr>
            <a:xfrm>
              <a:off x="7010748" y="2930520"/>
              <a:ext cx="59233" cy="59233"/>
            </a:xfrm>
            <a:custGeom>
              <a:avLst/>
              <a:gdLst/>
              <a:ahLst/>
              <a:cxnLst/>
              <a:rect l="l" t="t" r="r" b="b"/>
              <a:pathLst>
                <a:path w="1474" h="1474" extrusionOk="0">
                  <a:moveTo>
                    <a:pt x="324" y="1"/>
                  </a:moveTo>
                  <a:cubicBezTo>
                    <a:pt x="147" y="1"/>
                    <a:pt x="0" y="138"/>
                    <a:pt x="0" y="315"/>
                  </a:cubicBezTo>
                  <a:lnTo>
                    <a:pt x="0" y="1150"/>
                  </a:lnTo>
                  <a:cubicBezTo>
                    <a:pt x="0" y="1327"/>
                    <a:pt x="147" y="1474"/>
                    <a:pt x="324" y="1474"/>
                  </a:cubicBezTo>
                  <a:lnTo>
                    <a:pt x="1159" y="1474"/>
                  </a:lnTo>
                  <a:cubicBezTo>
                    <a:pt x="1336" y="1474"/>
                    <a:pt x="1473" y="1327"/>
                    <a:pt x="1473" y="1150"/>
                  </a:cubicBezTo>
                  <a:lnTo>
                    <a:pt x="1473" y="315"/>
                  </a:lnTo>
                  <a:cubicBezTo>
                    <a:pt x="1473" y="138"/>
                    <a:pt x="1336" y="1"/>
                    <a:pt x="115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9"/>
            <p:cNvSpPr/>
            <p:nvPr/>
          </p:nvSpPr>
          <p:spPr>
            <a:xfrm>
              <a:off x="7010748" y="3057222"/>
              <a:ext cx="59233" cy="59233"/>
            </a:xfrm>
            <a:custGeom>
              <a:avLst/>
              <a:gdLst/>
              <a:ahLst/>
              <a:cxnLst/>
              <a:rect l="l" t="t" r="r" b="b"/>
              <a:pathLst>
                <a:path w="1474" h="1474" extrusionOk="0">
                  <a:moveTo>
                    <a:pt x="324" y="1"/>
                  </a:moveTo>
                  <a:cubicBezTo>
                    <a:pt x="147" y="1"/>
                    <a:pt x="0" y="138"/>
                    <a:pt x="0" y="315"/>
                  </a:cubicBezTo>
                  <a:lnTo>
                    <a:pt x="0" y="1160"/>
                  </a:lnTo>
                  <a:cubicBezTo>
                    <a:pt x="0" y="1336"/>
                    <a:pt x="147" y="1474"/>
                    <a:pt x="324" y="1474"/>
                  </a:cubicBezTo>
                  <a:lnTo>
                    <a:pt x="1159" y="1474"/>
                  </a:lnTo>
                  <a:cubicBezTo>
                    <a:pt x="1336" y="1474"/>
                    <a:pt x="1473" y="1336"/>
                    <a:pt x="1473" y="1160"/>
                  </a:cubicBezTo>
                  <a:lnTo>
                    <a:pt x="1473" y="315"/>
                  </a:lnTo>
                  <a:cubicBezTo>
                    <a:pt x="1473" y="138"/>
                    <a:pt x="1336" y="1"/>
                    <a:pt x="115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9"/>
            <p:cNvSpPr/>
            <p:nvPr/>
          </p:nvSpPr>
          <p:spPr>
            <a:xfrm>
              <a:off x="7010748" y="3183923"/>
              <a:ext cx="59233" cy="59233"/>
            </a:xfrm>
            <a:custGeom>
              <a:avLst/>
              <a:gdLst/>
              <a:ahLst/>
              <a:cxnLst/>
              <a:rect l="l" t="t" r="r" b="b"/>
              <a:pathLst>
                <a:path w="1474" h="1474" extrusionOk="0">
                  <a:moveTo>
                    <a:pt x="324" y="0"/>
                  </a:moveTo>
                  <a:cubicBezTo>
                    <a:pt x="147" y="0"/>
                    <a:pt x="0" y="148"/>
                    <a:pt x="0" y="325"/>
                  </a:cubicBezTo>
                  <a:lnTo>
                    <a:pt x="0" y="1159"/>
                  </a:lnTo>
                  <a:cubicBezTo>
                    <a:pt x="0" y="1336"/>
                    <a:pt x="147" y="1473"/>
                    <a:pt x="324" y="1473"/>
                  </a:cubicBezTo>
                  <a:lnTo>
                    <a:pt x="1159" y="1473"/>
                  </a:lnTo>
                  <a:cubicBezTo>
                    <a:pt x="1336" y="1473"/>
                    <a:pt x="1473" y="1336"/>
                    <a:pt x="1473" y="1159"/>
                  </a:cubicBezTo>
                  <a:lnTo>
                    <a:pt x="1473" y="325"/>
                  </a:lnTo>
                  <a:cubicBezTo>
                    <a:pt x="1473" y="148"/>
                    <a:pt x="1336" y="0"/>
                    <a:pt x="11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9"/>
            <p:cNvSpPr/>
            <p:nvPr/>
          </p:nvSpPr>
          <p:spPr>
            <a:xfrm>
              <a:off x="7108195" y="2921840"/>
              <a:ext cx="160700" cy="93189"/>
            </a:xfrm>
            <a:custGeom>
              <a:avLst/>
              <a:gdLst/>
              <a:ahLst/>
              <a:cxnLst/>
              <a:rect l="l" t="t" r="r" b="b"/>
              <a:pathLst>
                <a:path w="3999" h="2319" extrusionOk="0">
                  <a:moveTo>
                    <a:pt x="315" y="0"/>
                  </a:moveTo>
                  <a:cubicBezTo>
                    <a:pt x="138" y="0"/>
                    <a:pt x="1" y="138"/>
                    <a:pt x="1" y="315"/>
                  </a:cubicBezTo>
                  <a:lnTo>
                    <a:pt x="1" y="2004"/>
                  </a:lnTo>
                  <a:cubicBezTo>
                    <a:pt x="1" y="2171"/>
                    <a:pt x="138" y="2318"/>
                    <a:pt x="315" y="2318"/>
                  </a:cubicBezTo>
                  <a:lnTo>
                    <a:pt x="3684" y="2318"/>
                  </a:lnTo>
                  <a:cubicBezTo>
                    <a:pt x="3861" y="2318"/>
                    <a:pt x="3999" y="2171"/>
                    <a:pt x="3999" y="2004"/>
                  </a:cubicBezTo>
                  <a:lnTo>
                    <a:pt x="3999" y="315"/>
                  </a:lnTo>
                  <a:cubicBezTo>
                    <a:pt x="3999" y="138"/>
                    <a:pt x="3861" y="0"/>
                    <a:pt x="3684"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9"/>
            <p:cNvSpPr/>
            <p:nvPr/>
          </p:nvSpPr>
          <p:spPr>
            <a:xfrm>
              <a:off x="7108195" y="3048944"/>
              <a:ext cx="160700" cy="25276"/>
            </a:xfrm>
            <a:custGeom>
              <a:avLst/>
              <a:gdLst/>
              <a:ahLst/>
              <a:cxnLst/>
              <a:rect l="l" t="t" r="r" b="b"/>
              <a:pathLst>
                <a:path w="3999" h="629" extrusionOk="0">
                  <a:moveTo>
                    <a:pt x="315" y="0"/>
                  </a:moveTo>
                  <a:cubicBezTo>
                    <a:pt x="138" y="0"/>
                    <a:pt x="1" y="138"/>
                    <a:pt x="1" y="314"/>
                  </a:cubicBezTo>
                  <a:cubicBezTo>
                    <a:pt x="1" y="482"/>
                    <a:pt x="138" y="629"/>
                    <a:pt x="315" y="629"/>
                  </a:cubicBezTo>
                  <a:lnTo>
                    <a:pt x="3684" y="629"/>
                  </a:lnTo>
                  <a:cubicBezTo>
                    <a:pt x="3861" y="629"/>
                    <a:pt x="3999" y="482"/>
                    <a:pt x="3999" y="314"/>
                  </a:cubicBezTo>
                  <a:cubicBezTo>
                    <a:pt x="3999" y="138"/>
                    <a:pt x="3861" y="0"/>
                    <a:pt x="3684"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9"/>
            <p:cNvSpPr/>
            <p:nvPr/>
          </p:nvSpPr>
          <p:spPr>
            <a:xfrm>
              <a:off x="7142151" y="3099455"/>
              <a:ext cx="126743" cy="25276"/>
            </a:xfrm>
            <a:custGeom>
              <a:avLst/>
              <a:gdLst/>
              <a:ahLst/>
              <a:cxnLst/>
              <a:rect l="l" t="t" r="r" b="b"/>
              <a:pathLst>
                <a:path w="3154" h="629" extrusionOk="0">
                  <a:moveTo>
                    <a:pt x="315" y="0"/>
                  </a:moveTo>
                  <a:cubicBezTo>
                    <a:pt x="138" y="0"/>
                    <a:pt x="0" y="138"/>
                    <a:pt x="0" y="315"/>
                  </a:cubicBezTo>
                  <a:cubicBezTo>
                    <a:pt x="0" y="491"/>
                    <a:pt x="138" y="629"/>
                    <a:pt x="315" y="629"/>
                  </a:cubicBezTo>
                  <a:lnTo>
                    <a:pt x="2839" y="629"/>
                  </a:lnTo>
                  <a:cubicBezTo>
                    <a:pt x="3016" y="629"/>
                    <a:pt x="3154" y="491"/>
                    <a:pt x="3154" y="315"/>
                  </a:cubicBezTo>
                  <a:cubicBezTo>
                    <a:pt x="3154" y="138"/>
                    <a:pt x="3016" y="0"/>
                    <a:pt x="2839"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9"/>
            <p:cNvSpPr/>
            <p:nvPr/>
          </p:nvSpPr>
          <p:spPr>
            <a:xfrm>
              <a:off x="7175705" y="3217839"/>
              <a:ext cx="93189" cy="25317"/>
            </a:xfrm>
            <a:custGeom>
              <a:avLst/>
              <a:gdLst/>
              <a:ahLst/>
              <a:cxnLst/>
              <a:rect l="l" t="t" r="r" b="b"/>
              <a:pathLst>
                <a:path w="2319" h="630" extrusionOk="0">
                  <a:moveTo>
                    <a:pt x="315" y="1"/>
                  </a:moveTo>
                  <a:cubicBezTo>
                    <a:pt x="148" y="1"/>
                    <a:pt x="1" y="138"/>
                    <a:pt x="1" y="315"/>
                  </a:cubicBezTo>
                  <a:cubicBezTo>
                    <a:pt x="1" y="492"/>
                    <a:pt x="148" y="629"/>
                    <a:pt x="315" y="629"/>
                  </a:cubicBezTo>
                  <a:lnTo>
                    <a:pt x="2004" y="629"/>
                  </a:lnTo>
                  <a:cubicBezTo>
                    <a:pt x="2181" y="629"/>
                    <a:pt x="2319" y="492"/>
                    <a:pt x="2319" y="315"/>
                  </a:cubicBezTo>
                  <a:cubicBezTo>
                    <a:pt x="2319" y="138"/>
                    <a:pt x="2181" y="1"/>
                    <a:pt x="2004"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9"/>
            <p:cNvSpPr/>
            <p:nvPr/>
          </p:nvSpPr>
          <p:spPr>
            <a:xfrm>
              <a:off x="7036386" y="2870163"/>
              <a:ext cx="287363" cy="433395"/>
            </a:xfrm>
            <a:custGeom>
              <a:avLst/>
              <a:gdLst/>
              <a:ahLst/>
              <a:cxnLst/>
              <a:rect l="l" t="t" r="r" b="b"/>
              <a:pathLst>
                <a:path w="7151" h="10785" extrusionOk="0">
                  <a:moveTo>
                    <a:pt x="737" y="0"/>
                  </a:moveTo>
                  <a:cubicBezTo>
                    <a:pt x="325" y="0"/>
                    <a:pt x="0" y="334"/>
                    <a:pt x="0" y="736"/>
                  </a:cubicBezTo>
                  <a:lnTo>
                    <a:pt x="0" y="10047"/>
                  </a:lnTo>
                  <a:cubicBezTo>
                    <a:pt x="0" y="10451"/>
                    <a:pt x="325" y="10785"/>
                    <a:pt x="737" y="10785"/>
                  </a:cubicBezTo>
                  <a:lnTo>
                    <a:pt x="6836" y="10785"/>
                  </a:lnTo>
                  <a:cubicBezTo>
                    <a:pt x="7013" y="10785"/>
                    <a:pt x="7150" y="10637"/>
                    <a:pt x="7150" y="10460"/>
                  </a:cubicBezTo>
                  <a:lnTo>
                    <a:pt x="7150" y="324"/>
                  </a:lnTo>
                  <a:cubicBezTo>
                    <a:pt x="7150" y="147"/>
                    <a:pt x="7013" y="0"/>
                    <a:pt x="6836"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9"/>
            <p:cNvSpPr/>
            <p:nvPr/>
          </p:nvSpPr>
          <p:spPr>
            <a:xfrm>
              <a:off x="7188323" y="2870163"/>
              <a:ext cx="135423" cy="433395"/>
            </a:xfrm>
            <a:custGeom>
              <a:avLst/>
              <a:gdLst/>
              <a:ahLst/>
              <a:cxnLst/>
              <a:rect l="l" t="t" r="r" b="b"/>
              <a:pathLst>
                <a:path w="3370" h="10785" extrusionOk="0">
                  <a:moveTo>
                    <a:pt x="1" y="0"/>
                  </a:moveTo>
                  <a:lnTo>
                    <a:pt x="1" y="10785"/>
                  </a:lnTo>
                  <a:lnTo>
                    <a:pt x="3055" y="10785"/>
                  </a:lnTo>
                  <a:cubicBezTo>
                    <a:pt x="3232" y="10785"/>
                    <a:pt x="3369" y="10637"/>
                    <a:pt x="3369" y="10460"/>
                  </a:cubicBezTo>
                  <a:lnTo>
                    <a:pt x="3369" y="324"/>
                  </a:lnTo>
                  <a:cubicBezTo>
                    <a:pt x="3369" y="147"/>
                    <a:pt x="3232" y="0"/>
                    <a:pt x="3055"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9"/>
            <p:cNvSpPr/>
            <p:nvPr/>
          </p:nvSpPr>
          <p:spPr>
            <a:xfrm>
              <a:off x="7010748" y="2930520"/>
              <a:ext cx="59233" cy="59233"/>
            </a:xfrm>
            <a:custGeom>
              <a:avLst/>
              <a:gdLst/>
              <a:ahLst/>
              <a:cxnLst/>
              <a:rect l="l" t="t" r="r" b="b"/>
              <a:pathLst>
                <a:path w="1474" h="1474" extrusionOk="0">
                  <a:moveTo>
                    <a:pt x="324" y="1"/>
                  </a:moveTo>
                  <a:cubicBezTo>
                    <a:pt x="147" y="1"/>
                    <a:pt x="0" y="138"/>
                    <a:pt x="0" y="315"/>
                  </a:cubicBezTo>
                  <a:lnTo>
                    <a:pt x="0" y="1150"/>
                  </a:lnTo>
                  <a:cubicBezTo>
                    <a:pt x="0" y="1327"/>
                    <a:pt x="147" y="1474"/>
                    <a:pt x="324" y="1474"/>
                  </a:cubicBezTo>
                  <a:lnTo>
                    <a:pt x="1159" y="1474"/>
                  </a:lnTo>
                  <a:cubicBezTo>
                    <a:pt x="1336" y="1474"/>
                    <a:pt x="1473" y="1327"/>
                    <a:pt x="1473" y="1150"/>
                  </a:cubicBezTo>
                  <a:lnTo>
                    <a:pt x="1473" y="315"/>
                  </a:lnTo>
                  <a:cubicBezTo>
                    <a:pt x="1473" y="138"/>
                    <a:pt x="1336" y="1"/>
                    <a:pt x="115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9"/>
            <p:cNvSpPr/>
            <p:nvPr/>
          </p:nvSpPr>
          <p:spPr>
            <a:xfrm>
              <a:off x="7010748" y="3057222"/>
              <a:ext cx="59233" cy="59233"/>
            </a:xfrm>
            <a:custGeom>
              <a:avLst/>
              <a:gdLst/>
              <a:ahLst/>
              <a:cxnLst/>
              <a:rect l="l" t="t" r="r" b="b"/>
              <a:pathLst>
                <a:path w="1474" h="1474" extrusionOk="0">
                  <a:moveTo>
                    <a:pt x="324" y="1"/>
                  </a:moveTo>
                  <a:cubicBezTo>
                    <a:pt x="147" y="1"/>
                    <a:pt x="0" y="138"/>
                    <a:pt x="0" y="315"/>
                  </a:cubicBezTo>
                  <a:lnTo>
                    <a:pt x="0" y="1160"/>
                  </a:lnTo>
                  <a:cubicBezTo>
                    <a:pt x="0" y="1336"/>
                    <a:pt x="147" y="1474"/>
                    <a:pt x="324" y="1474"/>
                  </a:cubicBezTo>
                  <a:lnTo>
                    <a:pt x="1159" y="1474"/>
                  </a:lnTo>
                  <a:cubicBezTo>
                    <a:pt x="1336" y="1474"/>
                    <a:pt x="1473" y="1336"/>
                    <a:pt x="1473" y="1160"/>
                  </a:cubicBezTo>
                  <a:lnTo>
                    <a:pt x="1473" y="315"/>
                  </a:lnTo>
                  <a:cubicBezTo>
                    <a:pt x="1473" y="138"/>
                    <a:pt x="1336" y="1"/>
                    <a:pt x="115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9"/>
            <p:cNvSpPr/>
            <p:nvPr/>
          </p:nvSpPr>
          <p:spPr>
            <a:xfrm>
              <a:off x="7010748" y="3183923"/>
              <a:ext cx="59233" cy="59233"/>
            </a:xfrm>
            <a:custGeom>
              <a:avLst/>
              <a:gdLst/>
              <a:ahLst/>
              <a:cxnLst/>
              <a:rect l="l" t="t" r="r" b="b"/>
              <a:pathLst>
                <a:path w="1474" h="1474" extrusionOk="0">
                  <a:moveTo>
                    <a:pt x="324" y="0"/>
                  </a:moveTo>
                  <a:cubicBezTo>
                    <a:pt x="147" y="0"/>
                    <a:pt x="0" y="148"/>
                    <a:pt x="0" y="325"/>
                  </a:cubicBezTo>
                  <a:lnTo>
                    <a:pt x="0" y="1159"/>
                  </a:lnTo>
                  <a:cubicBezTo>
                    <a:pt x="0" y="1336"/>
                    <a:pt x="147" y="1473"/>
                    <a:pt x="324" y="1473"/>
                  </a:cubicBezTo>
                  <a:lnTo>
                    <a:pt x="1159" y="1473"/>
                  </a:lnTo>
                  <a:cubicBezTo>
                    <a:pt x="1336" y="1473"/>
                    <a:pt x="1473" y="1336"/>
                    <a:pt x="1473" y="1159"/>
                  </a:cubicBezTo>
                  <a:lnTo>
                    <a:pt x="1473" y="325"/>
                  </a:lnTo>
                  <a:cubicBezTo>
                    <a:pt x="1473" y="148"/>
                    <a:pt x="1336" y="0"/>
                    <a:pt x="11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9"/>
            <p:cNvSpPr/>
            <p:nvPr/>
          </p:nvSpPr>
          <p:spPr>
            <a:xfrm>
              <a:off x="7108195" y="2921840"/>
              <a:ext cx="160700" cy="93189"/>
            </a:xfrm>
            <a:custGeom>
              <a:avLst/>
              <a:gdLst/>
              <a:ahLst/>
              <a:cxnLst/>
              <a:rect l="l" t="t" r="r" b="b"/>
              <a:pathLst>
                <a:path w="3999" h="2319" extrusionOk="0">
                  <a:moveTo>
                    <a:pt x="315" y="0"/>
                  </a:moveTo>
                  <a:cubicBezTo>
                    <a:pt x="138" y="0"/>
                    <a:pt x="1" y="138"/>
                    <a:pt x="1" y="315"/>
                  </a:cubicBezTo>
                  <a:lnTo>
                    <a:pt x="1" y="2004"/>
                  </a:lnTo>
                  <a:cubicBezTo>
                    <a:pt x="1" y="2171"/>
                    <a:pt x="138" y="2318"/>
                    <a:pt x="315" y="2318"/>
                  </a:cubicBezTo>
                  <a:lnTo>
                    <a:pt x="3684" y="2318"/>
                  </a:lnTo>
                  <a:cubicBezTo>
                    <a:pt x="3861" y="2318"/>
                    <a:pt x="3999" y="2171"/>
                    <a:pt x="3999" y="2004"/>
                  </a:cubicBezTo>
                  <a:lnTo>
                    <a:pt x="3999" y="315"/>
                  </a:lnTo>
                  <a:cubicBezTo>
                    <a:pt x="3999" y="138"/>
                    <a:pt x="3861" y="0"/>
                    <a:pt x="3684"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9"/>
            <p:cNvSpPr/>
            <p:nvPr/>
          </p:nvSpPr>
          <p:spPr>
            <a:xfrm>
              <a:off x="7108195" y="3048944"/>
              <a:ext cx="160700" cy="25276"/>
            </a:xfrm>
            <a:custGeom>
              <a:avLst/>
              <a:gdLst/>
              <a:ahLst/>
              <a:cxnLst/>
              <a:rect l="l" t="t" r="r" b="b"/>
              <a:pathLst>
                <a:path w="3999" h="629" extrusionOk="0">
                  <a:moveTo>
                    <a:pt x="315" y="0"/>
                  </a:moveTo>
                  <a:cubicBezTo>
                    <a:pt x="138" y="0"/>
                    <a:pt x="1" y="138"/>
                    <a:pt x="1" y="314"/>
                  </a:cubicBezTo>
                  <a:cubicBezTo>
                    <a:pt x="1" y="482"/>
                    <a:pt x="138" y="629"/>
                    <a:pt x="315" y="629"/>
                  </a:cubicBezTo>
                  <a:lnTo>
                    <a:pt x="3684" y="629"/>
                  </a:lnTo>
                  <a:cubicBezTo>
                    <a:pt x="3861" y="629"/>
                    <a:pt x="3999" y="482"/>
                    <a:pt x="3999" y="314"/>
                  </a:cubicBezTo>
                  <a:cubicBezTo>
                    <a:pt x="3999" y="138"/>
                    <a:pt x="3861" y="0"/>
                    <a:pt x="3684"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9"/>
            <p:cNvSpPr/>
            <p:nvPr/>
          </p:nvSpPr>
          <p:spPr>
            <a:xfrm>
              <a:off x="7142151" y="3099455"/>
              <a:ext cx="126743" cy="25276"/>
            </a:xfrm>
            <a:custGeom>
              <a:avLst/>
              <a:gdLst/>
              <a:ahLst/>
              <a:cxnLst/>
              <a:rect l="l" t="t" r="r" b="b"/>
              <a:pathLst>
                <a:path w="3154" h="629" extrusionOk="0">
                  <a:moveTo>
                    <a:pt x="315" y="0"/>
                  </a:moveTo>
                  <a:cubicBezTo>
                    <a:pt x="138" y="0"/>
                    <a:pt x="0" y="138"/>
                    <a:pt x="0" y="315"/>
                  </a:cubicBezTo>
                  <a:cubicBezTo>
                    <a:pt x="0" y="491"/>
                    <a:pt x="138" y="629"/>
                    <a:pt x="315" y="629"/>
                  </a:cubicBezTo>
                  <a:lnTo>
                    <a:pt x="2839" y="629"/>
                  </a:lnTo>
                  <a:cubicBezTo>
                    <a:pt x="3016" y="629"/>
                    <a:pt x="3154" y="491"/>
                    <a:pt x="3154" y="315"/>
                  </a:cubicBezTo>
                  <a:cubicBezTo>
                    <a:pt x="3154" y="138"/>
                    <a:pt x="3016" y="0"/>
                    <a:pt x="2839"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9"/>
            <p:cNvSpPr/>
            <p:nvPr/>
          </p:nvSpPr>
          <p:spPr>
            <a:xfrm>
              <a:off x="7175705" y="3217839"/>
              <a:ext cx="93189" cy="25317"/>
            </a:xfrm>
            <a:custGeom>
              <a:avLst/>
              <a:gdLst/>
              <a:ahLst/>
              <a:cxnLst/>
              <a:rect l="l" t="t" r="r" b="b"/>
              <a:pathLst>
                <a:path w="2319" h="630" extrusionOk="0">
                  <a:moveTo>
                    <a:pt x="315" y="1"/>
                  </a:moveTo>
                  <a:cubicBezTo>
                    <a:pt x="148" y="1"/>
                    <a:pt x="1" y="138"/>
                    <a:pt x="1" y="315"/>
                  </a:cubicBezTo>
                  <a:cubicBezTo>
                    <a:pt x="1" y="492"/>
                    <a:pt x="148" y="629"/>
                    <a:pt x="315" y="629"/>
                  </a:cubicBezTo>
                  <a:lnTo>
                    <a:pt x="2004" y="629"/>
                  </a:lnTo>
                  <a:cubicBezTo>
                    <a:pt x="2181" y="629"/>
                    <a:pt x="2319" y="492"/>
                    <a:pt x="2319" y="315"/>
                  </a:cubicBezTo>
                  <a:cubicBezTo>
                    <a:pt x="2319" y="138"/>
                    <a:pt x="2181" y="1"/>
                    <a:pt x="2004"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9"/>
            <p:cNvSpPr/>
            <p:nvPr/>
          </p:nvSpPr>
          <p:spPr>
            <a:xfrm>
              <a:off x="7188323" y="2921840"/>
              <a:ext cx="80571" cy="93189"/>
            </a:xfrm>
            <a:custGeom>
              <a:avLst/>
              <a:gdLst/>
              <a:ahLst/>
              <a:cxnLst/>
              <a:rect l="l" t="t" r="r" b="b"/>
              <a:pathLst>
                <a:path w="2005" h="2319" extrusionOk="0">
                  <a:moveTo>
                    <a:pt x="1" y="0"/>
                  </a:moveTo>
                  <a:lnTo>
                    <a:pt x="1" y="2318"/>
                  </a:lnTo>
                  <a:lnTo>
                    <a:pt x="1690" y="2318"/>
                  </a:lnTo>
                  <a:cubicBezTo>
                    <a:pt x="1867" y="2318"/>
                    <a:pt x="2005" y="2171"/>
                    <a:pt x="2005" y="2004"/>
                  </a:cubicBezTo>
                  <a:lnTo>
                    <a:pt x="2005" y="315"/>
                  </a:lnTo>
                  <a:cubicBezTo>
                    <a:pt x="2005" y="138"/>
                    <a:pt x="1867" y="0"/>
                    <a:pt x="1690"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9"/>
            <p:cNvSpPr/>
            <p:nvPr/>
          </p:nvSpPr>
          <p:spPr>
            <a:xfrm>
              <a:off x="7188323" y="3048944"/>
              <a:ext cx="80571" cy="25276"/>
            </a:xfrm>
            <a:custGeom>
              <a:avLst/>
              <a:gdLst/>
              <a:ahLst/>
              <a:cxnLst/>
              <a:rect l="l" t="t" r="r" b="b"/>
              <a:pathLst>
                <a:path w="2005" h="629" extrusionOk="0">
                  <a:moveTo>
                    <a:pt x="1" y="0"/>
                  </a:moveTo>
                  <a:lnTo>
                    <a:pt x="1" y="629"/>
                  </a:lnTo>
                  <a:lnTo>
                    <a:pt x="1690" y="629"/>
                  </a:lnTo>
                  <a:cubicBezTo>
                    <a:pt x="1867" y="629"/>
                    <a:pt x="2005" y="482"/>
                    <a:pt x="2005" y="314"/>
                  </a:cubicBezTo>
                  <a:cubicBezTo>
                    <a:pt x="2005" y="138"/>
                    <a:pt x="1867" y="0"/>
                    <a:pt x="1690"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9"/>
            <p:cNvSpPr/>
            <p:nvPr/>
          </p:nvSpPr>
          <p:spPr>
            <a:xfrm>
              <a:off x="7188323" y="3099455"/>
              <a:ext cx="80571" cy="25276"/>
            </a:xfrm>
            <a:custGeom>
              <a:avLst/>
              <a:gdLst/>
              <a:ahLst/>
              <a:cxnLst/>
              <a:rect l="l" t="t" r="r" b="b"/>
              <a:pathLst>
                <a:path w="2005" h="629" extrusionOk="0">
                  <a:moveTo>
                    <a:pt x="1" y="0"/>
                  </a:moveTo>
                  <a:lnTo>
                    <a:pt x="1" y="629"/>
                  </a:lnTo>
                  <a:lnTo>
                    <a:pt x="1690" y="629"/>
                  </a:lnTo>
                  <a:cubicBezTo>
                    <a:pt x="1867" y="629"/>
                    <a:pt x="2005" y="491"/>
                    <a:pt x="2005" y="315"/>
                  </a:cubicBezTo>
                  <a:cubicBezTo>
                    <a:pt x="2005" y="138"/>
                    <a:pt x="1867" y="0"/>
                    <a:pt x="1690"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9"/>
            <p:cNvSpPr/>
            <p:nvPr/>
          </p:nvSpPr>
          <p:spPr>
            <a:xfrm>
              <a:off x="7188323" y="3217839"/>
              <a:ext cx="80571" cy="25317"/>
            </a:xfrm>
            <a:custGeom>
              <a:avLst/>
              <a:gdLst/>
              <a:ahLst/>
              <a:cxnLst/>
              <a:rect l="l" t="t" r="r" b="b"/>
              <a:pathLst>
                <a:path w="2005" h="630" extrusionOk="0">
                  <a:moveTo>
                    <a:pt x="1" y="1"/>
                  </a:moveTo>
                  <a:lnTo>
                    <a:pt x="1" y="629"/>
                  </a:lnTo>
                  <a:lnTo>
                    <a:pt x="1690" y="629"/>
                  </a:lnTo>
                  <a:cubicBezTo>
                    <a:pt x="1867" y="629"/>
                    <a:pt x="2005" y="492"/>
                    <a:pt x="2005" y="315"/>
                  </a:cubicBezTo>
                  <a:cubicBezTo>
                    <a:pt x="2005" y="138"/>
                    <a:pt x="1867" y="1"/>
                    <a:pt x="1690"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9"/>
            <p:cNvSpPr/>
            <p:nvPr/>
          </p:nvSpPr>
          <p:spPr>
            <a:xfrm>
              <a:off x="7311086" y="2870163"/>
              <a:ext cx="63573" cy="433395"/>
            </a:xfrm>
            <a:custGeom>
              <a:avLst/>
              <a:gdLst/>
              <a:ahLst/>
              <a:cxnLst/>
              <a:rect l="l" t="t" r="r" b="b"/>
              <a:pathLst>
                <a:path w="1582" h="10785" extrusionOk="0">
                  <a:moveTo>
                    <a:pt x="0" y="0"/>
                  </a:moveTo>
                  <a:lnTo>
                    <a:pt x="0" y="10785"/>
                  </a:lnTo>
                  <a:lnTo>
                    <a:pt x="845" y="10785"/>
                  </a:lnTo>
                  <a:cubicBezTo>
                    <a:pt x="1248" y="10785"/>
                    <a:pt x="1582" y="10451"/>
                    <a:pt x="1582" y="10047"/>
                  </a:cubicBezTo>
                  <a:lnTo>
                    <a:pt x="1582" y="736"/>
                  </a:lnTo>
                  <a:cubicBezTo>
                    <a:pt x="1582" y="334"/>
                    <a:pt x="1248" y="0"/>
                    <a:pt x="8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49"/>
          <p:cNvGrpSpPr/>
          <p:nvPr/>
        </p:nvGrpSpPr>
        <p:grpSpPr>
          <a:xfrm>
            <a:off x="7222744" y="2899614"/>
            <a:ext cx="366041" cy="363212"/>
            <a:chOff x="7222744" y="2899614"/>
            <a:chExt cx="366041" cy="363212"/>
          </a:xfrm>
        </p:grpSpPr>
        <p:sp>
          <p:nvSpPr>
            <p:cNvPr id="1876" name="Google Shape;1876;p49"/>
            <p:cNvSpPr/>
            <p:nvPr/>
          </p:nvSpPr>
          <p:spPr>
            <a:xfrm>
              <a:off x="7222744" y="2899614"/>
              <a:ext cx="365058" cy="363205"/>
            </a:xfrm>
            <a:custGeom>
              <a:avLst/>
              <a:gdLst/>
              <a:ahLst/>
              <a:cxnLst/>
              <a:rect l="l" t="t" r="r" b="b"/>
              <a:pathLst>
                <a:path w="10835" h="10780" extrusionOk="0">
                  <a:moveTo>
                    <a:pt x="2127" y="0"/>
                  </a:moveTo>
                  <a:cubicBezTo>
                    <a:pt x="2046" y="0"/>
                    <a:pt x="1965" y="32"/>
                    <a:pt x="1906" y="96"/>
                  </a:cubicBezTo>
                  <a:lnTo>
                    <a:pt x="119" y="1884"/>
                  </a:lnTo>
                  <a:cubicBezTo>
                    <a:pt x="1" y="2002"/>
                    <a:pt x="1" y="2208"/>
                    <a:pt x="119" y="2326"/>
                  </a:cubicBezTo>
                  <a:lnTo>
                    <a:pt x="845" y="3052"/>
                  </a:lnTo>
                  <a:lnTo>
                    <a:pt x="1288" y="3052"/>
                  </a:lnTo>
                  <a:lnTo>
                    <a:pt x="1288" y="3495"/>
                  </a:lnTo>
                  <a:lnTo>
                    <a:pt x="2240" y="4447"/>
                  </a:lnTo>
                  <a:lnTo>
                    <a:pt x="2682" y="4447"/>
                  </a:lnTo>
                  <a:lnTo>
                    <a:pt x="2682" y="4889"/>
                  </a:lnTo>
                  <a:lnTo>
                    <a:pt x="5913" y="8120"/>
                  </a:lnTo>
                  <a:lnTo>
                    <a:pt x="6365" y="8120"/>
                  </a:lnTo>
                  <a:lnTo>
                    <a:pt x="6365" y="8572"/>
                  </a:lnTo>
                  <a:lnTo>
                    <a:pt x="7308" y="9515"/>
                  </a:lnTo>
                  <a:lnTo>
                    <a:pt x="7760" y="9515"/>
                  </a:lnTo>
                  <a:lnTo>
                    <a:pt x="7760" y="9957"/>
                  </a:lnTo>
                  <a:lnTo>
                    <a:pt x="8477" y="10684"/>
                  </a:lnTo>
                  <a:cubicBezTo>
                    <a:pt x="8541" y="10748"/>
                    <a:pt x="8622" y="10780"/>
                    <a:pt x="8703" y="10780"/>
                  </a:cubicBezTo>
                  <a:cubicBezTo>
                    <a:pt x="8784" y="10780"/>
                    <a:pt x="8865" y="10748"/>
                    <a:pt x="8929" y="10684"/>
                  </a:cubicBezTo>
                  <a:lnTo>
                    <a:pt x="10706" y="8897"/>
                  </a:lnTo>
                  <a:cubicBezTo>
                    <a:pt x="10835" y="8779"/>
                    <a:pt x="10835" y="8572"/>
                    <a:pt x="10706" y="8454"/>
                  </a:cubicBezTo>
                  <a:lnTo>
                    <a:pt x="2349" y="96"/>
                  </a:lnTo>
                  <a:cubicBezTo>
                    <a:pt x="2290" y="32"/>
                    <a:pt x="2208" y="0"/>
                    <a:pt x="2127"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9"/>
            <p:cNvSpPr/>
            <p:nvPr/>
          </p:nvSpPr>
          <p:spPr>
            <a:xfrm>
              <a:off x="7222744" y="2932936"/>
              <a:ext cx="330961" cy="329883"/>
            </a:xfrm>
            <a:custGeom>
              <a:avLst/>
              <a:gdLst/>
              <a:ahLst/>
              <a:cxnLst/>
              <a:rect l="l" t="t" r="r" b="b"/>
              <a:pathLst>
                <a:path w="9823" h="9791" extrusionOk="0">
                  <a:moveTo>
                    <a:pt x="1013" y="1"/>
                  </a:moveTo>
                  <a:lnTo>
                    <a:pt x="119" y="895"/>
                  </a:lnTo>
                  <a:cubicBezTo>
                    <a:pt x="1" y="1013"/>
                    <a:pt x="1" y="1219"/>
                    <a:pt x="119" y="1337"/>
                  </a:cubicBezTo>
                  <a:lnTo>
                    <a:pt x="845" y="2063"/>
                  </a:lnTo>
                  <a:lnTo>
                    <a:pt x="1288" y="2063"/>
                  </a:lnTo>
                  <a:lnTo>
                    <a:pt x="1288" y="2506"/>
                  </a:lnTo>
                  <a:lnTo>
                    <a:pt x="2240" y="3458"/>
                  </a:lnTo>
                  <a:lnTo>
                    <a:pt x="2682" y="3458"/>
                  </a:lnTo>
                  <a:lnTo>
                    <a:pt x="2682" y="3900"/>
                  </a:lnTo>
                  <a:lnTo>
                    <a:pt x="5913" y="7131"/>
                  </a:lnTo>
                  <a:lnTo>
                    <a:pt x="6365" y="7131"/>
                  </a:lnTo>
                  <a:lnTo>
                    <a:pt x="6365" y="7583"/>
                  </a:lnTo>
                  <a:lnTo>
                    <a:pt x="7308" y="8526"/>
                  </a:lnTo>
                  <a:lnTo>
                    <a:pt x="7760" y="8526"/>
                  </a:lnTo>
                  <a:lnTo>
                    <a:pt x="7760" y="8968"/>
                  </a:lnTo>
                  <a:lnTo>
                    <a:pt x="8477" y="9695"/>
                  </a:lnTo>
                  <a:cubicBezTo>
                    <a:pt x="8541" y="9759"/>
                    <a:pt x="8622" y="9791"/>
                    <a:pt x="8703" y="9791"/>
                  </a:cubicBezTo>
                  <a:cubicBezTo>
                    <a:pt x="8784" y="9791"/>
                    <a:pt x="8865" y="9759"/>
                    <a:pt x="8929" y="9695"/>
                  </a:cubicBezTo>
                  <a:lnTo>
                    <a:pt x="9822" y="8801"/>
                  </a:lnTo>
                  <a:lnTo>
                    <a:pt x="1013"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9"/>
            <p:cNvSpPr/>
            <p:nvPr/>
          </p:nvSpPr>
          <p:spPr>
            <a:xfrm>
              <a:off x="7251214" y="2974076"/>
              <a:ext cx="44373" cy="43295"/>
            </a:xfrm>
            <a:custGeom>
              <a:avLst/>
              <a:gdLst/>
              <a:ahLst/>
              <a:cxnLst/>
              <a:rect l="l" t="t" r="r" b="b"/>
              <a:pathLst>
                <a:path w="1317" h="1285" extrusionOk="0">
                  <a:moveTo>
                    <a:pt x="964" y="0"/>
                  </a:moveTo>
                  <a:cubicBezTo>
                    <a:pt x="884" y="0"/>
                    <a:pt x="806" y="32"/>
                    <a:pt x="747" y="96"/>
                  </a:cubicBezTo>
                  <a:lnTo>
                    <a:pt x="0" y="842"/>
                  </a:lnTo>
                  <a:lnTo>
                    <a:pt x="443" y="1285"/>
                  </a:lnTo>
                  <a:lnTo>
                    <a:pt x="1189" y="538"/>
                  </a:lnTo>
                  <a:cubicBezTo>
                    <a:pt x="1316" y="420"/>
                    <a:pt x="1316" y="224"/>
                    <a:pt x="1189" y="96"/>
                  </a:cubicBezTo>
                  <a:cubicBezTo>
                    <a:pt x="1125" y="32"/>
                    <a:pt x="1044" y="0"/>
                    <a:pt x="964"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9"/>
            <p:cNvSpPr/>
            <p:nvPr/>
          </p:nvSpPr>
          <p:spPr>
            <a:xfrm>
              <a:off x="7298216" y="3021078"/>
              <a:ext cx="44036" cy="43295"/>
            </a:xfrm>
            <a:custGeom>
              <a:avLst/>
              <a:gdLst/>
              <a:ahLst/>
              <a:cxnLst/>
              <a:rect l="l" t="t" r="r" b="b"/>
              <a:pathLst>
                <a:path w="1307" h="1285" extrusionOk="0">
                  <a:moveTo>
                    <a:pt x="963" y="0"/>
                  </a:moveTo>
                  <a:cubicBezTo>
                    <a:pt x="882" y="0"/>
                    <a:pt x="801" y="32"/>
                    <a:pt x="737" y="96"/>
                  </a:cubicBezTo>
                  <a:lnTo>
                    <a:pt x="0" y="842"/>
                  </a:lnTo>
                  <a:lnTo>
                    <a:pt x="442" y="1284"/>
                  </a:lnTo>
                  <a:lnTo>
                    <a:pt x="1189" y="538"/>
                  </a:lnTo>
                  <a:cubicBezTo>
                    <a:pt x="1307" y="420"/>
                    <a:pt x="1307" y="213"/>
                    <a:pt x="1189" y="96"/>
                  </a:cubicBezTo>
                  <a:cubicBezTo>
                    <a:pt x="1125" y="32"/>
                    <a:pt x="1044" y="0"/>
                    <a:pt x="963"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9"/>
            <p:cNvSpPr/>
            <p:nvPr/>
          </p:nvSpPr>
          <p:spPr>
            <a:xfrm>
              <a:off x="7468973" y="3192071"/>
              <a:ext cx="44373" cy="43059"/>
            </a:xfrm>
            <a:custGeom>
              <a:avLst/>
              <a:gdLst/>
              <a:ahLst/>
              <a:cxnLst/>
              <a:rect l="l" t="t" r="r" b="b"/>
              <a:pathLst>
                <a:path w="1317" h="1278" extrusionOk="0">
                  <a:moveTo>
                    <a:pt x="968" y="0"/>
                  </a:moveTo>
                  <a:cubicBezTo>
                    <a:pt x="887" y="0"/>
                    <a:pt x="806" y="30"/>
                    <a:pt x="747" y="89"/>
                  </a:cubicBezTo>
                  <a:lnTo>
                    <a:pt x="0" y="835"/>
                  </a:lnTo>
                  <a:lnTo>
                    <a:pt x="452" y="1277"/>
                  </a:lnTo>
                  <a:lnTo>
                    <a:pt x="1189" y="540"/>
                  </a:lnTo>
                  <a:cubicBezTo>
                    <a:pt x="1316" y="413"/>
                    <a:pt x="1316" y="217"/>
                    <a:pt x="1189" y="89"/>
                  </a:cubicBezTo>
                  <a:cubicBezTo>
                    <a:pt x="1130" y="30"/>
                    <a:pt x="1049" y="0"/>
                    <a:pt x="96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9"/>
            <p:cNvSpPr/>
            <p:nvPr/>
          </p:nvSpPr>
          <p:spPr>
            <a:xfrm>
              <a:off x="7421971" y="3145069"/>
              <a:ext cx="44373" cy="43396"/>
            </a:xfrm>
            <a:custGeom>
              <a:avLst/>
              <a:gdLst/>
              <a:ahLst/>
              <a:cxnLst/>
              <a:rect l="l" t="t" r="r" b="b"/>
              <a:pathLst>
                <a:path w="1317" h="1288" extrusionOk="0">
                  <a:moveTo>
                    <a:pt x="972" y="1"/>
                  </a:moveTo>
                  <a:cubicBezTo>
                    <a:pt x="892" y="1"/>
                    <a:pt x="811" y="30"/>
                    <a:pt x="747" y="89"/>
                  </a:cubicBezTo>
                  <a:lnTo>
                    <a:pt x="0" y="835"/>
                  </a:lnTo>
                  <a:lnTo>
                    <a:pt x="452" y="1287"/>
                  </a:lnTo>
                  <a:lnTo>
                    <a:pt x="1189" y="541"/>
                  </a:lnTo>
                  <a:cubicBezTo>
                    <a:pt x="1317" y="413"/>
                    <a:pt x="1317" y="217"/>
                    <a:pt x="1189" y="89"/>
                  </a:cubicBezTo>
                  <a:cubicBezTo>
                    <a:pt x="1130" y="30"/>
                    <a:pt x="1052" y="1"/>
                    <a:pt x="97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9"/>
            <p:cNvSpPr/>
            <p:nvPr/>
          </p:nvSpPr>
          <p:spPr>
            <a:xfrm>
              <a:off x="7476587" y="2987957"/>
              <a:ext cx="102931" cy="111152"/>
            </a:xfrm>
            <a:custGeom>
              <a:avLst/>
              <a:gdLst/>
              <a:ahLst/>
              <a:cxnLst/>
              <a:rect l="l" t="t" r="r" b="b"/>
              <a:pathLst>
                <a:path w="3055" h="3299" extrusionOk="0">
                  <a:moveTo>
                    <a:pt x="1223" y="1"/>
                  </a:moveTo>
                  <a:cubicBezTo>
                    <a:pt x="1142" y="1"/>
                    <a:pt x="1061" y="33"/>
                    <a:pt x="1002" y="96"/>
                  </a:cubicBezTo>
                  <a:cubicBezTo>
                    <a:pt x="874" y="214"/>
                    <a:pt x="874" y="421"/>
                    <a:pt x="1002" y="539"/>
                  </a:cubicBezTo>
                  <a:lnTo>
                    <a:pt x="1670" y="1207"/>
                  </a:lnTo>
                  <a:lnTo>
                    <a:pt x="118" y="2759"/>
                  </a:lnTo>
                  <a:cubicBezTo>
                    <a:pt x="0" y="2886"/>
                    <a:pt x="0" y="3082"/>
                    <a:pt x="118" y="3210"/>
                  </a:cubicBezTo>
                  <a:cubicBezTo>
                    <a:pt x="182" y="3269"/>
                    <a:pt x="263" y="3299"/>
                    <a:pt x="344" y="3299"/>
                  </a:cubicBezTo>
                  <a:cubicBezTo>
                    <a:pt x="425" y="3299"/>
                    <a:pt x="506" y="3269"/>
                    <a:pt x="570" y="3210"/>
                  </a:cubicBezTo>
                  <a:lnTo>
                    <a:pt x="2937" y="843"/>
                  </a:lnTo>
                  <a:cubicBezTo>
                    <a:pt x="3055" y="716"/>
                    <a:pt x="3055" y="519"/>
                    <a:pt x="2937" y="391"/>
                  </a:cubicBezTo>
                  <a:cubicBezTo>
                    <a:pt x="2873" y="332"/>
                    <a:pt x="2792" y="303"/>
                    <a:pt x="2711" y="303"/>
                  </a:cubicBezTo>
                  <a:cubicBezTo>
                    <a:pt x="2630" y="303"/>
                    <a:pt x="2549" y="332"/>
                    <a:pt x="2485" y="391"/>
                  </a:cubicBezTo>
                  <a:lnTo>
                    <a:pt x="2122" y="764"/>
                  </a:lnTo>
                  <a:lnTo>
                    <a:pt x="1444" y="96"/>
                  </a:lnTo>
                  <a:cubicBezTo>
                    <a:pt x="1385" y="33"/>
                    <a:pt x="1304" y="1"/>
                    <a:pt x="122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9"/>
            <p:cNvSpPr/>
            <p:nvPr/>
          </p:nvSpPr>
          <p:spPr>
            <a:xfrm>
              <a:off x="7510348" y="2899614"/>
              <a:ext cx="78436" cy="76381"/>
            </a:xfrm>
            <a:custGeom>
              <a:avLst/>
              <a:gdLst/>
              <a:ahLst/>
              <a:cxnLst/>
              <a:rect l="l" t="t" r="r" b="b"/>
              <a:pathLst>
                <a:path w="2328" h="2267" extrusionOk="0">
                  <a:moveTo>
                    <a:pt x="1635" y="1"/>
                  </a:moveTo>
                  <a:cubicBezTo>
                    <a:pt x="1473" y="1"/>
                    <a:pt x="1311" y="62"/>
                    <a:pt x="1188" y="184"/>
                  </a:cubicBezTo>
                  <a:lnTo>
                    <a:pt x="0" y="1373"/>
                  </a:lnTo>
                  <a:lnTo>
                    <a:pt x="894" y="2267"/>
                  </a:lnTo>
                  <a:lnTo>
                    <a:pt x="2082" y="1079"/>
                  </a:lnTo>
                  <a:cubicBezTo>
                    <a:pt x="2328" y="833"/>
                    <a:pt x="2328" y="430"/>
                    <a:pt x="2082" y="184"/>
                  </a:cubicBezTo>
                  <a:cubicBezTo>
                    <a:pt x="1959" y="62"/>
                    <a:pt x="1797" y="1"/>
                    <a:pt x="163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9"/>
            <p:cNvSpPr/>
            <p:nvPr/>
          </p:nvSpPr>
          <p:spPr>
            <a:xfrm>
              <a:off x="7525207" y="2905813"/>
              <a:ext cx="63578" cy="70181"/>
            </a:xfrm>
            <a:custGeom>
              <a:avLst/>
              <a:gdLst/>
              <a:ahLst/>
              <a:cxnLst/>
              <a:rect l="l" t="t" r="r" b="b"/>
              <a:pathLst>
                <a:path w="1887" h="2083" extrusionOk="0">
                  <a:moveTo>
                    <a:pt x="1641" y="0"/>
                  </a:moveTo>
                  <a:lnTo>
                    <a:pt x="1" y="1641"/>
                  </a:lnTo>
                  <a:lnTo>
                    <a:pt x="453" y="2083"/>
                  </a:lnTo>
                  <a:lnTo>
                    <a:pt x="1641" y="895"/>
                  </a:lnTo>
                  <a:cubicBezTo>
                    <a:pt x="1887" y="649"/>
                    <a:pt x="1887" y="246"/>
                    <a:pt x="1641"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9"/>
            <p:cNvSpPr/>
            <p:nvPr/>
          </p:nvSpPr>
          <p:spPr>
            <a:xfrm>
              <a:off x="7237670" y="3156255"/>
              <a:ext cx="92991" cy="91475"/>
            </a:xfrm>
            <a:custGeom>
              <a:avLst/>
              <a:gdLst/>
              <a:ahLst/>
              <a:cxnLst/>
              <a:rect l="l" t="t" r="r" b="b"/>
              <a:pathLst>
                <a:path w="2760" h="2715" extrusionOk="0">
                  <a:moveTo>
                    <a:pt x="1531" y="1"/>
                  </a:moveTo>
                  <a:cubicBezTo>
                    <a:pt x="1518" y="1"/>
                    <a:pt x="1506" y="2"/>
                    <a:pt x="1493" y="3"/>
                  </a:cubicBezTo>
                  <a:cubicBezTo>
                    <a:pt x="1395" y="12"/>
                    <a:pt x="1316" y="71"/>
                    <a:pt x="1267" y="160"/>
                  </a:cubicBezTo>
                  <a:lnTo>
                    <a:pt x="68" y="2242"/>
                  </a:lnTo>
                  <a:cubicBezTo>
                    <a:pt x="0" y="2370"/>
                    <a:pt x="20" y="2517"/>
                    <a:pt x="127" y="2625"/>
                  </a:cubicBezTo>
                  <a:cubicBezTo>
                    <a:pt x="187" y="2684"/>
                    <a:pt x="267" y="2715"/>
                    <a:pt x="348" y="2715"/>
                  </a:cubicBezTo>
                  <a:cubicBezTo>
                    <a:pt x="401" y="2715"/>
                    <a:pt x="454" y="2702"/>
                    <a:pt x="501" y="2674"/>
                  </a:cubicBezTo>
                  <a:lnTo>
                    <a:pt x="2583" y="1486"/>
                  </a:lnTo>
                  <a:cubicBezTo>
                    <a:pt x="2672" y="1437"/>
                    <a:pt x="2731" y="1348"/>
                    <a:pt x="2740" y="1250"/>
                  </a:cubicBezTo>
                  <a:cubicBezTo>
                    <a:pt x="2760" y="1152"/>
                    <a:pt x="2720" y="1053"/>
                    <a:pt x="2652" y="985"/>
                  </a:cubicBezTo>
                  <a:lnTo>
                    <a:pt x="1758" y="91"/>
                  </a:lnTo>
                  <a:cubicBezTo>
                    <a:pt x="1698" y="31"/>
                    <a:pt x="1616" y="1"/>
                    <a:pt x="153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9"/>
            <p:cNvSpPr/>
            <p:nvPr/>
          </p:nvSpPr>
          <p:spPr>
            <a:xfrm>
              <a:off x="7241949" y="3174517"/>
              <a:ext cx="88712" cy="73214"/>
            </a:xfrm>
            <a:custGeom>
              <a:avLst/>
              <a:gdLst/>
              <a:ahLst/>
              <a:cxnLst/>
              <a:rect l="l" t="t" r="r" b="b"/>
              <a:pathLst>
                <a:path w="2633" h="2173" extrusionOk="0">
                  <a:moveTo>
                    <a:pt x="2083" y="1"/>
                  </a:moveTo>
                  <a:lnTo>
                    <a:pt x="0" y="2083"/>
                  </a:lnTo>
                  <a:cubicBezTo>
                    <a:pt x="60" y="2142"/>
                    <a:pt x="140" y="2173"/>
                    <a:pt x="221" y="2173"/>
                  </a:cubicBezTo>
                  <a:cubicBezTo>
                    <a:pt x="274" y="2173"/>
                    <a:pt x="327" y="2160"/>
                    <a:pt x="374" y="2132"/>
                  </a:cubicBezTo>
                  <a:lnTo>
                    <a:pt x="2456" y="944"/>
                  </a:lnTo>
                  <a:cubicBezTo>
                    <a:pt x="2545" y="895"/>
                    <a:pt x="2604" y="806"/>
                    <a:pt x="2613" y="708"/>
                  </a:cubicBezTo>
                  <a:cubicBezTo>
                    <a:pt x="2633" y="610"/>
                    <a:pt x="2593" y="511"/>
                    <a:pt x="2525" y="443"/>
                  </a:cubicBezTo>
                  <a:lnTo>
                    <a:pt x="208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9"/>
            <p:cNvSpPr/>
            <p:nvPr/>
          </p:nvSpPr>
          <p:spPr>
            <a:xfrm>
              <a:off x="7309133" y="2983004"/>
              <a:ext cx="195282" cy="193125"/>
            </a:xfrm>
            <a:custGeom>
              <a:avLst/>
              <a:gdLst/>
              <a:ahLst/>
              <a:cxnLst/>
              <a:rect l="l" t="t" r="r" b="b"/>
              <a:pathLst>
                <a:path w="5796" h="5732" extrusionOk="0">
                  <a:moveTo>
                    <a:pt x="4558" y="0"/>
                  </a:moveTo>
                  <a:cubicBezTo>
                    <a:pt x="4477" y="0"/>
                    <a:pt x="4396" y="32"/>
                    <a:pt x="4332" y="96"/>
                  </a:cubicBezTo>
                  <a:lnTo>
                    <a:pt x="128" y="4300"/>
                  </a:lnTo>
                  <a:cubicBezTo>
                    <a:pt x="1" y="4418"/>
                    <a:pt x="1" y="4624"/>
                    <a:pt x="128" y="4742"/>
                  </a:cubicBezTo>
                  <a:lnTo>
                    <a:pt x="1022" y="5636"/>
                  </a:lnTo>
                  <a:cubicBezTo>
                    <a:pt x="1081" y="5700"/>
                    <a:pt x="1162" y="5731"/>
                    <a:pt x="1243" y="5731"/>
                  </a:cubicBezTo>
                  <a:cubicBezTo>
                    <a:pt x="1324" y="5731"/>
                    <a:pt x="1405" y="5700"/>
                    <a:pt x="1464" y="5636"/>
                  </a:cubicBezTo>
                  <a:lnTo>
                    <a:pt x="5678" y="1432"/>
                  </a:lnTo>
                  <a:cubicBezTo>
                    <a:pt x="5795" y="1304"/>
                    <a:pt x="5795" y="1108"/>
                    <a:pt x="5678" y="990"/>
                  </a:cubicBezTo>
                  <a:lnTo>
                    <a:pt x="4783" y="96"/>
                  </a:lnTo>
                  <a:cubicBezTo>
                    <a:pt x="4720" y="32"/>
                    <a:pt x="4639" y="0"/>
                    <a:pt x="4558"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9"/>
            <p:cNvSpPr/>
            <p:nvPr/>
          </p:nvSpPr>
          <p:spPr>
            <a:xfrm>
              <a:off x="7328338" y="3001131"/>
              <a:ext cx="176077" cy="174999"/>
            </a:xfrm>
            <a:custGeom>
              <a:avLst/>
              <a:gdLst/>
              <a:ahLst/>
              <a:cxnLst/>
              <a:rect l="l" t="t" r="r" b="b"/>
              <a:pathLst>
                <a:path w="5226" h="5194" extrusionOk="0">
                  <a:moveTo>
                    <a:pt x="4656" y="0"/>
                  </a:moveTo>
                  <a:lnTo>
                    <a:pt x="0" y="4656"/>
                  </a:lnTo>
                  <a:lnTo>
                    <a:pt x="452" y="5098"/>
                  </a:lnTo>
                  <a:cubicBezTo>
                    <a:pt x="511" y="5162"/>
                    <a:pt x="592" y="5193"/>
                    <a:pt x="673" y="5193"/>
                  </a:cubicBezTo>
                  <a:cubicBezTo>
                    <a:pt x="754" y="5193"/>
                    <a:pt x="835" y="5162"/>
                    <a:pt x="894" y="5098"/>
                  </a:cubicBezTo>
                  <a:lnTo>
                    <a:pt x="5108" y="894"/>
                  </a:lnTo>
                  <a:cubicBezTo>
                    <a:pt x="5225" y="766"/>
                    <a:pt x="5225" y="570"/>
                    <a:pt x="5108" y="452"/>
                  </a:cubicBezTo>
                  <a:lnTo>
                    <a:pt x="4656"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9"/>
            <p:cNvSpPr/>
            <p:nvPr/>
          </p:nvSpPr>
          <p:spPr>
            <a:xfrm>
              <a:off x="7455058" y="2927748"/>
              <a:ext cx="104615" cy="103537"/>
            </a:xfrm>
            <a:custGeom>
              <a:avLst/>
              <a:gdLst/>
              <a:ahLst/>
              <a:cxnLst/>
              <a:rect l="l" t="t" r="r" b="b"/>
              <a:pathLst>
                <a:path w="3105" h="3073" extrusionOk="0">
                  <a:moveTo>
                    <a:pt x="1862" y="0"/>
                  </a:moveTo>
                  <a:cubicBezTo>
                    <a:pt x="1781" y="0"/>
                    <a:pt x="1700" y="32"/>
                    <a:pt x="1641" y="96"/>
                  </a:cubicBezTo>
                  <a:lnTo>
                    <a:pt x="1" y="1736"/>
                  </a:lnTo>
                  <a:lnTo>
                    <a:pt x="1347" y="3072"/>
                  </a:lnTo>
                  <a:lnTo>
                    <a:pt x="2977" y="1432"/>
                  </a:lnTo>
                  <a:cubicBezTo>
                    <a:pt x="3104" y="1314"/>
                    <a:pt x="3104" y="1108"/>
                    <a:pt x="2977" y="990"/>
                  </a:cubicBezTo>
                  <a:lnTo>
                    <a:pt x="2083" y="96"/>
                  </a:lnTo>
                  <a:cubicBezTo>
                    <a:pt x="2024" y="32"/>
                    <a:pt x="1943" y="0"/>
                    <a:pt x="1862"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9"/>
            <p:cNvSpPr/>
            <p:nvPr/>
          </p:nvSpPr>
          <p:spPr>
            <a:xfrm>
              <a:off x="7477565" y="2945875"/>
              <a:ext cx="82109" cy="85410"/>
            </a:xfrm>
            <a:custGeom>
              <a:avLst/>
              <a:gdLst/>
              <a:ahLst/>
              <a:cxnLst/>
              <a:rect l="l" t="t" r="r" b="b"/>
              <a:pathLst>
                <a:path w="2437" h="2535" extrusionOk="0">
                  <a:moveTo>
                    <a:pt x="1867" y="0"/>
                  </a:moveTo>
                  <a:lnTo>
                    <a:pt x="0" y="1866"/>
                  </a:lnTo>
                  <a:lnTo>
                    <a:pt x="679" y="2534"/>
                  </a:lnTo>
                  <a:lnTo>
                    <a:pt x="2309" y="894"/>
                  </a:lnTo>
                  <a:cubicBezTo>
                    <a:pt x="2436" y="776"/>
                    <a:pt x="2436" y="570"/>
                    <a:pt x="2309" y="452"/>
                  </a:cubicBezTo>
                  <a:lnTo>
                    <a:pt x="1867"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9"/>
            <p:cNvSpPr/>
            <p:nvPr/>
          </p:nvSpPr>
          <p:spPr>
            <a:xfrm>
              <a:off x="7282010" y="3127885"/>
              <a:ext cx="76448" cy="76448"/>
            </a:xfrm>
            <a:custGeom>
              <a:avLst/>
              <a:gdLst/>
              <a:ahLst/>
              <a:cxnLst/>
              <a:rect l="l" t="t" r="r" b="b"/>
              <a:pathLst>
                <a:path w="2269" h="2269" extrusionOk="0">
                  <a:moveTo>
                    <a:pt x="933" y="0"/>
                  </a:moveTo>
                  <a:lnTo>
                    <a:pt x="0" y="933"/>
                  </a:lnTo>
                  <a:lnTo>
                    <a:pt x="1336" y="2269"/>
                  </a:lnTo>
                  <a:lnTo>
                    <a:pt x="2269" y="1336"/>
                  </a:lnTo>
                  <a:lnTo>
                    <a:pt x="933"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9"/>
            <p:cNvSpPr/>
            <p:nvPr/>
          </p:nvSpPr>
          <p:spPr>
            <a:xfrm>
              <a:off x="7222744" y="3230447"/>
              <a:ext cx="33120" cy="32378"/>
            </a:xfrm>
            <a:custGeom>
              <a:avLst/>
              <a:gdLst/>
              <a:ahLst/>
              <a:cxnLst/>
              <a:rect l="l" t="t" r="r" b="b"/>
              <a:pathLst>
                <a:path w="983" h="961" extrusionOk="0">
                  <a:moveTo>
                    <a:pt x="541" y="1"/>
                  </a:moveTo>
                  <a:lnTo>
                    <a:pt x="119" y="423"/>
                  </a:lnTo>
                  <a:cubicBezTo>
                    <a:pt x="1" y="541"/>
                    <a:pt x="1" y="747"/>
                    <a:pt x="119" y="865"/>
                  </a:cubicBezTo>
                  <a:cubicBezTo>
                    <a:pt x="183" y="929"/>
                    <a:pt x="264" y="961"/>
                    <a:pt x="345" y="961"/>
                  </a:cubicBezTo>
                  <a:cubicBezTo>
                    <a:pt x="426" y="961"/>
                    <a:pt x="507" y="929"/>
                    <a:pt x="570" y="865"/>
                  </a:cubicBezTo>
                  <a:lnTo>
                    <a:pt x="983" y="453"/>
                  </a:lnTo>
                  <a:lnTo>
                    <a:pt x="541"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9"/>
            <p:cNvSpPr/>
            <p:nvPr/>
          </p:nvSpPr>
          <p:spPr>
            <a:xfrm>
              <a:off x="7304517" y="3150392"/>
              <a:ext cx="53942" cy="53942"/>
            </a:xfrm>
            <a:custGeom>
              <a:avLst/>
              <a:gdLst/>
              <a:ahLst/>
              <a:cxnLst/>
              <a:rect l="l" t="t" r="r" b="b"/>
              <a:pathLst>
                <a:path w="1601" h="1601" extrusionOk="0">
                  <a:moveTo>
                    <a:pt x="933" y="0"/>
                  </a:moveTo>
                  <a:lnTo>
                    <a:pt x="0" y="933"/>
                  </a:lnTo>
                  <a:lnTo>
                    <a:pt x="668" y="1601"/>
                  </a:lnTo>
                  <a:lnTo>
                    <a:pt x="1601" y="668"/>
                  </a:lnTo>
                  <a:lnTo>
                    <a:pt x="933"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9"/>
            <p:cNvSpPr/>
            <p:nvPr/>
          </p:nvSpPr>
          <p:spPr>
            <a:xfrm>
              <a:off x="7226719" y="3238062"/>
              <a:ext cx="29144" cy="24764"/>
            </a:xfrm>
            <a:custGeom>
              <a:avLst/>
              <a:gdLst/>
              <a:ahLst/>
              <a:cxnLst/>
              <a:rect l="l" t="t" r="r" b="b"/>
              <a:pathLst>
                <a:path w="865" h="735" extrusionOk="0">
                  <a:moveTo>
                    <a:pt x="639" y="0"/>
                  </a:moveTo>
                  <a:lnTo>
                    <a:pt x="1" y="639"/>
                  </a:lnTo>
                  <a:cubicBezTo>
                    <a:pt x="65" y="703"/>
                    <a:pt x="146" y="735"/>
                    <a:pt x="227" y="735"/>
                  </a:cubicBezTo>
                  <a:cubicBezTo>
                    <a:pt x="308" y="735"/>
                    <a:pt x="389" y="703"/>
                    <a:pt x="452" y="639"/>
                  </a:cubicBezTo>
                  <a:lnTo>
                    <a:pt x="865" y="227"/>
                  </a:lnTo>
                  <a:lnTo>
                    <a:pt x="639"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49"/>
          <p:cNvGrpSpPr/>
          <p:nvPr/>
        </p:nvGrpSpPr>
        <p:grpSpPr>
          <a:xfrm>
            <a:off x="1572816" y="3555419"/>
            <a:ext cx="363747" cy="363073"/>
            <a:chOff x="1572816" y="3555419"/>
            <a:chExt cx="363747" cy="363073"/>
          </a:xfrm>
        </p:grpSpPr>
        <p:sp>
          <p:nvSpPr>
            <p:cNvPr id="1896" name="Google Shape;1896;p49"/>
            <p:cNvSpPr/>
            <p:nvPr/>
          </p:nvSpPr>
          <p:spPr>
            <a:xfrm>
              <a:off x="1583767" y="3680859"/>
              <a:ext cx="341878" cy="227020"/>
            </a:xfrm>
            <a:custGeom>
              <a:avLst/>
              <a:gdLst/>
              <a:ahLst/>
              <a:cxnLst/>
              <a:rect l="l" t="t" r="r" b="b"/>
              <a:pathLst>
                <a:path w="10147" h="6738" extrusionOk="0">
                  <a:moveTo>
                    <a:pt x="845" y="0"/>
                  </a:moveTo>
                  <a:cubicBezTo>
                    <a:pt x="374" y="0"/>
                    <a:pt x="0" y="383"/>
                    <a:pt x="0" y="845"/>
                  </a:cubicBezTo>
                  <a:lnTo>
                    <a:pt x="0" y="5893"/>
                  </a:lnTo>
                  <a:cubicBezTo>
                    <a:pt x="0" y="6365"/>
                    <a:pt x="374" y="6738"/>
                    <a:pt x="845" y="6738"/>
                  </a:cubicBezTo>
                  <a:lnTo>
                    <a:pt x="9302" y="6738"/>
                  </a:lnTo>
                  <a:cubicBezTo>
                    <a:pt x="9773" y="6738"/>
                    <a:pt x="10147" y="6365"/>
                    <a:pt x="10147" y="5893"/>
                  </a:cubicBezTo>
                  <a:lnTo>
                    <a:pt x="10147" y="845"/>
                  </a:lnTo>
                  <a:cubicBezTo>
                    <a:pt x="10147" y="383"/>
                    <a:pt x="9773" y="0"/>
                    <a:pt x="930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9"/>
            <p:cNvSpPr/>
            <p:nvPr/>
          </p:nvSpPr>
          <p:spPr>
            <a:xfrm>
              <a:off x="1754523" y="3680859"/>
              <a:ext cx="171124" cy="227020"/>
            </a:xfrm>
            <a:custGeom>
              <a:avLst/>
              <a:gdLst/>
              <a:ahLst/>
              <a:cxnLst/>
              <a:rect l="l" t="t" r="r" b="b"/>
              <a:pathLst>
                <a:path w="5079" h="6738" extrusionOk="0">
                  <a:moveTo>
                    <a:pt x="0" y="0"/>
                  </a:moveTo>
                  <a:lnTo>
                    <a:pt x="0" y="6738"/>
                  </a:lnTo>
                  <a:lnTo>
                    <a:pt x="4234" y="6738"/>
                  </a:lnTo>
                  <a:cubicBezTo>
                    <a:pt x="4705" y="6738"/>
                    <a:pt x="5079" y="6365"/>
                    <a:pt x="5079" y="5893"/>
                  </a:cubicBezTo>
                  <a:lnTo>
                    <a:pt x="5079" y="845"/>
                  </a:lnTo>
                  <a:cubicBezTo>
                    <a:pt x="5079" y="383"/>
                    <a:pt x="4705" y="0"/>
                    <a:pt x="4234"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9"/>
            <p:cNvSpPr/>
            <p:nvPr/>
          </p:nvSpPr>
          <p:spPr>
            <a:xfrm>
              <a:off x="1573187" y="3670245"/>
              <a:ext cx="363037" cy="248246"/>
            </a:xfrm>
            <a:custGeom>
              <a:avLst/>
              <a:gdLst/>
              <a:ahLst/>
              <a:cxnLst/>
              <a:rect l="l" t="t" r="r" b="b"/>
              <a:pathLst>
                <a:path w="10775" h="7368" extrusionOk="0">
                  <a:moveTo>
                    <a:pt x="9616" y="629"/>
                  </a:moveTo>
                  <a:cubicBezTo>
                    <a:pt x="9911" y="629"/>
                    <a:pt x="10146" y="865"/>
                    <a:pt x="10146" y="1160"/>
                  </a:cubicBezTo>
                  <a:lnTo>
                    <a:pt x="10146" y="6208"/>
                  </a:lnTo>
                  <a:cubicBezTo>
                    <a:pt x="10146" y="6503"/>
                    <a:pt x="9911" y="6739"/>
                    <a:pt x="9616" y="6739"/>
                  </a:cubicBezTo>
                  <a:lnTo>
                    <a:pt x="1159" y="6739"/>
                  </a:lnTo>
                  <a:cubicBezTo>
                    <a:pt x="864" y="6739"/>
                    <a:pt x="629" y="6503"/>
                    <a:pt x="629" y="6208"/>
                  </a:cubicBezTo>
                  <a:lnTo>
                    <a:pt x="629" y="1160"/>
                  </a:lnTo>
                  <a:cubicBezTo>
                    <a:pt x="629" y="865"/>
                    <a:pt x="864" y="629"/>
                    <a:pt x="1159" y="629"/>
                  </a:cubicBezTo>
                  <a:close/>
                  <a:moveTo>
                    <a:pt x="1159" y="1"/>
                  </a:moveTo>
                  <a:cubicBezTo>
                    <a:pt x="521" y="1"/>
                    <a:pt x="0" y="522"/>
                    <a:pt x="0" y="1160"/>
                  </a:cubicBezTo>
                  <a:lnTo>
                    <a:pt x="0" y="6208"/>
                  </a:lnTo>
                  <a:cubicBezTo>
                    <a:pt x="0" y="6847"/>
                    <a:pt x="521" y="7367"/>
                    <a:pt x="1159" y="7367"/>
                  </a:cubicBezTo>
                  <a:lnTo>
                    <a:pt x="9616" y="7367"/>
                  </a:lnTo>
                  <a:cubicBezTo>
                    <a:pt x="10254" y="7367"/>
                    <a:pt x="10775" y="6847"/>
                    <a:pt x="10775" y="6208"/>
                  </a:cubicBezTo>
                  <a:lnTo>
                    <a:pt x="10775" y="1160"/>
                  </a:lnTo>
                  <a:cubicBezTo>
                    <a:pt x="10775" y="522"/>
                    <a:pt x="10254" y="1"/>
                    <a:pt x="9616"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9"/>
            <p:cNvSpPr/>
            <p:nvPr/>
          </p:nvSpPr>
          <p:spPr>
            <a:xfrm>
              <a:off x="1754523" y="3670245"/>
              <a:ext cx="181704" cy="248246"/>
            </a:xfrm>
            <a:custGeom>
              <a:avLst/>
              <a:gdLst/>
              <a:ahLst/>
              <a:cxnLst/>
              <a:rect l="l" t="t" r="r" b="b"/>
              <a:pathLst>
                <a:path w="5393" h="7368" extrusionOk="0">
                  <a:moveTo>
                    <a:pt x="0" y="1"/>
                  </a:moveTo>
                  <a:lnTo>
                    <a:pt x="0" y="629"/>
                  </a:lnTo>
                  <a:lnTo>
                    <a:pt x="4234" y="629"/>
                  </a:lnTo>
                  <a:cubicBezTo>
                    <a:pt x="4529" y="629"/>
                    <a:pt x="4764" y="865"/>
                    <a:pt x="4764" y="1160"/>
                  </a:cubicBezTo>
                  <a:lnTo>
                    <a:pt x="4764" y="6208"/>
                  </a:lnTo>
                  <a:cubicBezTo>
                    <a:pt x="4764" y="6503"/>
                    <a:pt x="4529" y="6739"/>
                    <a:pt x="4234" y="6739"/>
                  </a:cubicBezTo>
                  <a:lnTo>
                    <a:pt x="0" y="6739"/>
                  </a:lnTo>
                  <a:lnTo>
                    <a:pt x="0" y="7367"/>
                  </a:lnTo>
                  <a:lnTo>
                    <a:pt x="4234" y="7367"/>
                  </a:lnTo>
                  <a:cubicBezTo>
                    <a:pt x="4872" y="7367"/>
                    <a:pt x="5393" y="6847"/>
                    <a:pt x="5393" y="6208"/>
                  </a:cubicBezTo>
                  <a:lnTo>
                    <a:pt x="5393" y="1160"/>
                  </a:lnTo>
                  <a:cubicBezTo>
                    <a:pt x="5393" y="522"/>
                    <a:pt x="4872" y="1"/>
                    <a:pt x="4234"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9"/>
            <p:cNvSpPr/>
            <p:nvPr/>
          </p:nvSpPr>
          <p:spPr>
            <a:xfrm>
              <a:off x="1609238" y="3790698"/>
              <a:ext cx="134736" cy="85107"/>
            </a:xfrm>
            <a:custGeom>
              <a:avLst/>
              <a:gdLst/>
              <a:ahLst/>
              <a:cxnLst/>
              <a:rect l="l" t="t" r="r" b="b"/>
              <a:pathLst>
                <a:path w="3999" h="2526" extrusionOk="0">
                  <a:moveTo>
                    <a:pt x="2005" y="1"/>
                  </a:moveTo>
                  <a:cubicBezTo>
                    <a:pt x="894" y="1"/>
                    <a:pt x="1" y="904"/>
                    <a:pt x="1" y="2005"/>
                  </a:cubicBezTo>
                  <a:lnTo>
                    <a:pt x="1" y="2211"/>
                  </a:lnTo>
                  <a:cubicBezTo>
                    <a:pt x="1" y="2388"/>
                    <a:pt x="138" y="2525"/>
                    <a:pt x="315" y="2525"/>
                  </a:cubicBezTo>
                  <a:lnTo>
                    <a:pt x="3684" y="2525"/>
                  </a:lnTo>
                  <a:cubicBezTo>
                    <a:pt x="3861" y="2525"/>
                    <a:pt x="3998" y="2388"/>
                    <a:pt x="3998" y="2211"/>
                  </a:cubicBezTo>
                  <a:lnTo>
                    <a:pt x="3998" y="2005"/>
                  </a:lnTo>
                  <a:cubicBezTo>
                    <a:pt x="3998" y="904"/>
                    <a:pt x="3105" y="1"/>
                    <a:pt x="2005"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9"/>
            <p:cNvSpPr/>
            <p:nvPr/>
          </p:nvSpPr>
          <p:spPr>
            <a:xfrm>
              <a:off x="1676759" y="3790698"/>
              <a:ext cx="67217" cy="85107"/>
            </a:xfrm>
            <a:custGeom>
              <a:avLst/>
              <a:gdLst/>
              <a:ahLst/>
              <a:cxnLst/>
              <a:rect l="l" t="t" r="r" b="b"/>
              <a:pathLst>
                <a:path w="1995" h="2526" extrusionOk="0">
                  <a:moveTo>
                    <a:pt x="1" y="1"/>
                  </a:moveTo>
                  <a:lnTo>
                    <a:pt x="1" y="2525"/>
                  </a:lnTo>
                  <a:lnTo>
                    <a:pt x="1680" y="2525"/>
                  </a:lnTo>
                  <a:cubicBezTo>
                    <a:pt x="1857" y="2525"/>
                    <a:pt x="1994" y="2388"/>
                    <a:pt x="1994" y="2211"/>
                  </a:cubicBezTo>
                  <a:lnTo>
                    <a:pt x="1994" y="2005"/>
                  </a:lnTo>
                  <a:cubicBezTo>
                    <a:pt x="1994" y="904"/>
                    <a:pt x="1101"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9"/>
            <p:cNvSpPr/>
            <p:nvPr/>
          </p:nvSpPr>
          <p:spPr>
            <a:xfrm>
              <a:off x="1637709" y="3726850"/>
              <a:ext cx="78133" cy="78133"/>
            </a:xfrm>
            <a:custGeom>
              <a:avLst/>
              <a:gdLst/>
              <a:ahLst/>
              <a:cxnLst/>
              <a:rect l="l" t="t" r="r" b="b"/>
              <a:pathLst>
                <a:path w="2319" h="2319" extrusionOk="0">
                  <a:moveTo>
                    <a:pt x="1160" y="1"/>
                  </a:moveTo>
                  <a:cubicBezTo>
                    <a:pt x="521" y="1"/>
                    <a:pt x="1" y="521"/>
                    <a:pt x="1" y="1160"/>
                  </a:cubicBezTo>
                  <a:cubicBezTo>
                    <a:pt x="1" y="1798"/>
                    <a:pt x="521" y="2319"/>
                    <a:pt x="1160" y="2319"/>
                  </a:cubicBezTo>
                  <a:cubicBezTo>
                    <a:pt x="1798" y="2319"/>
                    <a:pt x="2319" y="1798"/>
                    <a:pt x="2319" y="1160"/>
                  </a:cubicBezTo>
                  <a:cubicBezTo>
                    <a:pt x="2319" y="521"/>
                    <a:pt x="1798" y="1"/>
                    <a:pt x="1160"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9"/>
            <p:cNvSpPr/>
            <p:nvPr/>
          </p:nvSpPr>
          <p:spPr>
            <a:xfrm>
              <a:off x="1676759" y="3726850"/>
              <a:ext cx="39083" cy="78133"/>
            </a:xfrm>
            <a:custGeom>
              <a:avLst/>
              <a:gdLst/>
              <a:ahLst/>
              <a:cxnLst/>
              <a:rect l="l" t="t" r="r" b="b"/>
              <a:pathLst>
                <a:path w="1160" h="2319" extrusionOk="0">
                  <a:moveTo>
                    <a:pt x="1" y="1"/>
                  </a:moveTo>
                  <a:lnTo>
                    <a:pt x="1" y="2319"/>
                  </a:lnTo>
                  <a:cubicBezTo>
                    <a:pt x="639" y="2319"/>
                    <a:pt x="1160" y="1798"/>
                    <a:pt x="1160" y="1160"/>
                  </a:cubicBezTo>
                  <a:cubicBezTo>
                    <a:pt x="1160" y="521"/>
                    <a:pt x="639" y="1"/>
                    <a:pt x="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9"/>
            <p:cNvSpPr/>
            <p:nvPr/>
          </p:nvSpPr>
          <p:spPr>
            <a:xfrm>
              <a:off x="1779355" y="3755321"/>
              <a:ext cx="21530" cy="21193"/>
            </a:xfrm>
            <a:custGeom>
              <a:avLst/>
              <a:gdLst/>
              <a:ahLst/>
              <a:cxnLst/>
              <a:rect l="l" t="t" r="r" b="b"/>
              <a:pathLst>
                <a:path w="639" h="629" extrusionOk="0">
                  <a:moveTo>
                    <a:pt x="324" y="0"/>
                  </a:moveTo>
                  <a:cubicBezTo>
                    <a:pt x="147" y="0"/>
                    <a:pt x="0" y="147"/>
                    <a:pt x="0" y="315"/>
                  </a:cubicBezTo>
                  <a:cubicBezTo>
                    <a:pt x="0" y="491"/>
                    <a:pt x="147" y="629"/>
                    <a:pt x="324" y="629"/>
                  </a:cubicBezTo>
                  <a:cubicBezTo>
                    <a:pt x="491" y="629"/>
                    <a:pt x="638" y="491"/>
                    <a:pt x="638" y="315"/>
                  </a:cubicBezTo>
                  <a:cubicBezTo>
                    <a:pt x="638" y="147"/>
                    <a:pt x="491" y="0"/>
                    <a:pt x="324"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9"/>
            <p:cNvSpPr/>
            <p:nvPr/>
          </p:nvSpPr>
          <p:spPr>
            <a:xfrm>
              <a:off x="1822010" y="3755321"/>
              <a:ext cx="21226" cy="21193"/>
            </a:xfrm>
            <a:custGeom>
              <a:avLst/>
              <a:gdLst/>
              <a:ahLst/>
              <a:cxnLst/>
              <a:rect l="l" t="t" r="r" b="b"/>
              <a:pathLst>
                <a:path w="630" h="629" extrusionOk="0">
                  <a:moveTo>
                    <a:pt x="315" y="0"/>
                  </a:moveTo>
                  <a:cubicBezTo>
                    <a:pt x="138" y="0"/>
                    <a:pt x="1" y="147"/>
                    <a:pt x="1" y="315"/>
                  </a:cubicBezTo>
                  <a:cubicBezTo>
                    <a:pt x="1" y="491"/>
                    <a:pt x="138" y="629"/>
                    <a:pt x="315" y="629"/>
                  </a:cubicBezTo>
                  <a:cubicBezTo>
                    <a:pt x="492" y="629"/>
                    <a:pt x="630" y="491"/>
                    <a:pt x="630" y="315"/>
                  </a:cubicBezTo>
                  <a:cubicBezTo>
                    <a:pt x="630" y="147"/>
                    <a:pt x="492" y="0"/>
                    <a:pt x="31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9"/>
            <p:cNvSpPr/>
            <p:nvPr/>
          </p:nvSpPr>
          <p:spPr>
            <a:xfrm>
              <a:off x="1772380" y="3797976"/>
              <a:ext cx="120484" cy="21226"/>
            </a:xfrm>
            <a:custGeom>
              <a:avLst/>
              <a:gdLst/>
              <a:ahLst/>
              <a:cxnLst/>
              <a:rect l="l" t="t" r="r" b="b"/>
              <a:pathLst>
                <a:path w="3576" h="630" extrusionOk="0">
                  <a:moveTo>
                    <a:pt x="315" y="1"/>
                  </a:moveTo>
                  <a:cubicBezTo>
                    <a:pt x="138" y="1"/>
                    <a:pt x="1" y="138"/>
                    <a:pt x="1" y="315"/>
                  </a:cubicBezTo>
                  <a:cubicBezTo>
                    <a:pt x="1" y="492"/>
                    <a:pt x="138" y="630"/>
                    <a:pt x="315" y="630"/>
                  </a:cubicBezTo>
                  <a:lnTo>
                    <a:pt x="3262" y="630"/>
                  </a:lnTo>
                  <a:cubicBezTo>
                    <a:pt x="3438" y="630"/>
                    <a:pt x="3576" y="492"/>
                    <a:pt x="3576" y="315"/>
                  </a:cubicBezTo>
                  <a:cubicBezTo>
                    <a:pt x="3576" y="138"/>
                    <a:pt x="3438" y="1"/>
                    <a:pt x="326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9"/>
            <p:cNvSpPr/>
            <p:nvPr/>
          </p:nvSpPr>
          <p:spPr>
            <a:xfrm>
              <a:off x="1772380" y="3840362"/>
              <a:ext cx="120484" cy="21530"/>
            </a:xfrm>
            <a:custGeom>
              <a:avLst/>
              <a:gdLst/>
              <a:ahLst/>
              <a:cxnLst/>
              <a:rect l="l" t="t" r="r" b="b"/>
              <a:pathLst>
                <a:path w="3576" h="639" extrusionOk="0">
                  <a:moveTo>
                    <a:pt x="315" y="0"/>
                  </a:moveTo>
                  <a:cubicBezTo>
                    <a:pt x="138" y="0"/>
                    <a:pt x="1" y="148"/>
                    <a:pt x="1" y="314"/>
                  </a:cubicBezTo>
                  <a:cubicBezTo>
                    <a:pt x="1" y="491"/>
                    <a:pt x="138" y="639"/>
                    <a:pt x="315" y="639"/>
                  </a:cubicBezTo>
                  <a:lnTo>
                    <a:pt x="3262" y="639"/>
                  </a:lnTo>
                  <a:cubicBezTo>
                    <a:pt x="3438" y="639"/>
                    <a:pt x="3576" y="491"/>
                    <a:pt x="3576" y="314"/>
                  </a:cubicBezTo>
                  <a:cubicBezTo>
                    <a:pt x="3576" y="148"/>
                    <a:pt x="3438" y="0"/>
                    <a:pt x="326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9"/>
            <p:cNvSpPr/>
            <p:nvPr/>
          </p:nvSpPr>
          <p:spPr>
            <a:xfrm>
              <a:off x="1572816" y="3555419"/>
              <a:ext cx="363744" cy="90734"/>
            </a:xfrm>
            <a:custGeom>
              <a:avLst/>
              <a:gdLst/>
              <a:ahLst/>
              <a:cxnLst/>
              <a:rect l="l" t="t" r="r" b="b"/>
              <a:pathLst>
                <a:path w="10796" h="2693" extrusionOk="0">
                  <a:moveTo>
                    <a:pt x="345" y="1"/>
                  </a:moveTo>
                  <a:cubicBezTo>
                    <a:pt x="264" y="1"/>
                    <a:pt x="183" y="30"/>
                    <a:pt x="119" y="89"/>
                  </a:cubicBezTo>
                  <a:cubicBezTo>
                    <a:pt x="1" y="217"/>
                    <a:pt x="1" y="413"/>
                    <a:pt x="119" y="541"/>
                  </a:cubicBezTo>
                  <a:cubicBezTo>
                    <a:pt x="1288" y="1700"/>
                    <a:pt x="2752" y="2427"/>
                    <a:pt x="4372" y="2653"/>
                  </a:cubicBezTo>
                  <a:lnTo>
                    <a:pt x="5393" y="2692"/>
                  </a:lnTo>
                  <a:lnTo>
                    <a:pt x="6425" y="2653"/>
                  </a:lnTo>
                  <a:cubicBezTo>
                    <a:pt x="8045" y="2427"/>
                    <a:pt x="9509" y="1700"/>
                    <a:pt x="10677" y="541"/>
                  </a:cubicBezTo>
                  <a:cubicBezTo>
                    <a:pt x="10795" y="413"/>
                    <a:pt x="10795" y="217"/>
                    <a:pt x="10677" y="89"/>
                  </a:cubicBezTo>
                  <a:cubicBezTo>
                    <a:pt x="10614" y="30"/>
                    <a:pt x="10533" y="1"/>
                    <a:pt x="10452" y="1"/>
                  </a:cubicBezTo>
                  <a:cubicBezTo>
                    <a:pt x="10371" y="1"/>
                    <a:pt x="10290" y="30"/>
                    <a:pt x="10226" y="89"/>
                  </a:cubicBezTo>
                  <a:cubicBezTo>
                    <a:pt x="9165" y="1150"/>
                    <a:pt x="7820" y="1828"/>
                    <a:pt x="6336" y="2024"/>
                  </a:cubicBezTo>
                  <a:lnTo>
                    <a:pt x="5393" y="2073"/>
                  </a:lnTo>
                  <a:lnTo>
                    <a:pt x="4461" y="2024"/>
                  </a:lnTo>
                  <a:cubicBezTo>
                    <a:pt x="2977" y="1828"/>
                    <a:pt x="1632" y="1150"/>
                    <a:pt x="571" y="89"/>
                  </a:cubicBezTo>
                  <a:cubicBezTo>
                    <a:pt x="507" y="30"/>
                    <a:pt x="426" y="1"/>
                    <a:pt x="34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9"/>
            <p:cNvSpPr/>
            <p:nvPr/>
          </p:nvSpPr>
          <p:spPr>
            <a:xfrm>
              <a:off x="1754523" y="3555419"/>
              <a:ext cx="182041" cy="90734"/>
            </a:xfrm>
            <a:custGeom>
              <a:avLst/>
              <a:gdLst/>
              <a:ahLst/>
              <a:cxnLst/>
              <a:rect l="l" t="t" r="r" b="b"/>
              <a:pathLst>
                <a:path w="5403" h="2693" extrusionOk="0">
                  <a:moveTo>
                    <a:pt x="5059" y="1"/>
                  </a:moveTo>
                  <a:cubicBezTo>
                    <a:pt x="4978" y="1"/>
                    <a:pt x="4897" y="30"/>
                    <a:pt x="4833" y="89"/>
                  </a:cubicBezTo>
                  <a:cubicBezTo>
                    <a:pt x="3772" y="1150"/>
                    <a:pt x="2427" y="1828"/>
                    <a:pt x="943" y="2024"/>
                  </a:cubicBezTo>
                  <a:lnTo>
                    <a:pt x="0" y="2073"/>
                  </a:lnTo>
                  <a:lnTo>
                    <a:pt x="0" y="2692"/>
                  </a:lnTo>
                  <a:lnTo>
                    <a:pt x="1032" y="2653"/>
                  </a:lnTo>
                  <a:cubicBezTo>
                    <a:pt x="2652" y="2427"/>
                    <a:pt x="4116" y="1700"/>
                    <a:pt x="5284" y="541"/>
                  </a:cubicBezTo>
                  <a:cubicBezTo>
                    <a:pt x="5402" y="413"/>
                    <a:pt x="5402" y="217"/>
                    <a:pt x="5284" y="89"/>
                  </a:cubicBezTo>
                  <a:cubicBezTo>
                    <a:pt x="5221" y="30"/>
                    <a:pt x="5140" y="1"/>
                    <a:pt x="5059"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9"/>
            <p:cNvSpPr/>
            <p:nvPr/>
          </p:nvSpPr>
          <p:spPr>
            <a:xfrm>
              <a:off x="1708195" y="3606397"/>
              <a:ext cx="93025" cy="120484"/>
            </a:xfrm>
            <a:custGeom>
              <a:avLst/>
              <a:gdLst/>
              <a:ahLst/>
              <a:cxnLst/>
              <a:rect l="l" t="t" r="r" b="b"/>
              <a:pathLst>
                <a:path w="2761" h="3576" extrusionOk="0">
                  <a:moveTo>
                    <a:pt x="325" y="1"/>
                  </a:moveTo>
                  <a:cubicBezTo>
                    <a:pt x="236" y="1"/>
                    <a:pt x="148" y="40"/>
                    <a:pt x="89" y="108"/>
                  </a:cubicBezTo>
                  <a:cubicBezTo>
                    <a:pt x="30" y="177"/>
                    <a:pt x="0" y="276"/>
                    <a:pt x="20" y="364"/>
                  </a:cubicBezTo>
                  <a:lnTo>
                    <a:pt x="432" y="3310"/>
                  </a:lnTo>
                  <a:cubicBezTo>
                    <a:pt x="462" y="3467"/>
                    <a:pt x="590" y="3576"/>
                    <a:pt x="747" y="3576"/>
                  </a:cubicBezTo>
                  <a:lnTo>
                    <a:pt x="2014" y="3576"/>
                  </a:lnTo>
                  <a:cubicBezTo>
                    <a:pt x="2171" y="3576"/>
                    <a:pt x="2299" y="3467"/>
                    <a:pt x="2328" y="3310"/>
                  </a:cubicBezTo>
                  <a:lnTo>
                    <a:pt x="2741" y="364"/>
                  </a:lnTo>
                  <a:cubicBezTo>
                    <a:pt x="2761" y="276"/>
                    <a:pt x="2731" y="177"/>
                    <a:pt x="2672" y="108"/>
                  </a:cubicBezTo>
                  <a:cubicBezTo>
                    <a:pt x="2613" y="40"/>
                    <a:pt x="2525" y="1"/>
                    <a:pt x="2436"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9"/>
            <p:cNvSpPr/>
            <p:nvPr/>
          </p:nvSpPr>
          <p:spPr>
            <a:xfrm>
              <a:off x="1754523" y="3606397"/>
              <a:ext cx="46698" cy="120484"/>
            </a:xfrm>
            <a:custGeom>
              <a:avLst/>
              <a:gdLst/>
              <a:ahLst/>
              <a:cxnLst/>
              <a:rect l="l" t="t" r="r" b="b"/>
              <a:pathLst>
                <a:path w="1386" h="3576" extrusionOk="0">
                  <a:moveTo>
                    <a:pt x="0" y="1"/>
                  </a:moveTo>
                  <a:lnTo>
                    <a:pt x="0" y="3576"/>
                  </a:lnTo>
                  <a:lnTo>
                    <a:pt x="639" y="3576"/>
                  </a:lnTo>
                  <a:cubicBezTo>
                    <a:pt x="796" y="3576"/>
                    <a:pt x="924" y="3467"/>
                    <a:pt x="953" y="3310"/>
                  </a:cubicBezTo>
                  <a:lnTo>
                    <a:pt x="1366" y="364"/>
                  </a:lnTo>
                  <a:cubicBezTo>
                    <a:pt x="1386" y="276"/>
                    <a:pt x="1356" y="177"/>
                    <a:pt x="1297" y="108"/>
                  </a:cubicBezTo>
                  <a:cubicBezTo>
                    <a:pt x="1238" y="40"/>
                    <a:pt x="1150" y="1"/>
                    <a:pt x="106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9"/>
            <p:cNvSpPr/>
            <p:nvPr/>
          </p:nvSpPr>
          <p:spPr>
            <a:xfrm>
              <a:off x="1864733" y="3755321"/>
              <a:ext cx="21193" cy="21193"/>
            </a:xfrm>
            <a:custGeom>
              <a:avLst/>
              <a:gdLst/>
              <a:ahLst/>
              <a:cxnLst/>
              <a:rect l="l" t="t" r="r" b="b"/>
              <a:pathLst>
                <a:path w="629" h="629" extrusionOk="0">
                  <a:moveTo>
                    <a:pt x="315" y="0"/>
                  </a:moveTo>
                  <a:cubicBezTo>
                    <a:pt x="138" y="0"/>
                    <a:pt x="0" y="147"/>
                    <a:pt x="0" y="315"/>
                  </a:cubicBezTo>
                  <a:cubicBezTo>
                    <a:pt x="0" y="491"/>
                    <a:pt x="138" y="629"/>
                    <a:pt x="315" y="629"/>
                  </a:cubicBezTo>
                  <a:cubicBezTo>
                    <a:pt x="491" y="629"/>
                    <a:pt x="629" y="491"/>
                    <a:pt x="629" y="315"/>
                  </a:cubicBezTo>
                  <a:cubicBezTo>
                    <a:pt x="629" y="147"/>
                    <a:pt x="491" y="0"/>
                    <a:pt x="31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49"/>
          <p:cNvGrpSpPr/>
          <p:nvPr/>
        </p:nvGrpSpPr>
        <p:grpSpPr>
          <a:xfrm>
            <a:off x="2200957" y="3556059"/>
            <a:ext cx="364693" cy="361763"/>
            <a:chOff x="2200957" y="3556059"/>
            <a:chExt cx="364693" cy="361763"/>
          </a:xfrm>
        </p:grpSpPr>
        <p:sp>
          <p:nvSpPr>
            <p:cNvPr id="1914" name="Google Shape;1914;p49"/>
            <p:cNvSpPr/>
            <p:nvPr/>
          </p:nvSpPr>
          <p:spPr>
            <a:xfrm>
              <a:off x="2399510" y="3832748"/>
              <a:ext cx="21226" cy="42385"/>
            </a:xfrm>
            <a:custGeom>
              <a:avLst/>
              <a:gdLst/>
              <a:ahLst/>
              <a:cxnLst/>
              <a:rect l="l" t="t" r="r" b="b"/>
              <a:pathLst>
                <a:path w="630" h="1258" extrusionOk="0">
                  <a:moveTo>
                    <a:pt x="315" y="1"/>
                  </a:moveTo>
                  <a:cubicBezTo>
                    <a:pt x="138" y="1"/>
                    <a:pt x="0" y="138"/>
                    <a:pt x="0" y="315"/>
                  </a:cubicBezTo>
                  <a:lnTo>
                    <a:pt x="0" y="944"/>
                  </a:lnTo>
                  <a:cubicBezTo>
                    <a:pt x="0" y="1120"/>
                    <a:pt x="138" y="1258"/>
                    <a:pt x="315" y="1258"/>
                  </a:cubicBezTo>
                  <a:cubicBezTo>
                    <a:pt x="492" y="1258"/>
                    <a:pt x="629" y="1120"/>
                    <a:pt x="629" y="944"/>
                  </a:cubicBezTo>
                  <a:lnTo>
                    <a:pt x="629" y="315"/>
                  </a:lnTo>
                  <a:cubicBezTo>
                    <a:pt x="629" y="138"/>
                    <a:pt x="492" y="1"/>
                    <a:pt x="315"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9"/>
            <p:cNvSpPr/>
            <p:nvPr/>
          </p:nvSpPr>
          <p:spPr>
            <a:xfrm>
              <a:off x="2234717" y="3577286"/>
              <a:ext cx="160848" cy="258455"/>
            </a:xfrm>
            <a:custGeom>
              <a:avLst/>
              <a:gdLst/>
              <a:ahLst/>
              <a:cxnLst/>
              <a:rect l="l" t="t" r="r" b="b"/>
              <a:pathLst>
                <a:path w="4774" h="7671" extrusionOk="0">
                  <a:moveTo>
                    <a:pt x="3310" y="0"/>
                  </a:moveTo>
                  <a:cubicBezTo>
                    <a:pt x="3261" y="0"/>
                    <a:pt x="3212" y="20"/>
                    <a:pt x="3172" y="40"/>
                  </a:cubicBezTo>
                  <a:lnTo>
                    <a:pt x="2170" y="550"/>
                  </a:lnTo>
                  <a:cubicBezTo>
                    <a:pt x="2122" y="570"/>
                    <a:pt x="2082" y="609"/>
                    <a:pt x="2053" y="648"/>
                  </a:cubicBezTo>
                  <a:lnTo>
                    <a:pt x="59" y="3408"/>
                  </a:lnTo>
                  <a:cubicBezTo>
                    <a:pt x="20" y="3467"/>
                    <a:pt x="0" y="3545"/>
                    <a:pt x="0" y="3615"/>
                  </a:cubicBezTo>
                  <a:lnTo>
                    <a:pt x="59" y="4587"/>
                  </a:lnTo>
                  <a:cubicBezTo>
                    <a:pt x="69" y="4665"/>
                    <a:pt x="98" y="4734"/>
                    <a:pt x="147" y="4783"/>
                  </a:cubicBezTo>
                  <a:lnTo>
                    <a:pt x="2868" y="7671"/>
                  </a:lnTo>
                  <a:lnTo>
                    <a:pt x="3329" y="7238"/>
                  </a:lnTo>
                  <a:lnTo>
                    <a:pt x="688" y="4429"/>
                  </a:lnTo>
                  <a:lnTo>
                    <a:pt x="638" y="3693"/>
                  </a:lnTo>
                  <a:lnTo>
                    <a:pt x="2524" y="1081"/>
                  </a:lnTo>
                  <a:lnTo>
                    <a:pt x="3388" y="638"/>
                  </a:lnTo>
                  <a:lnTo>
                    <a:pt x="4774" y="638"/>
                  </a:lnTo>
                  <a:lnTo>
                    <a:pt x="4774"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9"/>
            <p:cNvSpPr/>
            <p:nvPr/>
          </p:nvSpPr>
          <p:spPr>
            <a:xfrm>
              <a:off x="2314435" y="3804277"/>
              <a:ext cx="63915" cy="70855"/>
            </a:xfrm>
            <a:custGeom>
              <a:avLst/>
              <a:gdLst/>
              <a:ahLst/>
              <a:cxnLst/>
              <a:rect l="l" t="t" r="r" b="b"/>
              <a:pathLst>
                <a:path w="1897" h="2103" extrusionOk="0">
                  <a:moveTo>
                    <a:pt x="944" y="1"/>
                  </a:moveTo>
                  <a:cubicBezTo>
                    <a:pt x="424" y="1"/>
                    <a:pt x="1" y="423"/>
                    <a:pt x="1" y="944"/>
                  </a:cubicBezTo>
                  <a:lnTo>
                    <a:pt x="1" y="2103"/>
                  </a:lnTo>
                  <a:lnTo>
                    <a:pt x="1897" y="2103"/>
                  </a:lnTo>
                  <a:lnTo>
                    <a:pt x="1897" y="944"/>
                  </a:lnTo>
                  <a:cubicBezTo>
                    <a:pt x="1897" y="423"/>
                    <a:pt x="1474" y="1"/>
                    <a:pt x="944"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9"/>
            <p:cNvSpPr/>
            <p:nvPr/>
          </p:nvSpPr>
          <p:spPr>
            <a:xfrm>
              <a:off x="2346208" y="3804277"/>
              <a:ext cx="32143" cy="70855"/>
            </a:xfrm>
            <a:custGeom>
              <a:avLst/>
              <a:gdLst/>
              <a:ahLst/>
              <a:cxnLst/>
              <a:rect l="l" t="t" r="r" b="b"/>
              <a:pathLst>
                <a:path w="954" h="2103" extrusionOk="0">
                  <a:moveTo>
                    <a:pt x="1" y="1"/>
                  </a:moveTo>
                  <a:lnTo>
                    <a:pt x="1" y="2103"/>
                  </a:lnTo>
                  <a:lnTo>
                    <a:pt x="954" y="2103"/>
                  </a:lnTo>
                  <a:lnTo>
                    <a:pt x="954" y="944"/>
                  </a:lnTo>
                  <a:cubicBezTo>
                    <a:pt x="954" y="423"/>
                    <a:pt x="531"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9"/>
            <p:cNvSpPr/>
            <p:nvPr/>
          </p:nvSpPr>
          <p:spPr>
            <a:xfrm>
              <a:off x="2228080" y="3864520"/>
              <a:ext cx="236622" cy="53302"/>
            </a:xfrm>
            <a:custGeom>
              <a:avLst/>
              <a:gdLst/>
              <a:ahLst/>
              <a:cxnLst/>
              <a:rect l="l" t="t" r="r" b="b"/>
              <a:pathLst>
                <a:path w="7023" h="1582" extrusionOk="0">
                  <a:moveTo>
                    <a:pt x="1258" y="1"/>
                  </a:moveTo>
                  <a:cubicBezTo>
                    <a:pt x="560" y="1"/>
                    <a:pt x="1" y="570"/>
                    <a:pt x="1" y="1267"/>
                  </a:cubicBezTo>
                  <a:cubicBezTo>
                    <a:pt x="1" y="1444"/>
                    <a:pt x="138" y="1581"/>
                    <a:pt x="315" y="1581"/>
                  </a:cubicBezTo>
                  <a:lnTo>
                    <a:pt x="6709" y="1581"/>
                  </a:lnTo>
                  <a:cubicBezTo>
                    <a:pt x="6885" y="1581"/>
                    <a:pt x="7023" y="1444"/>
                    <a:pt x="7023" y="1267"/>
                  </a:cubicBezTo>
                  <a:cubicBezTo>
                    <a:pt x="7023" y="570"/>
                    <a:pt x="6463" y="1"/>
                    <a:pt x="5766"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9"/>
            <p:cNvSpPr/>
            <p:nvPr/>
          </p:nvSpPr>
          <p:spPr>
            <a:xfrm>
              <a:off x="2346208" y="3864520"/>
              <a:ext cx="118497" cy="53302"/>
            </a:xfrm>
            <a:custGeom>
              <a:avLst/>
              <a:gdLst/>
              <a:ahLst/>
              <a:cxnLst/>
              <a:rect l="l" t="t" r="r" b="b"/>
              <a:pathLst>
                <a:path w="3517" h="1582" extrusionOk="0">
                  <a:moveTo>
                    <a:pt x="1" y="1"/>
                  </a:moveTo>
                  <a:lnTo>
                    <a:pt x="1" y="1581"/>
                  </a:lnTo>
                  <a:lnTo>
                    <a:pt x="3203" y="1581"/>
                  </a:lnTo>
                  <a:cubicBezTo>
                    <a:pt x="3379" y="1581"/>
                    <a:pt x="3517" y="1444"/>
                    <a:pt x="3517" y="1267"/>
                  </a:cubicBezTo>
                  <a:cubicBezTo>
                    <a:pt x="3517" y="570"/>
                    <a:pt x="2957" y="1"/>
                    <a:pt x="226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9"/>
            <p:cNvSpPr/>
            <p:nvPr/>
          </p:nvSpPr>
          <p:spPr>
            <a:xfrm>
              <a:off x="2485562" y="3735846"/>
              <a:ext cx="38409" cy="45990"/>
            </a:xfrm>
            <a:custGeom>
              <a:avLst/>
              <a:gdLst/>
              <a:ahLst/>
              <a:cxnLst/>
              <a:rect l="l" t="t" r="r" b="b"/>
              <a:pathLst>
                <a:path w="1140" h="1365" extrusionOk="0">
                  <a:moveTo>
                    <a:pt x="357" y="1"/>
                  </a:moveTo>
                  <a:cubicBezTo>
                    <a:pt x="305" y="1"/>
                    <a:pt x="253" y="13"/>
                    <a:pt x="206" y="38"/>
                  </a:cubicBezTo>
                  <a:cubicBezTo>
                    <a:pt x="49" y="127"/>
                    <a:pt x="0" y="323"/>
                    <a:pt x="88" y="470"/>
                  </a:cubicBezTo>
                  <a:lnTo>
                    <a:pt x="511" y="1207"/>
                  </a:lnTo>
                  <a:cubicBezTo>
                    <a:pt x="570" y="1305"/>
                    <a:pt x="668" y="1364"/>
                    <a:pt x="786" y="1364"/>
                  </a:cubicBezTo>
                  <a:cubicBezTo>
                    <a:pt x="835" y="1364"/>
                    <a:pt x="893" y="1344"/>
                    <a:pt x="943" y="1315"/>
                  </a:cubicBezTo>
                  <a:cubicBezTo>
                    <a:pt x="1090" y="1227"/>
                    <a:pt x="1139" y="1040"/>
                    <a:pt x="1051" y="882"/>
                  </a:cubicBezTo>
                  <a:lnTo>
                    <a:pt x="638" y="156"/>
                  </a:lnTo>
                  <a:cubicBezTo>
                    <a:pt x="578" y="56"/>
                    <a:pt x="468" y="1"/>
                    <a:pt x="357"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9"/>
            <p:cNvSpPr/>
            <p:nvPr/>
          </p:nvSpPr>
          <p:spPr>
            <a:xfrm>
              <a:off x="2516661" y="3709565"/>
              <a:ext cx="48989" cy="35512"/>
            </a:xfrm>
            <a:custGeom>
              <a:avLst/>
              <a:gdLst/>
              <a:ahLst/>
              <a:cxnLst/>
              <a:rect l="l" t="t" r="r" b="b"/>
              <a:pathLst>
                <a:path w="1454" h="1054" extrusionOk="0">
                  <a:moveTo>
                    <a:pt x="369" y="0"/>
                  </a:moveTo>
                  <a:cubicBezTo>
                    <a:pt x="259" y="0"/>
                    <a:pt x="149" y="60"/>
                    <a:pt x="88" y="160"/>
                  </a:cubicBezTo>
                  <a:cubicBezTo>
                    <a:pt x="0" y="307"/>
                    <a:pt x="49" y="503"/>
                    <a:pt x="206" y="592"/>
                  </a:cubicBezTo>
                  <a:lnTo>
                    <a:pt x="933" y="1014"/>
                  </a:lnTo>
                  <a:cubicBezTo>
                    <a:pt x="983" y="1044"/>
                    <a:pt x="1041" y="1053"/>
                    <a:pt x="1090" y="1053"/>
                  </a:cubicBezTo>
                  <a:cubicBezTo>
                    <a:pt x="1199" y="1053"/>
                    <a:pt x="1306" y="995"/>
                    <a:pt x="1365" y="896"/>
                  </a:cubicBezTo>
                  <a:cubicBezTo>
                    <a:pt x="1454" y="749"/>
                    <a:pt x="1404" y="553"/>
                    <a:pt x="1247" y="464"/>
                  </a:cubicBezTo>
                  <a:lnTo>
                    <a:pt x="520" y="42"/>
                  </a:lnTo>
                  <a:cubicBezTo>
                    <a:pt x="473" y="14"/>
                    <a:pt x="421" y="0"/>
                    <a:pt x="36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9"/>
            <p:cNvSpPr/>
            <p:nvPr/>
          </p:nvSpPr>
          <p:spPr>
            <a:xfrm>
              <a:off x="2448803" y="3749660"/>
              <a:ext cx="21226" cy="49696"/>
            </a:xfrm>
            <a:custGeom>
              <a:avLst/>
              <a:gdLst/>
              <a:ahLst/>
              <a:cxnLst/>
              <a:rect l="l" t="t" r="r" b="b"/>
              <a:pathLst>
                <a:path w="630" h="1475" extrusionOk="0">
                  <a:moveTo>
                    <a:pt x="315" y="1"/>
                  </a:moveTo>
                  <a:cubicBezTo>
                    <a:pt x="138" y="1"/>
                    <a:pt x="0" y="149"/>
                    <a:pt x="0" y="315"/>
                  </a:cubicBezTo>
                  <a:lnTo>
                    <a:pt x="0" y="1160"/>
                  </a:lnTo>
                  <a:cubicBezTo>
                    <a:pt x="0" y="1337"/>
                    <a:pt x="138" y="1474"/>
                    <a:pt x="315" y="1474"/>
                  </a:cubicBezTo>
                  <a:cubicBezTo>
                    <a:pt x="492" y="1474"/>
                    <a:pt x="629" y="1337"/>
                    <a:pt x="629" y="1160"/>
                  </a:cubicBezTo>
                  <a:lnTo>
                    <a:pt x="629" y="315"/>
                  </a:lnTo>
                  <a:cubicBezTo>
                    <a:pt x="629" y="149"/>
                    <a:pt x="492" y="1"/>
                    <a:pt x="315"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9"/>
            <p:cNvSpPr/>
            <p:nvPr/>
          </p:nvSpPr>
          <p:spPr>
            <a:xfrm>
              <a:off x="2200957" y="3683824"/>
              <a:ext cx="63881" cy="63915"/>
            </a:xfrm>
            <a:custGeom>
              <a:avLst/>
              <a:gdLst/>
              <a:ahLst/>
              <a:cxnLst/>
              <a:rect l="l" t="t" r="r" b="b"/>
              <a:pathLst>
                <a:path w="1896" h="1897" extrusionOk="0">
                  <a:moveTo>
                    <a:pt x="953" y="1"/>
                  </a:moveTo>
                  <a:cubicBezTo>
                    <a:pt x="422" y="1"/>
                    <a:pt x="0" y="423"/>
                    <a:pt x="0" y="944"/>
                  </a:cubicBezTo>
                  <a:cubicBezTo>
                    <a:pt x="0" y="1464"/>
                    <a:pt x="422" y="1896"/>
                    <a:pt x="953" y="1896"/>
                  </a:cubicBezTo>
                  <a:cubicBezTo>
                    <a:pt x="1474" y="1896"/>
                    <a:pt x="1896" y="1464"/>
                    <a:pt x="1896" y="944"/>
                  </a:cubicBezTo>
                  <a:cubicBezTo>
                    <a:pt x="1896" y="423"/>
                    <a:pt x="1474" y="1"/>
                    <a:pt x="95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9"/>
            <p:cNvSpPr/>
            <p:nvPr/>
          </p:nvSpPr>
          <p:spPr>
            <a:xfrm>
              <a:off x="2293276" y="3556093"/>
              <a:ext cx="63915" cy="63881"/>
            </a:xfrm>
            <a:custGeom>
              <a:avLst/>
              <a:gdLst/>
              <a:ahLst/>
              <a:cxnLst/>
              <a:rect l="l" t="t" r="r" b="b"/>
              <a:pathLst>
                <a:path w="1897" h="1896" extrusionOk="0">
                  <a:moveTo>
                    <a:pt x="943" y="1"/>
                  </a:moveTo>
                  <a:cubicBezTo>
                    <a:pt x="423" y="1"/>
                    <a:pt x="0" y="423"/>
                    <a:pt x="0" y="944"/>
                  </a:cubicBezTo>
                  <a:cubicBezTo>
                    <a:pt x="0" y="1474"/>
                    <a:pt x="423" y="1896"/>
                    <a:pt x="943" y="1896"/>
                  </a:cubicBezTo>
                  <a:cubicBezTo>
                    <a:pt x="1464" y="1896"/>
                    <a:pt x="1896" y="1474"/>
                    <a:pt x="1896" y="944"/>
                  </a:cubicBezTo>
                  <a:cubicBezTo>
                    <a:pt x="1896" y="423"/>
                    <a:pt x="1464" y="1"/>
                    <a:pt x="94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9"/>
            <p:cNvSpPr/>
            <p:nvPr/>
          </p:nvSpPr>
          <p:spPr>
            <a:xfrm>
              <a:off x="2222116" y="3705017"/>
              <a:ext cx="21530" cy="21226"/>
            </a:xfrm>
            <a:custGeom>
              <a:avLst/>
              <a:gdLst/>
              <a:ahLst/>
              <a:cxnLst/>
              <a:rect l="l" t="t" r="r" b="b"/>
              <a:pathLst>
                <a:path w="639" h="630" extrusionOk="0">
                  <a:moveTo>
                    <a:pt x="325" y="0"/>
                  </a:moveTo>
                  <a:cubicBezTo>
                    <a:pt x="148" y="0"/>
                    <a:pt x="1" y="138"/>
                    <a:pt x="1" y="315"/>
                  </a:cubicBezTo>
                  <a:cubicBezTo>
                    <a:pt x="1" y="492"/>
                    <a:pt x="148" y="629"/>
                    <a:pt x="325" y="629"/>
                  </a:cubicBezTo>
                  <a:cubicBezTo>
                    <a:pt x="492" y="629"/>
                    <a:pt x="639" y="492"/>
                    <a:pt x="639" y="315"/>
                  </a:cubicBezTo>
                  <a:cubicBezTo>
                    <a:pt x="639" y="138"/>
                    <a:pt x="492" y="0"/>
                    <a:pt x="32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9"/>
            <p:cNvSpPr/>
            <p:nvPr/>
          </p:nvSpPr>
          <p:spPr>
            <a:xfrm>
              <a:off x="2314435" y="3577286"/>
              <a:ext cx="21226" cy="21530"/>
            </a:xfrm>
            <a:custGeom>
              <a:avLst/>
              <a:gdLst/>
              <a:ahLst/>
              <a:cxnLst/>
              <a:rect l="l" t="t" r="r" b="b"/>
              <a:pathLst>
                <a:path w="630" h="639" extrusionOk="0">
                  <a:moveTo>
                    <a:pt x="315" y="0"/>
                  </a:moveTo>
                  <a:cubicBezTo>
                    <a:pt x="138" y="0"/>
                    <a:pt x="1" y="147"/>
                    <a:pt x="1" y="315"/>
                  </a:cubicBezTo>
                  <a:cubicBezTo>
                    <a:pt x="1" y="491"/>
                    <a:pt x="138" y="638"/>
                    <a:pt x="315" y="638"/>
                  </a:cubicBezTo>
                  <a:cubicBezTo>
                    <a:pt x="492" y="638"/>
                    <a:pt x="629" y="491"/>
                    <a:pt x="629" y="315"/>
                  </a:cubicBezTo>
                  <a:cubicBezTo>
                    <a:pt x="629" y="147"/>
                    <a:pt x="492" y="0"/>
                    <a:pt x="31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9"/>
            <p:cNvSpPr/>
            <p:nvPr/>
          </p:nvSpPr>
          <p:spPr>
            <a:xfrm>
              <a:off x="2369725" y="3556059"/>
              <a:ext cx="87061" cy="87735"/>
            </a:xfrm>
            <a:custGeom>
              <a:avLst/>
              <a:gdLst/>
              <a:ahLst/>
              <a:cxnLst/>
              <a:rect l="l" t="t" r="r" b="b"/>
              <a:pathLst>
                <a:path w="2584" h="2604" extrusionOk="0">
                  <a:moveTo>
                    <a:pt x="1083" y="0"/>
                  </a:moveTo>
                  <a:cubicBezTo>
                    <a:pt x="922" y="0"/>
                    <a:pt x="759" y="41"/>
                    <a:pt x="609" y="129"/>
                  </a:cubicBezTo>
                  <a:cubicBezTo>
                    <a:pt x="158" y="394"/>
                    <a:pt x="0" y="974"/>
                    <a:pt x="265" y="1425"/>
                  </a:cubicBezTo>
                  <a:lnTo>
                    <a:pt x="943" y="2604"/>
                  </a:lnTo>
                  <a:lnTo>
                    <a:pt x="2583" y="1661"/>
                  </a:lnTo>
                  <a:lnTo>
                    <a:pt x="1906" y="473"/>
                  </a:lnTo>
                  <a:cubicBezTo>
                    <a:pt x="1728" y="170"/>
                    <a:pt x="1409" y="0"/>
                    <a:pt x="1083"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9"/>
            <p:cNvSpPr/>
            <p:nvPr/>
          </p:nvSpPr>
          <p:spPr>
            <a:xfrm>
              <a:off x="2390244" y="3556059"/>
              <a:ext cx="66543" cy="71866"/>
            </a:xfrm>
            <a:custGeom>
              <a:avLst/>
              <a:gdLst/>
              <a:ahLst/>
              <a:cxnLst/>
              <a:rect l="l" t="t" r="r" b="b"/>
              <a:pathLst>
                <a:path w="1975" h="2133" extrusionOk="0">
                  <a:moveTo>
                    <a:pt x="474" y="0"/>
                  </a:moveTo>
                  <a:cubicBezTo>
                    <a:pt x="313" y="0"/>
                    <a:pt x="150" y="41"/>
                    <a:pt x="0" y="129"/>
                  </a:cubicBezTo>
                  <a:lnTo>
                    <a:pt x="1159" y="2133"/>
                  </a:lnTo>
                  <a:lnTo>
                    <a:pt x="1974" y="1661"/>
                  </a:lnTo>
                  <a:lnTo>
                    <a:pt x="1297" y="473"/>
                  </a:lnTo>
                  <a:cubicBezTo>
                    <a:pt x="1119" y="170"/>
                    <a:pt x="800" y="0"/>
                    <a:pt x="474"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9"/>
            <p:cNvSpPr/>
            <p:nvPr/>
          </p:nvSpPr>
          <p:spPr>
            <a:xfrm>
              <a:off x="2347892" y="3587899"/>
              <a:ext cx="203536" cy="149056"/>
            </a:xfrm>
            <a:custGeom>
              <a:avLst/>
              <a:gdLst/>
              <a:ahLst/>
              <a:cxnLst/>
              <a:rect l="l" t="t" r="r" b="b"/>
              <a:pathLst>
                <a:path w="6041" h="4424" extrusionOk="0">
                  <a:moveTo>
                    <a:pt x="3847" y="0"/>
                  </a:moveTo>
                  <a:cubicBezTo>
                    <a:pt x="3438" y="0"/>
                    <a:pt x="3022" y="104"/>
                    <a:pt x="2642" y="323"/>
                  </a:cubicBezTo>
                  <a:lnTo>
                    <a:pt x="1552" y="962"/>
                  </a:lnTo>
                  <a:cubicBezTo>
                    <a:pt x="393" y="1630"/>
                    <a:pt x="0" y="3103"/>
                    <a:pt x="668" y="4262"/>
                  </a:cubicBezTo>
                  <a:cubicBezTo>
                    <a:pt x="727" y="4367"/>
                    <a:pt x="829" y="4424"/>
                    <a:pt x="938" y="4424"/>
                  </a:cubicBezTo>
                  <a:cubicBezTo>
                    <a:pt x="992" y="4424"/>
                    <a:pt x="1048" y="4409"/>
                    <a:pt x="1100" y="4380"/>
                  </a:cubicBezTo>
                  <a:lnTo>
                    <a:pt x="5834" y="1639"/>
                  </a:lnTo>
                  <a:cubicBezTo>
                    <a:pt x="5992" y="1561"/>
                    <a:pt x="6040" y="1364"/>
                    <a:pt x="5952" y="1207"/>
                  </a:cubicBezTo>
                  <a:cubicBezTo>
                    <a:pt x="5504" y="435"/>
                    <a:pt x="4687" y="0"/>
                    <a:pt x="3847"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9"/>
            <p:cNvSpPr/>
            <p:nvPr/>
          </p:nvSpPr>
          <p:spPr>
            <a:xfrm>
              <a:off x="2418715" y="3587899"/>
              <a:ext cx="132715" cy="101583"/>
            </a:xfrm>
            <a:custGeom>
              <a:avLst/>
              <a:gdLst/>
              <a:ahLst/>
              <a:cxnLst/>
              <a:rect l="l" t="t" r="r" b="b"/>
              <a:pathLst>
                <a:path w="3939" h="3015" extrusionOk="0">
                  <a:moveTo>
                    <a:pt x="1745" y="0"/>
                  </a:moveTo>
                  <a:cubicBezTo>
                    <a:pt x="1336" y="0"/>
                    <a:pt x="920" y="104"/>
                    <a:pt x="540" y="323"/>
                  </a:cubicBezTo>
                  <a:lnTo>
                    <a:pt x="0" y="638"/>
                  </a:lnTo>
                  <a:lnTo>
                    <a:pt x="1365" y="3014"/>
                  </a:lnTo>
                  <a:lnTo>
                    <a:pt x="3732" y="1639"/>
                  </a:lnTo>
                  <a:cubicBezTo>
                    <a:pt x="3890" y="1561"/>
                    <a:pt x="3938" y="1364"/>
                    <a:pt x="3850" y="1207"/>
                  </a:cubicBezTo>
                  <a:cubicBezTo>
                    <a:pt x="3402" y="435"/>
                    <a:pt x="2585" y="0"/>
                    <a:pt x="174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9"/>
            <p:cNvSpPr/>
            <p:nvPr/>
          </p:nvSpPr>
          <p:spPr>
            <a:xfrm>
              <a:off x="2370399" y="3628567"/>
              <a:ext cx="195248" cy="132883"/>
            </a:xfrm>
            <a:custGeom>
              <a:avLst/>
              <a:gdLst/>
              <a:ahLst/>
              <a:cxnLst/>
              <a:rect l="l" t="t" r="r" b="b"/>
              <a:pathLst>
                <a:path w="5795" h="3944" extrusionOk="0">
                  <a:moveTo>
                    <a:pt x="5284" y="0"/>
                  </a:moveTo>
                  <a:lnTo>
                    <a:pt x="0" y="3055"/>
                  </a:lnTo>
                  <a:lnTo>
                    <a:pt x="422" y="3782"/>
                  </a:lnTo>
                  <a:cubicBezTo>
                    <a:pt x="481" y="3887"/>
                    <a:pt x="584" y="3943"/>
                    <a:pt x="692" y="3943"/>
                  </a:cubicBezTo>
                  <a:cubicBezTo>
                    <a:pt x="746" y="3943"/>
                    <a:pt x="802" y="3929"/>
                    <a:pt x="854" y="3900"/>
                  </a:cubicBezTo>
                  <a:lnTo>
                    <a:pt x="5588" y="1169"/>
                  </a:lnTo>
                  <a:cubicBezTo>
                    <a:pt x="5745" y="1081"/>
                    <a:pt x="5795" y="884"/>
                    <a:pt x="5706" y="737"/>
                  </a:cubicBezTo>
                  <a:lnTo>
                    <a:pt x="5284"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9"/>
            <p:cNvSpPr/>
            <p:nvPr/>
          </p:nvSpPr>
          <p:spPr>
            <a:xfrm>
              <a:off x="2459383" y="3628567"/>
              <a:ext cx="106266" cy="85410"/>
            </a:xfrm>
            <a:custGeom>
              <a:avLst/>
              <a:gdLst/>
              <a:ahLst/>
              <a:cxnLst/>
              <a:rect l="l" t="t" r="r" b="b"/>
              <a:pathLst>
                <a:path w="3154" h="2535" extrusionOk="0">
                  <a:moveTo>
                    <a:pt x="2643" y="0"/>
                  </a:moveTo>
                  <a:lnTo>
                    <a:pt x="1" y="1532"/>
                  </a:lnTo>
                  <a:lnTo>
                    <a:pt x="581" y="2534"/>
                  </a:lnTo>
                  <a:lnTo>
                    <a:pt x="2947" y="1169"/>
                  </a:lnTo>
                  <a:cubicBezTo>
                    <a:pt x="3104" y="1081"/>
                    <a:pt x="3154" y="884"/>
                    <a:pt x="3065" y="737"/>
                  </a:cubicBezTo>
                  <a:lnTo>
                    <a:pt x="2643"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9"/>
            <p:cNvSpPr/>
            <p:nvPr/>
          </p:nvSpPr>
          <p:spPr>
            <a:xfrm>
              <a:off x="2492469" y="3735846"/>
              <a:ext cx="31502" cy="44306"/>
            </a:xfrm>
            <a:custGeom>
              <a:avLst/>
              <a:gdLst/>
              <a:ahLst/>
              <a:cxnLst/>
              <a:rect l="l" t="t" r="r" b="b"/>
              <a:pathLst>
                <a:path w="935" h="1315" extrusionOk="0">
                  <a:moveTo>
                    <a:pt x="152" y="1"/>
                  </a:moveTo>
                  <a:cubicBezTo>
                    <a:pt x="100" y="1"/>
                    <a:pt x="48" y="13"/>
                    <a:pt x="1" y="38"/>
                  </a:cubicBezTo>
                  <a:lnTo>
                    <a:pt x="738" y="1315"/>
                  </a:lnTo>
                  <a:cubicBezTo>
                    <a:pt x="885" y="1227"/>
                    <a:pt x="934" y="1040"/>
                    <a:pt x="846" y="882"/>
                  </a:cubicBezTo>
                  <a:lnTo>
                    <a:pt x="433" y="156"/>
                  </a:lnTo>
                  <a:cubicBezTo>
                    <a:pt x="373" y="56"/>
                    <a:pt x="263" y="1"/>
                    <a:pt x="152"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49"/>
          <p:cNvGrpSpPr/>
          <p:nvPr/>
        </p:nvGrpSpPr>
        <p:grpSpPr>
          <a:xfrm>
            <a:off x="2828693" y="3555419"/>
            <a:ext cx="363074" cy="363073"/>
            <a:chOff x="2828693" y="3555419"/>
            <a:chExt cx="363074" cy="363073"/>
          </a:xfrm>
        </p:grpSpPr>
        <p:sp>
          <p:nvSpPr>
            <p:cNvPr id="1935" name="Google Shape;1935;p49"/>
            <p:cNvSpPr/>
            <p:nvPr/>
          </p:nvSpPr>
          <p:spPr>
            <a:xfrm>
              <a:off x="2828693" y="3668931"/>
              <a:ext cx="363070" cy="249560"/>
            </a:xfrm>
            <a:custGeom>
              <a:avLst/>
              <a:gdLst/>
              <a:ahLst/>
              <a:cxnLst/>
              <a:rect l="l" t="t" r="r" b="b"/>
              <a:pathLst>
                <a:path w="10776" h="7407" extrusionOk="0">
                  <a:moveTo>
                    <a:pt x="315" y="0"/>
                  </a:moveTo>
                  <a:cubicBezTo>
                    <a:pt x="149" y="0"/>
                    <a:pt x="1" y="138"/>
                    <a:pt x="1" y="315"/>
                  </a:cubicBezTo>
                  <a:lnTo>
                    <a:pt x="1" y="5825"/>
                  </a:lnTo>
                  <a:cubicBezTo>
                    <a:pt x="1" y="6002"/>
                    <a:pt x="149" y="6139"/>
                    <a:pt x="315" y="6139"/>
                  </a:cubicBezTo>
                  <a:lnTo>
                    <a:pt x="3842" y="6139"/>
                  </a:lnTo>
                  <a:cubicBezTo>
                    <a:pt x="3989" y="6866"/>
                    <a:pt x="4627" y="7406"/>
                    <a:pt x="5393" y="7406"/>
                  </a:cubicBezTo>
                  <a:cubicBezTo>
                    <a:pt x="6149" y="7406"/>
                    <a:pt x="6788" y="6866"/>
                    <a:pt x="6935" y="6139"/>
                  </a:cubicBezTo>
                  <a:lnTo>
                    <a:pt x="10462" y="6139"/>
                  </a:lnTo>
                  <a:cubicBezTo>
                    <a:pt x="10638" y="6139"/>
                    <a:pt x="10776" y="6002"/>
                    <a:pt x="10776" y="5825"/>
                  </a:cubicBezTo>
                  <a:lnTo>
                    <a:pt x="10776" y="315"/>
                  </a:lnTo>
                  <a:cubicBezTo>
                    <a:pt x="10776" y="138"/>
                    <a:pt x="10638" y="0"/>
                    <a:pt x="1046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9"/>
            <p:cNvSpPr/>
            <p:nvPr/>
          </p:nvSpPr>
          <p:spPr>
            <a:xfrm>
              <a:off x="3010399" y="3668931"/>
              <a:ext cx="181367" cy="249560"/>
            </a:xfrm>
            <a:custGeom>
              <a:avLst/>
              <a:gdLst/>
              <a:ahLst/>
              <a:cxnLst/>
              <a:rect l="l" t="t" r="r" b="b"/>
              <a:pathLst>
                <a:path w="5383" h="7407" extrusionOk="0">
                  <a:moveTo>
                    <a:pt x="0" y="0"/>
                  </a:moveTo>
                  <a:lnTo>
                    <a:pt x="0" y="7406"/>
                  </a:lnTo>
                  <a:cubicBezTo>
                    <a:pt x="756" y="7406"/>
                    <a:pt x="1395" y="6866"/>
                    <a:pt x="1542" y="6139"/>
                  </a:cubicBezTo>
                  <a:lnTo>
                    <a:pt x="5069" y="6139"/>
                  </a:lnTo>
                  <a:cubicBezTo>
                    <a:pt x="5245" y="6139"/>
                    <a:pt x="5383" y="6002"/>
                    <a:pt x="5383" y="5825"/>
                  </a:cubicBezTo>
                  <a:lnTo>
                    <a:pt x="5383" y="315"/>
                  </a:lnTo>
                  <a:cubicBezTo>
                    <a:pt x="5383" y="138"/>
                    <a:pt x="5245" y="0"/>
                    <a:pt x="5069"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9"/>
            <p:cNvSpPr/>
            <p:nvPr/>
          </p:nvSpPr>
          <p:spPr>
            <a:xfrm>
              <a:off x="2871415" y="3640460"/>
              <a:ext cx="277997" cy="235342"/>
            </a:xfrm>
            <a:custGeom>
              <a:avLst/>
              <a:gdLst/>
              <a:ahLst/>
              <a:cxnLst/>
              <a:rect l="l" t="t" r="r" b="b"/>
              <a:pathLst>
                <a:path w="8251" h="6985" extrusionOk="0">
                  <a:moveTo>
                    <a:pt x="315" y="1"/>
                  </a:moveTo>
                  <a:cubicBezTo>
                    <a:pt x="138" y="1"/>
                    <a:pt x="0" y="138"/>
                    <a:pt x="0" y="315"/>
                  </a:cubicBezTo>
                  <a:lnTo>
                    <a:pt x="0" y="5413"/>
                  </a:lnTo>
                  <a:cubicBezTo>
                    <a:pt x="0" y="5590"/>
                    <a:pt x="138" y="5727"/>
                    <a:pt x="315" y="5727"/>
                  </a:cubicBezTo>
                  <a:lnTo>
                    <a:pt x="2858" y="5727"/>
                  </a:lnTo>
                  <a:cubicBezTo>
                    <a:pt x="3379" y="5727"/>
                    <a:pt x="3811" y="6149"/>
                    <a:pt x="3811" y="6670"/>
                  </a:cubicBezTo>
                  <a:cubicBezTo>
                    <a:pt x="3811" y="6847"/>
                    <a:pt x="3949" y="6984"/>
                    <a:pt x="4125" y="6984"/>
                  </a:cubicBezTo>
                  <a:cubicBezTo>
                    <a:pt x="4302" y="6984"/>
                    <a:pt x="4440" y="6847"/>
                    <a:pt x="4440" y="6670"/>
                  </a:cubicBezTo>
                  <a:cubicBezTo>
                    <a:pt x="4440" y="6149"/>
                    <a:pt x="4862" y="5727"/>
                    <a:pt x="5383" y="5727"/>
                  </a:cubicBezTo>
                  <a:lnTo>
                    <a:pt x="7936" y="5727"/>
                  </a:lnTo>
                  <a:cubicBezTo>
                    <a:pt x="8113" y="5727"/>
                    <a:pt x="8251" y="5590"/>
                    <a:pt x="8251" y="5413"/>
                  </a:cubicBezTo>
                  <a:lnTo>
                    <a:pt x="8251" y="315"/>
                  </a:lnTo>
                  <a:cubicBezTo>
                    <a:pt x="8251" y="138"/>
                    <a:pt x="8113" y="1"/>
                    <a:pt x="7936" y="1"/>
                  </a:cubicBezTo>
                  <a:lnTo>
                    <a:pt x="5383" y="1"/>
                  </a:lnTo>
                  <a:cubicBezTo>
                    <a:pt x="4872" y="1"/>
                    <a:pt x="4410" y="247"/>
                    <a:pt x="4125" y="629"/>
                  </a:cubicBezTo>
                  <a:cubicBezTo>
                    <a:pt x="3840" y="247"/>
                    <a:pt x="3379" y="1"/>
                    <a:pt x="2858"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9"/>
            <p:cNvSpPr/>
            <p:nvPr/>
          </p:nvSpPr>
          <p:spPr>
            <a:xfrm>
              <a:off x="3010399" y="3640460"/>
              <a:ext cx="139015" cy="235342"/>
            </a:xfrm>
            <a:custGeom>
              <a:avLst/>
              <a:gdLst/>
              <a:ahLst/>
              <a:cxnLst/>
              <a:rect l="l" t="t" r="r" b="b"/>
              <a:pathLst>
                <a:path w="4126" h="6985" extrusionOk="0">
                  <a:moveTo>
                    <a:pt x="1258" y="1"/>
                  </a:moveTo>
                  <a:cubicBezTo>
                    <a:pt x="747" y="1"/>
                    <a:pt x="285" y="247"/>
                    <a:pt x="0" y="629"/>
                  </a:cubicBezTo>
                  <a:lnTo>
                    <a:pt x="0" y="6984"/>
                  </a:lnTo>
                  <a:cubicBezTo>
                    <a:pt x="177" y="6984"/>
                    <a:pt x="315" y="6847"/>
                    <a:pt x="315" y="6670"/>
                  </a:cubicBezTo>
                  <a:cubicBezTo>
                    <a:pt x="315" y="6149"/>
                    <a:pt x="737" y="5727"/>
                    <a:pt x="1258" y="5727"/>
                  </a:cubicBezTo>
                  <a:lnTo>
                    <a:pt x="3811" y="5727"/>
                  </a:lnTo>
                  <a:cubicBezTo>
                    <a:pt x="3988" y="5727"/>
                    <a:pt x="4126" y="5590"/>
                    <a:pt x="4126" y="5413"/>
                  </a:cubicBezTo>
                  <a:lnTo>
                    <a:pt x="4126" y="315"/>
                  </a:lnTo>
                  <a:cubicBezTo>
                    <a:pt x="4126" y="138"/>
                    <a:pt x="3988" y="1"/>
                    <a:pt x="381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9"/>
            <p:cNvSpPr/>
            <p:nvPr/>
          </p:nvSpPr>
          <p:spPr>
            <a:xfrm>
              <a:off x="2908478" y="3684497"/>
              <a:ext cx="64555" cy="21226"/>
            </a:xfrm>
            <a:custGeom>
              <a:avLst/>
              <a:gdLst/>
              <a:ahLst/>
              <a:cxnLst/>
              <a:rect l="l" t="t" r="r" b="b"/>
              <a:pathLst>
                <a:path w="1916" h="630" extrusionOk="0">
                  <a:moveTo>
                    <a:pt x="324" y="0"/>
                  </a:moveTo>
                  <a:cubicBezTo>
                    <a:pt x="147" y="0"/>
                    <a:pt x="0" y="138"/>
                    <a:pt x="0" y="315"/>
                  </a:cubicBezTo>
                  <a:cubicBezTo>
                    <a:pt x="0" y="492"/>
                    <a:pt x="147" y="629"/>
                    <a:pt x="324" y="629"/>
                  </a:cubicBezTo>
                  <a:lnTo>
                    <a:pt x="1601" y="629"/>
                  </a:lnTo>
                  <a:cubicBezTo>
                    <a:pt x="1778" y="629"/>
                    <a:pt x="1915" y="492"/>
                    <a:pt x="1915" y="315"/>
                  </a:cubicBezTo>
                  <a:cubicBezTo>
                    <a:pt x="1915" y="138"/>
                    <a:pt x="1778" y="0"/>
                    <a:pt x="16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9"/>
            <p:cNvSpPr/>
            <p:nvPr/>
          </p:nvSpPr>
          <p:spPr>
            <a:xfrm>
              <a:off x="2908478" y="3726850"/>
              <a:ext cx="64555" cy="21530"/>
            </a:xfrm>
            <a:custGeom>
              <a:avLst/>
              <a:gdLst/>
              <a:ahLst/>
              <a:cxnLst/>
              <a:rect l="l" t="t" r="r" b="b"/>
              <a:pathLst>
                <a:path w="1916" h="639" extrusionOk="0">
                  <a:moveTo>
                    <a:pt x="324" y="1"/>
                  </a:moveTo>
                  <a:cubicBezTo>
                    <a:pt x="147" y="1"/>
                    <a:pt x="0" y="148"/>
                    <a:pt x="0" y="324"/>
                  </a:cubicBezTo>
                  <a:cubicBezTo>
                    <a:pt x="0" y="492"/>
                    <a:pt x="147" y="639"/>
                    <a:pt x="324" y="639"/>
                  </a:cubicBezTo>
                  <a:lnTo>
                    <a:pt x="1601" y="639"/>
                  </a:lnTo>
                  <a:cubicBezTo>
                    <a:pt x="1778" y="639"/>
                    <a:pt x="1915" y="492"/>
                    <a:pt x="1915" y="324"/>
                  </a:cubicBezTo>
                  <a:cubicBezTo>
                    <a:pt x="1915" y="148"/>
                    <a:pt x="1778" y="1"/>
                    <a:pt x="160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9"/>
            <p:cNvSpPr/>
            <p:nvPr/>
          </p:nvSpPr>
          <p:spPr>
            <a:xfrm>
              <a:off x="2908478" y="3769539"/>
              <a:ext cx="64555" cy="21193"/>
            </a:xfrm>
            <a:custGeom>
              <a:avLst/>
              <a:gdLst/>
              <a:ahLst/>
              <a:cxnLst/>
              <a:rect l="l" t="t" r="r" b="b"/>
              <a:pathLst>
                <a:path w="1916" h="629" extrusionOk="0">
                  <a:moveTo>
                    <a:pt x="324" y="0"/>
                  </a:moveTo>
                  <a:cubicBezTo>
                    <a:pt x="147" y="0"/>
                    <a:pt x="0" y="138"/>
                    <a:pt x="0" y="315"/>
                  </a:cubicBezTo>
                  <a:cubicBezTo>
                    <a:pt x="0" y="491"/>
                    <a:pt x="147" y="629"/>
                    <a:pt x="324" y="629"/>
                  </a:cubicBezTo>
                  <a:lnTo>
                    <a:pt x="1601" y="629"/>
                  </a:lnTo>
                  <a:cubicBezTo>
                    <a:pt x="1778" y="629"/>
                    <a:pt x="1915" y="491"/>
                    <a:pt x="1915" y="315"/>
                  </a:cubicBezTo>
                  <a:cubicBezTo>
                    <a:pt x="1915" y="138"/>
                    <a:pt x="1778" y="0"/>
                    <a:pt x="16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9"/>
            <p:cNvSpPr/>
            <p:nvPr/>
          </p:nvSpPr>
          <p:spPr>
            <a:xfrm>
              <a:off x="3047462" y="3684497"/>
              <a:ext cx="64555" cy="21226"/>
            </a:xfrm>
            <a:custGeom>
              <a:avLst/>
              <a:gdLst/>
              <a:ahLst/>
              <a:cxnLst/>
              <a:rect l="l" t="t" r="r" b="b"/>
              <a:pathLst>
                <a:path w="1916" h="630" extrusionOk="0">
                  <a:moveTo>
                    <a:pt x="324" y="0"/>
                  </a:moveTo>
                  <a:cubicBezTo>
                    <a:pt x="147" y="0"/>
                    <a:pt x="0" y="138"/>
                    <a:pt x="0" y="315"/>
                  </a:cubicBezTo>
                  <a:cubicBezTo>
                    <a:pt x="0" y="492"/>
                    <a:pt x="147" y="629"/>
                    <a:pt x="324" y="629"/>
                  </a:cubicBezTo>
                  <a:lnTo>
                    <a:pt x="1601" y="629"/>
                  </a:lnTo>
                  <a:cubicBezTo>
                    <a:pt x="1778" y="629"/>
                    <a:pt x="1915" y="492"/>
                    <a:pt x="1915" y="315"/>
                  </a:cubicBezTo>
                  <a:cubicBezTo>
                    <a:pt x="1915" y="138"/>
                    <a:pt x="1778" y="0"/>
                    <a:pt x="16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9"/>
            <p:cNvSpPr/>
            <p:nvPr/>
          </p:nvSpPr>
          <p:spPr>
            <a:xfrm>
              <a:off x="3047462" y="3726850"/>
              <a:ext cx="64555" cy="21530"/>
            </a:xfrm>
            <a:custGeom>
              <a:avLst/>
              <a:gdLst/>
              <a:ahLst/>
              <a:cxnLst/>
              <a:rect l="l" t="t" r="r" b="b"/>
              <a:pathLst>
                <a:path w="1916" h="639" extrusionOk="0">
                  <a:moveTo>
                    <a:pt x="324" y="1"/>
                  </a:moveTo>
                  <a:cubicBezTo>
                    <a:pt x="147" y="1"/>
                    <a:pt x="0" y="148"/>
                    <a:pt x="0" y="324"/>
                  </a:cubicBezTo>
                  <a:cubicBezTo>
                    <a:pt x="0" y="492"/>
                    <a:pt x="147" y="639"/>
                    <a:pt x="324" y="639"/>
                  </a:cubicBezTo>
                  <a:lnTo>
                    <a:pt x="1601" y="639"/>
                  </a:lnTo>
                  <a:cubicBezTo>
                    <a:pt x="1778" y="639"/>
                    <a:pt x="1915" y="492"/>
                    <a:pt x="1915" y="324"/>
                  </a:cubicBezTo>
                  <a:cubicBezTo>
                    <a:pt x="1915" y="148"/>
                    <a:pt x="1778" y="1"/>
                    <a:pt x="160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9"/>
            <p:cNvSpPr/>
            <p:nvPr/>
          </p:nvSpPr>
          <p:spPr>
            <a:xfrm>
              <a:off x="3047462" y="3769539"/>
              <a:ext cx="64555" cy="21193"/>
            </a:xfrm>
            <a:custGeom>
              <a:avLst/>
              <a:gdLst/>
              <a:ahLst/>
              <a:cxnLst/>
              <a:rect l="l" t="t" r="r" b="b"/>
              <a:pathLst>
                <a:path w="1916" h="629" extrusionOk="0">
                  <a:moveTo>
                    <a:pt x="324" y="0"/>
                  </a:moveTo>
                  <a:cubicBezTo>
                    <a:pt x="147" y="0"/>
                    <a:pt x="0" y="138"/>
                    <a:pt x="0" y="315"/>
                  </a:cubicBezTo>
                  <a:cubicBezTo>
                    <a:pt x="0" y="491"/>
                    <a:pt x="147" y="629"/>
                    <a:pt x="324" y="629"/>
                  </a:cubicBezTo>
                  <a:lnTo>
                    <a:pt x="1601" y="629"/>
                  </a:lnTo>
                  <a:cubicBezTo>
                    <a:pt x="1778" y="629"/>
                    <a:pt x="1915" y="491"/>
                    <a:pt x="1915" y="315"/>
                  </a:cubicBezTo>
                  <a:cubicBezTo>
                    <a:pt x="1915" y="138"/>
                    <a:pt x="1778" y="0"/>
                    <a:pt x="160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9"/>
            <p:cNvSpPr/>
            <p:nvPr/>
          </p:nvSpPr>
          <p:spPr>
            <a:xfrm>
              <a:off x="3084828" y="3555419"/>
              <a:ext cx="85107" cy="49696"/>
            </a:xfrm>
            <a:custGeom>
              <a:avLst/>
              <a:gdLst/>
              <a:ahLst/>
              <a:cxnLst/>
              <a:rect l="l" t="t" r="r" b="b"/>
              <a:pathLst>
                <a:path w="2526" h="1475" extrusionOk="0">
                  <a:moveTo>
                    <a:pt x="315" y="1"/>
                  </a:moveTo>
                  <a:cubicBezTo>
                    <a:pt x="138" y="1"/>
                    <a:pt x="1" y="138"/>
                    <a:pt x="1" y="315"/>
                  </a:cubicBezTo>
                  <a:lnTo>
                    <a:pt x="1" y="1160"/>
                  </a:lnTo>
                  <a:cubicBezTo>
                    <a:pt x="1" y="1337"/>
                    <a:pt x="138" y="1474"/>
                    <a:pt x="315" y="1474"/>
                  </a:cubicBezTo>
                  <a:cubicBezTo>
                    <a:pt x="335" y="1474"/>
                    <a:pt x="365" y="1474"/>
                    <a:pt x="384" y="1464"/>
                  </a:cubicBezTo>
                  <a:lnTo>
                    <a:pt x="2280" y="1042"/>
                  </a:lnTo>
                  <a:cubicBezTo>
                    <a:pt x="2427" y="1012"/>
                    <a:pt x="2526" y="885"/>
                    <a:pt x="2526" y="737"/>
                  </a:cubicBezTo>
                  <a:cubicBezTo>
                    <a:pt x="2526" y="590"/>
                    <a:pt x="2427" y="462"/>
                    <a:pt x="2280" y="433"/>
                  </a:cubicBezTo>
                  <a:lnTo>
                    <a:pt x="384" y="10"/>
                  </a:lnTo>
                  <a:cubicBezTo>
                    <a:pt x="365" y="1"/>
                    <a:pt x="335" y="1"/>
                    <a:pt x="31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9"/>
            <p:cNvSpPr/>
            <p:nvPr/>
          </p:nvSpPr>
          <p:spPr>
            <a:xfrm>
              <a:off x="3084828" y="3580251"/>
              <a:ext cx="85107" cy="24865"/>
            </a:xfrm>
            <a:custGeom>
              <a:avLst/>
              <a:gdLst/>
              <a:ahLst/>
              <a:cxnLst/>
              <a:rect l="l" t="t" r="r" b="b"/>
              <a:pathLst>
                <a:path w="2526" h="738" extrusionOk="0">
                  <a:moveTo>
                    <a:pt x="1" y="0"/>
                  </a:moveTo>
                  <a:lnTo>
                    <a:pt x="1" y="423"/>
                  </a:lnTo>
                  <a:cubicBezTo>
                    <a:pt x="1" y="600"/>
                    <a:pt x="138" y="737"/>
                    <a:pt x="315" y="737"/>
                  </a:cubicBezTo>
                  <a:cubicBezTo>
                    <a:pt x="335" y="737"/>
                    <a:pt x="365" y="737"/>
                    <a:pt x="384" y="727"/>
                  </a:cubicBezTo>
                  <a:lnTo>
                    <a:pt x="2280" y="305"/>
                  </a:lnTo>
                  <a:cubicBezTo>
                    <a:pt x="2427" y="275"/>
                    <a:pt x="2526" y="148"/>
                    <a:pt x="252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9"/>
            <p:cNvSpPr/>
            <p:nvPr/>
          </p:nvSpPr>
          <p:spPr>
            <a:xfrm>
              <a:off x="2850896" y="3555419"/>
              <a:ext cx="63881" cy="49696"/>
            </a:xfrm>
            <a:custGeom>
              <a:avLst/>
              <a:gdLst/>
              <a:ahLst/>
              <a:cxnLst/>
              <a:rect l="l" t="t" r="r" b="b"/>
              <a:pathLst>
                <a:path w="1896" h="1475" extrusionOk="0">
                  <a:moveTo>
                    <a:pt x="315" y="1"/>
                  </a:moveTo>
                  <a:cubicBezTo>
                    <a:pt x="138" y="1"/>
                    <a:pt x="0" y="138"/>
                    <a:pt x="0" y="315"/>
                  </a:cubicBezTo>
                  <a:lnTo>
                    <a:pt x="0" y="1160"/>
                  </a:lnTo>
                  <a:cubicBezTo>
                    <a:pt x="0" y="1337"/>
                    <a:pt x="138" y="1474"/>
                    <a:pt x="315" y="1474"/>
                  </a:cubicBezTo>
                  <a:lnTo>
                    <a:pt x="1572" y="1474"/>
                  </a:lnTo>
                  <a:cubicBezTo>
                    <a:pt x="1749" y="1474"/>
                    <a:pt x="1896" y="1337"/>
                    <a:pt x="1896" y="1160"/>
                  </a:cubicBezTo>
                  <a:lnTo>
                    <a:pt x="1896" y="315"/>
                  </a:lnTo>
                  <a:cubicBezTo>
                    <a:pt x="1896" y="138"/>
                    <a:pt x="1749" y="1"/>
                    <a:pt x="1572"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9"/>
            <p:cNvSpPr/>
            <p:nvPr/>
          </p:nvSpPr>
          <p:spPr>
            <a:xfrm>
              <a:off x="2850896" y="3580251"/>
              <a:ext cx="63881" cy="24865"/>
            </a:xfrm>
            <a:custGeom>
              <a:avLst/>
              <a:gdLst/>
              <a:ahLst/>
              <a:cxnLst/>
              <a:rect l="l" t="t" r="r" b="b"/>
              <a:pathLst>
                <a:path w="1896" h="738" extrusionOk="0">
                  <a:moveTo>
                    <a:pt x="0" y="0"/>
                  </a:moveTo>
                  <a:lnTo>
                    <a:pt x="0" y="423"/>
                  </a:lnTo>
                  <a:cubicBezTo>
                    <a:pt x="0" y="600"/>
                    <a:pt x="138" y="737"/>
                    <a:pt x="315" y="737"/>
                  </a:cubicBezTo>
                  <a:lnTo>
                    <a:pt x="1572" y="737"/>
                  </a:lnTo>
                  <a:cubicBezTo>
                    <a:pt x="1749" y="737"/>
                    <a:pt x="1896" y="600"/>
                    <a:pt x="1896" y="423"/>
                  </a:cubicBezTo>
                  <a:lnTo>
                    <a:pt x="1896"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9"/>
            <p:cNvSpPr/>
            <p:nvPr/>
          </p:nvSpPr>
          <p:spPr>
            <a:xfrm>
              <a:off x="2903828" y="3555419"/>
              <a:ext cx="42722" cy="49696"/>
            </a:xfrm>
            <a:custGeom>
              <a:avLst/>
              <a:gdLst/>
              <a:ahLst/>
              <a:cxnLst/>
              <a:rect l="l" t="t" r="r" b="b"/>
              <a:pathLst>
                <a:path w="1268" h="1475" extrusionOk="0">
                  <a:moveTo>
                    <a:pt x="1" y="1"/>
                  </a:moveTo>
                  <a:lnTo>
                    <a:pt x="1" y="1474"/>
                  </a:lnTo>
                  <a:lnTo>
                    <a:pt x="953" y="1474"/>
                  </a:lnTo>
                  <a:cubicBezTo>
                    <a:pt x="1130" y="1474"/>
                    <a:pt x="1267" y="1337"/>
                    <a:pt x="1267" y="1160"/>
                  </a:cubicBezTo>
                  <a:lnTo>
                    <a:pt x="1267" y="315"/>
                  </a:lnTo>
                  <a:cubicBezTo>
                    <a:pt x="1267" y="138"/>
                    <a:pt x="1130" y="1"/>
                    <a:pt x="953"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9"/>
            <p:cNvSpPr/>
            <p:nvPr/>
          </p:nvSpPr>
          <p:spPr>
            <a:xfrm>
              <a:off x="2903828" y="3580251"/>
              <a:ext cx="42722" cy="24865"/>
            </a:xfrm>
            <a:custGeom>
              <a:avLst/>
              <a:gdLst/>
              <a:ahLst/>
              <a:cxnLst/>
              <a:rect l="l" t="t" r="r" b="b"/>
              <a:pathLst>
                <a:path w="1268" h="738" extrusionOk="0">
                  <a:moveTo>
                    <a:pt x="1" y="0"/>
                  </a:moveTo>
                  <a:lnTo>
                    <a:pt x="1" y="737"/>
                  </a:lnTo>
                  <a:lnTo>
                    <a:pt x="953" y="737"/>
                  </a:lnTo>
                  <a:cubicBezTo>
                    <a:pt x="1130" y="737"/>
                    <a:pt x="1267" y="600"/>
                    <a:pt x="1267" y="423"/>
                  </a:cubicBezTo>
                  <a:lnTo>
                    <a:pt x="1267"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9"/>
            <p:cNvSpPr/>
            <p:nvPr/>
          </p:nvSpPr>
          <p:spPr>
            <a:xfrm>
              <a:off x="2935938" y="3555419"/>
              <a:ext cx="159534" cy="49696"/>
            </a:xfrm>
            <a:custGeom>
              <a:avLst/>
              <a:gdLst/>
              <a:ahLst/>
              <a:cxnLst/>
              <a:rect l="l" t="t" r="r" b="b"/>
              <a:pathLst>
                <a:path w="4735" h="1475" extrusionOk="0">
                  <a:moveTo>
                    <a:pt x="0" y="1"/>
                  </a:moveTo>
                  <a:lnTo>
                    <a:pt x="0" y="1474"/>
                  </a:lnTo>
                  <a:lnTo>
                    <a:pt x="4734" y="1474"/>
                  </a:lnTo>
                  <a:lnTo>
                    <a:pt x="4734"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9"/>
            <p:cNvSpPr/>
            <p:nvPr/>
          </p:nvSpPr>
          <p:spPr>
            <a:xfrm>
              <a:off x="2935938" y="3580251"/>
              <a:ext cx="159534" cy="24865"/>
            </a:xfrm>
            <a:custGeom>
              <a:avLst/>
              <a:gdLst/>
              <a:ahLst/>
              <a:cxnLst/>
              <a:rect l="l" t="t" r="r" b="b"/>
              <a:pathLst>
                <a:path w="4735" h="738" extrusionOk="0">
                  <a:moveTo>
                    <a:pt x="0" y="0"/>
                  </a:moveTo>
                  <a:lnTo>
                    <a:pt x="0" y="737"/>
                  </a:lnTo>
                  <a:lnTo>
                    <a:pt x="4734" y="737"/>
                  </a:lnTo>
                  <a:lnTo>
                    <a:pt x="4734"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49"/>
          <p:cNvGrpSpPr/>
          <p:nvPr/>
        </p:nvGrpSpPr>
        <p:grpSpPr>
          <a:xfrm>
            <a:off x="3507103" y="3555419"/>
            <a:ext cx="262468" cy="363078"/>
            <a:chOff x="3507103" y="3555419"/>
            <a:chExt cx="262468" cy="363078"/>
          </a:xfrm>
        </p:grpSpPr>
        <p:sp>
          <p:nvSpPr>
            <p:cNvPr id="1954" name="Google Shape;1954;p49"/>
            <p:cNvSpPr/>
            <p:nvPr/>
          </p:nvSpPr>
          <p:spPr>
            <a:xfrm>
              <a:off x="3528296" y="3705690"/>
              <a:ext cx="63915" cy="74460"/>
            </a:xfrm>
            <a:custGeom>
              <a:avLst/>
              <a:gdLst/>
              <a:ahLst/>
              <a:cxnLst/>
              <a:rect l="l" t="t" r="r" b="b"/>
              <a:pathLst>
                <a:path w="1897" h="2210" extrusionOk="0">
                  <a:moveTo>
                    <a:pt x="314" y="0"/>
                  </a:moveTo>
                  <a:cubicBezTo>
                    <a:pt x="138" y="0"/>
                    <a:pt x="0" y="147"/>
                    <a:pt x="0" y="314"/>
                  </a:cubicBezTo>
                  <a:lnTo>
                    <a:pt x="0" y="1473"/>
                  </a:lnTo>
                  <a:cubicBezTo>
                    <a:pt x="0" y="1886"/>
                    <a:pt x="334" y="2210"/>
                    <a:pt x="737" y="2210"/>
                  </a:cubicBezTo>
                  <a:lnTo>
                    <a:pt x="1582" y="2210"/>
                  </a:lnTo>
                  <a:cubicBezTo>
                    <a:pt x="1748" y="2210"/>
                    <a:pt x="1896" y="2072"/>
                    <a:pt x="1896" y="1895"/>
                  </a:cubicBezTo>
                  <a:cubicBezTo>
                    <a:pt x="1896" y="1718"/>
                    <a:pt x="1434" y="1581"/>
                    <a:pt x="1268" y="1581"/>
                  </a:cubicBezTo>
                  <a:lnTo>
                    <a:pt x="737" y="1581"/>
                  </a:lnTo>
                  <a:cubicBezTo>
                    <a:pt x="678" y="1581"/>
                    <a:pt x="629" y="1532"/>
                    <a:pt x="629" y="1473"/>
                  </a:cubicBezTo>
                  <a:lnTo>
                    <a:pt x="629" y="314"/>
                  </a:lnTo>
                  <a:cubicBezTo>
                    <a:pt x="629" y="147"/>
                    <a:pt x="491" y="0"/>
                    <a:pt x="314"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9"/>
            <p:cNvSpPr/>
            <p:nvPr/>
          </p:nvSpPr>
          <p:spPr>
            <a:xfrm>
              <a:off x="3597131" y="3833421"/>
              <a:ext cx="139015" cy="21193"/>
            </a:xfrm>
            <a:custGeom>
              <a:avLst/>
              <a:gdLst/>
              <a:ahLst/>
              <a:cxnLst/>
              <a:rect l="l" t="t" r="r" b="b"/>
              <a:pathLst>
                <a:path w="4126" h="629" extrusionOk="0">
                  <a:moveTo>
                    <a:pt x="0" y="0"/>
                  </a:moveTo>
                  <a:lnTo>
                    <a:pt x="0" y="629"/>
                  </a:lnTo>
                  <a:lnTo>
                    <a:pt x="4125" y="629"/>
                  </a:lnTo>
                  <a:lnTo>
                    <a:pt x="4125"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9"/>
            <p:cNvSpPr/>
            <p:nvPr/>
          </p:nvSpPr>
          <p:spPr>
            <a:xfrm>
              <a:off x="3666606" y="3833421"/>
              <a:ext cx="69541" cy="21193"/>
            </a:xfrm>
            <a:custGeom>
              <a:avLst/>
              <a:gdLst/>
              <a:ahLst/>
              <a:cxnLst/>
              <a:rect l="l" t="t" r="r" b="b"/>
              <a:pathLst>
                <a:path w="2064" h="629" extrusionOk="0">
                  <a:moveTo>
                    <a:pt x="1" y="0"/>
                  </a:moveTo>
                  <a:lnTo>
                    <a:pt x="1" y="629"/>
                  </a:lnTo>
                  <a:lnTo>
                    <a:pt x="2063" y="629"/>
                  </a:lnTo>
                  <a:lnTo>
                    <a:pt x="2063"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9"/>
            <p:cNvSpPr/>
            <p:nvPr/>
          </p:nvSpPr>
          <p:spPr>
            <a:xfrm>
              <a:off x="3577623" y="3789384"/>
              <a:ext cx="37095" cy="123483"/>
            </a:xfrm>
            <a:custGeom>
              <a:avLst/>
              <a:gdLst/>
              <a:ahLst/>
              <a:cxnLst/>
              <a:rect l="l" t="t" r="r" b="b"/>
              <a:pathLst>
                <a:path w="1101" h="3665" extrusionOk="0">
                  <a:moveTo>
                    <a:pt x="471" y="1"/>
                  </a:moveTo>
                  <a:lnTo>
                    <a:pt x="0" y="3576"/>
                  </a:lnTo>
                  <a:lnTo>
                    <a:pt x="618" y="3665"/>
                  </a:lnTo>
                  <a:lnTo>
                    <a:pt x="1100" y="89"/>
                  </a:lnTo>
                  <a:lnTo>
                    <a:pt x="471"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9"/>
            <p:cNvSpPr/>
            <p:nvPr/>
          </p:nvSpPr>
          <p:spPr>
            <a:xfrm>
              <a:off x="3718224" y="3789384"/>
              <a:ext cx="37095" cy="123483"/>
            </a:xfrm>
            <a:custGeom>
              <a:avLst/>
              <a:gdLst/>
              <a:ahLst/>
              <a:cxnLst/>
              <a:rect l="l" t="t" r="r" b="b"/>
              <a:pathLst>
                <a:path w="1101" h="3665" extrusionOk="0">
                  <a:moveTo>
                    <a:pt x="629" y="1"/>
                  </a:moveTo>
                  <a:lnTo>
                    <a:pt x="1" y="89"/>
                  </a:lnTo>
                  <a:lnTo>
                    <a:pt x="483" y="3665"/>
                  </a:lnTo>
                  <a:lnTo>
                    <a:pt x="1101" y="3576"/>
                  </a:lnTo>
                  <a:lnTo>
                    <a:pt x="629"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9"/>
            <p:cNvSpPr/>
            <p:nvPr/>
          </p:nvSpPr>
          <p:spPr>
            <a:xfrm>
              <a:off x="3719909" y="3897270"/>
              <a:ext cx="49663" cy="21226"/>
            </a:xfrm>
            <a:custGeom>
              <a:avLst/>
              <a:gdLst/>
              <a:ahLst/>
              <a:cxnLst/>
              <a:rect l="l" t="t" r="r" b="b"/>
              <a:pathLst>
                <a:path w="1474" h="630" extrusionOk="0">
                  <a:moveTo>
                    <a:pt x="315" y="1"/>
                  </a:moveTo>
                  <a:cubicBezTo>
                    <a:pt x="138" y="1"/>
                    <a:pt x="0" y="138"/>
                    <a:pt x="0" y="315"/>
                  </a:cubicBezTo>
                  <a:cubicBezTo>
                    <a:pt x="0" y="492"/>
                    <a:pt x="138" y="629"/>
                    <a:pt x="315" y="629"/>
                  </a:cubicBezTo>
                  <a:lnTo>
                    <a:pt x="1149" y="629"/>
                  </a:lnTo>
                  <a:cubicBezTo>
                    <a:pt x="1326" y="629"/>
                    <a:pt x="1474" y="492"/>
                    <a:pt x="1474" y="315"/>
                  </a:cubicBezTo>
                  <a:cubicBezTo>
                    <a:pt x="1474" y="138"/>
                    <a:pt x="1326" y="1"/>
                    <a:pt x="1149"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9"/>
            <p:cNvSpPr/>
            <p:nvPr/>
          </p:nvSpPr>
          <p:spPr>
            <a:xfrm>
              <a:off x="3563707" y="3897270"/>
              <a:ext cx="49663" cy="21226"/>
            </a:xfrm>
            <a:custGeom>
              <a:avLst/>
              <a:gdLst/>
              <a:ahLst/>
              <a:cxnLst/>
              <a:rect l="l" t="t" r="r" b="b"/>
              <a:pathLst>
                <a:path w="1474" h="630" extrusionOk="0">
                  <a:moveTo>
                    <a:pt x="315" y="1"/>
                  </a:moveTo>
                  <a:cubicBezTo>
                    <a:pt x="138" y="1"/>
                    <a:pt x="0" y="138"/>
                    <a:pt x="0" y="315"/>
                  </a:cubicBezTo>
                  <a:cubicBezTo>
                    <a:pt x="0" y="492"/>
                    <a:pt x="138" y="629"/>
                    <a:pt x="315" y="629"/>
                  </a:cubicBezTo>
                  <a:lnTo>
                    <a:pt x="1159" y="629"/>
                  </a:lnTo>
                  <a:cubicBezTo>
                    <a:pt x="1336" y="629"/>
                    <a:pt x="1474" y="492"/>
                    <a:pt x="1474" y="315"/>
                  </a:cubicBezTo>
                  <a:cubicBezTo>
                    <a:pt x="1474" y="138"/>
                    <a:pt x="1336" y="1"/>
                    <a:pt x="1159"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9"/>
            <p:cNvSpPr/>
            <p:nvPr/>
          </p:nvSpPr>
          <p:spPr>
            <a:xfrm>
              <a:off x="3712631" y="3705690"/>
              <a:ext cx="21193" cy="63881"/>
            </a:xfrm>
            <a:custGeom>
              <a:avLst/>
              <a:gdLst/>
              <a:ahLst/>
              <a:cxnLst/>
              <a:rect l="l" t="t" r="r" b="b"/>
              <a:pathLst>
                <a:path w="629" h="1896" extrusionOk="0">
                  <a:moveTo>
                    <a:pt x="315" y="0"/>
                  </a:moveTo>
                  <a:cubicBezTo>
                    <a:pt x="138" y="0"/>
                    <a:pt x="0" y="147"/>
                    <a:pt x="0" y="314"/>
                  </a:cubicBezTo>
                  <a:lnTo>
                    <a:pt x="0" y="1581"/>
                  </a:lnTo>
                  <a:cubicBezTo>
                    <a:pt x="0" y="1758"/>
                    <a:pt x="138" y="1895"/>
                    <a:pt x="315" y="1895"/>
                  </a:cubicBezTo>
                  <a:cubicBezTo>
                    <a:pt x="491" y="1895"/>
                    <a:pt x="629" y="1758"/>
                    <a:pt x="629" y="1581"/>
                  </a:cubicBezTo>
                  <a:lnTo>
                    <a:pt x="629" y="314"/>
                  </a:lnTo>
                  <a:cubicBezTo>
                    <a:pt x="629" y="147"/>
                    <a:pt x="491" y="0"/>
                    <a:pt x="31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9"/>
            <p:cNvSpPr/>
            <p:nvPr/>
          </p:nvSpPr>
          <p:spPr>
            <a:xfrm>
              <a:off x="3599119" y="3705690"/>
              <a:ext cx="21530" cy="63881"/>
            </a:xfrm>
            <a:custGeom>
              <a:avLst/>
              <a:gdLst/>
              <a:ahLst/>
              <a:cxnLst/>
              <a:rect l="l" t="t" r="r" b="b"/>
              <a:pathLst>
                <a:path w="639" h="1896" extrusionOk="0">
                  <a:moveTo>
                    <a:pt x="314" y="0"/>
                  </a:moveTo>
                  <a:cubicBezTo>
                    <a:pt x="148" y="0"/>
                    <a:pt x="0" y="147"/>
                    <a:pt x="0" y="314"/>
                  </a:cubicBezTo>
                  <a:lnTo>
                    <a:pt x="0" y="1581"/>
                  </a:lnTo>
                  <a:cubicBezTo>
                    <a:pt x="0" y="1758"/>
                    <a:pt x="148" y="1895"/>
                    <a:pt x="314" y="1895"/>
                  </a:cubicBezTo>
                  <a:cubicBezTo>
                    <a:pt x="491" y="1895"/>
                    <a:pt x="639" y="1758"/>
                    <a:pt x="639" y="1581"/>
                  </a:cubicBezTo>
                  <a:lnTo>
                    <a:pt x="639" y="314"/>
                  </a:lnTo>
                  <a:cubicBezTo>
                    <a:pt x="639" y="147"/>
                    <a:pt x="491" y="0"/>
                    <a:pt x="314"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9"/>
            <p:cNvSpPr/>
            <p:nvPr/>
          </p:nvSpPr>
          <p:spPr>
            <a:xfrm>
              <a:off x="3577926" y="3555419"/>
              <a:ext cx="177391" cy="171461"/>
            </a:xfrm>
            <a:custGeom>
              <a:avLst/>
              <a:gdLst/>
              <a:ahLst/>
              <a:cxnLst/>
              <a:rect l="l" t="t" r="r" b="b"/>
              <a:pathLst>
                <a:path w="5265" h="5089" extrusionOk="0">
                  <a:moveTo>
                    <a:pt x="2633" y="1"/>
                  </a:moveTo>
                  <a:cubicBezTo>
                    <a:pt x="1179" y="1"/>
                    <a:pt x="0" y="1180"/>
                    <a:pt x="0" y="2633"/>
                  </a:cubicBezTo>
                  <a:lnTo>
                    <a:pt x="0" y="4774"/>
                  </a:lnTo>
                  <a:cubicBezTo>
                    <a:pt x="0" y="4951"/>
                    <a:pt x="1720" y="5089"/>
                    <a:pt x="1896" y="5089"/>
                  </a:cubicBezTo>
                  <a:lnTo>
                    <a:pt x="4951" y="5089"/>
                  </a:lnTo>
                  <a:cubicBezTo>
                    <a:pt x="5118" y="5089"/>
                    <a:pt x="5265" y="4951"/>
                    <a:pt x="5265" y="4774"/>
                  </a:cubicBezTo>
                  <a:lnTo>
                    <a:pt x="5265" y="2633"/>
                  </a:lnTo>
                  <a:cubicBezTo>
                    <a:pt x="5265" y="1180"/>
                    <a:pt x="4086" y="1"/>
                    <a:pt x="263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9"/>
            <p:cNvSpPr/>
            <p:nvPr/>
          </p:nvSpPr>
          <p:spPr>
            <a:xfrm>
              <a:off x="3570985" y="3758926"/>
              <a:ext cx="191306" cy="43430"/>
            </a:xfrm>
            <a:custGeom>
              <a:avLst/>
              <a:gdLst/>
              <a:ahLst/>
              <a:cxnLst/>
              <a:rect l="l" t="t" r="r" b="b"/>
              <a:pathLst>
                <a:path w="5678" h="1289" extrusionOk="0">
                  <a:moveTo>
                    <a:pt x="1" y="1"/>
                  </a:moveTo>
                  <a:lnTo>
                    <a:pt x="1" y="964"/>
                  </a:lnTo>
                  <a:cubicBezTo>
                    <a:pt x="1" y="1140"/>
                    <a:pt x="138" y="1288"/>
                    <a:pt x="315" y="1288"/>
                  </a:cubicBezTo>
                  <a:lnTo>
                    <a:pt x="5363" y="1288"/>
                  </a:lnTo>
                  <a:cubicBezTo>
                    <a:pt x="5540" y="1288"/>
                    <a:pt x="5678" y="1140"/>
                    <a:pt x="5678" y="964"/>
                  </a:cubicBezTo>
                  <a:lnTo>
                    <a:pt x="5678" y="315"/>
                  </a:lnTo>
                  <a:cubicBezTo>
                    <a:pt x="5678" y="138"/>
                    <a:pt x="5540" y="1"/>
                    <a:pt x="536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9"/>
            <p:cNvSpPr/>
            <p:nvPr/>
          </p:nvSpPr>
          <p:spPr>
            <a:xfrm>
              <a:off x="3666606" y="3758926"/>
              <a:ext cx="95687" cy="43430"/>
            </a:xfrm>
            <a:custGeom>
              <a:avLst/>
              <a:gdLst/>
              <a:ahLst/>
              <a:cxnLst/>
              <a:rect l="l" t="t" r="r" b="b"/>
              <a:pathLst>
                <a:path w="2840" h="1289" extrusionOk="0">
                  <a:moveTo>
                    <a:pt x="1" y="1"/>
                  </a:moveTo>
                  <a:lnTo>
                    <a:pt x="1" y="1288"/>
                  </a:lnTo>
                  <a:lnTo>
                    <a:pt x="2525" y="1288"/>
                  </a:lnTo>
                  <a:cubicBezTo>
                    <a:pt x="2702" y="1288"/>
                    <a:pt x="2840" y="1140"/>
                    <a:pt x="2840" y="964"/>
                  </a:cubicBezTo>
                  <a:lnTo>
                    <a:pt x="2840" y="315"/>
                  </a:lnTo>
                  <a:cubicBezTo>
                    <a:pt x="2840" y="138"/>
                    <a:pt x="2702" y="1"/>
                    <a:pt x="2525"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9"/>
            <p:cNvSpPr/>
            <p:nvPr/>
          </p:nvSpPr>
          <p:spPr>
            <a:xfrm>
              <a:off x="3507103" y="3684497"/>
              <a:ext cx="155929" cy="42385"/>
            </a:xfrm>
            <a:custGeom>
              <a:avLst/>
              <a:gdLst/>
              <a:ahLst/>
              <a:cxnLst/>
              <a:rect l="l" t="t" r="r" b="b"/>
              <a:pathLst>
                <a:path w="4628" h="1258" extrusionOk="0">
                  <a:moveTo>
                    <a:pt x="629" y="0"/>
                  </a:moveTo>
                  <a:cubicBezTo>
                    <a:pt x="276" y="0"/>
                    <a:pt x="1" y="285"/>
                    <a:pt x="1" y="629"/>
                  </a:cubicBezTo>
                  <a:cubicBezTo>
                    <a:pt x="1" y="983"/>
                    <a:pt x="276" y="1258"/>
                    <a:pt x="629" y="1258"/>
                  </a:cubicBezTo>
                  <a:lnTo>
                    <a:pt x="3998" y="1258"/>
                  </a:lnTo>
                  <a:cubicBezTo>
                    <a:pt x="4342" y="1258"/>
                    <a:pt x="4627" y="983"/>
                    <a:pt x="4627" y="629"/>
                  </a:cubicBezTo>
                  <a:cubicBezTo>
                    <a:pt x="4627" y="285"/>
                    <a:pt x="4342" y="0"/>
                    <a:pt x="3998"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9"/>
            <p:cNvSpPr/>
            <p:nvPr/>
          </p:nvSpPr>
          <p:spPr>
            <a:xfrm>
              <a:off x="3666606" y="3555419"/>
              <a:ext cx="88712" cy="171461"/>
            </a:xfrm>
            <a:custGeom>
              <a:avLst/>
              <a:gdLst/>
              <a:ahLst/>
              <a:cxnLst/>
              <a:rect l="l" t="t" r="r" b="b"/>
              <a:pathLst>
                <a:path w="2633" h="5089" extrusionOk="0">
                  <a:moveTo>
                    <a:pt x="1" y="1"/>
                  </a:moveTo>
                  <a:lnTo>
                    <a:pt x="1" y="5089"/>
                  </a:lnTo>
                  <a:lnTo>
                    <a:pt x="2319" y="5089"/>
                  </a:lnTo>
                  <a:cubicBezTo>
                    <a:pt x="2486" y="5089"/>
                    <a:pt x="2633" y="4951"/>
                    <a:pt x="2633" y="4774"/>
                  </a:cubicBezTo>
                  <a:lnTo>
                    <a:pt x="2633" y="2633"/>
                  </a:lnTo>
                  <a:cubicBezTo>
                    <a:pt x="2633" y="1180"/>
                    <a:pt x="1454"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49"/>
          <p:cNvGrpSpPr/>
          <p:nvPr/>
        </p:nvGrpSpPr>
        <p:grpSpPr>
          <a:xfrm>
            <a:off x="4113714" y="3555419"/>
            <a:ext cx="304785" cy="363076"/>
            <a:chOff x="4113714" y="3555419"/>
            <a:chExt cx="304785" cy="363076"/>
          </a:xfrm>
        </p:grpSpPr>
        <p:sp>
          <p:nvSpPr>
            <p:cNvPr id="1969" name="Google Shape;1969;p49"/>
            <p:cNvSpPr/>
            <p:nvPr/>
          </p:nvSpPr>
          <p:spPr>
            <a:xfrm>
              <a:off x="4134873" y="3555419"/>
              <a:ext cx="262465" cy="296865"/>
            </a:xfrm>
            <a:custGeom>
              <a:avLst/>
              <a:gdLst/>
              <a:ahLst/>
              <a:cxnLst/>
              <a:rect l="l" t="t" r="r" b="b"/>
              <a:pathLst>
                <a:path w="7790" h="8811" extrusionOk="0">
                  <a:moveTo>
                    <a:pt x="3890" y="1"/>
                  </a:moveTo>
                  <a:cubicBezTo>
                    <a:pt x="1749" y="1"/>
                    <a:pt x="1" y="1749"/>
                    <a:pt x="1" y="3890"/>
                  </a:cubicBezTo>
                  <a:lnTo>
                    <a:pt x="1" y="8496"/>
                  </a:lnTo>
                  <a:cubicBezTo>
                    <a:pt x="1" y="8673"/>
                    <a:pt x="138" y="8811"/>
                    <a:pt x="315" y="8811"/>
                  </a:cubicBezTo>
                  <a:lnTo>
                    <a:pt x="7475" y="8811"/>
                  </a:lnTo>
                  <a:cubicBezTo>
                    <a:pt x="7642" y="8811"/>
                    <a:pt x="7789" y="8673"/>
                    <a:pt x="7789" y="8496"/>
                  </a:cubicBezTo>
                  <a:lnTo>
                    <a:pt x="7789" y="3890"/>
                  </a:lnTo>
                  <a:cubicBezTo>
                    <a:pt x="7789" y="1749"/>
                    <a:pt x="6041" y="1"/>
                    <a:pt x="3890"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9"/>
            <p:cNvSpPr/>
            <p:nvPr/>
          </p:nvSpPr>
          <p:spPr>
            <a:xfrm>
              <a:off x="4265939" y="3555419"/>
              <a:ext cx="131401" cy="296865"/>
            </a:xfrm>
            <a:custGeom>
              <a:avLst/>
              <a:gdLst/>
              <a:ahLst/>
              <a:cxnLst/>
              <a:rect l="l" t="t" r="r" b="b"/>
              <a:pathLst>
                <a:path w="3900" h="8811" extrusionOk="0">
                  <a:moveTo>
                    <a:pt x="0" y="1"/>
                  </a:moveTo>
                  <a:lnTo>
                    <a:pt x="0" y="8811"/>
                  </a:lnTo>
                  <a:lnTo>
                    <a:pt x="3585" y="8811"/>
                  </a:lnTo>
                  <a:cubicBezTo>
                    <a:pt x="3752" y="8811"/>
                    <a:pt x="3899" y="8673"/>
                    <a:pt x="3899" y="8496"/>
                  </a:cubicBezTo>
                  <a:lnTo>
                    <a:pt x="3899" y="3890"/>
                  </a:lnTo>
                  <a:cubicBezTo>
                    <a:pt x="3899" y="1749"/>
                    <a:pt x="2151" y="1"/>
                    <a:pt x="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9"/>
            <p:cNvSpPr/>
            <p:nvPr/>
          </p:nvSpPr>
          <p:spPr>
            <a:xfrm>
              <a:off x="4113714" y="3810577"/>
              <a:ext cx="304782" cy="107917"/>
            </a:xfrm>
            <a:custGeom>
              <a:avLst/>
              <a:gdLst/>
              <a:ahLst/>
              <a:cxnLst/>
              <a:rect l="l" t="t" r="r" b="b"/>
              <a:pathLst>
                <a:path w="9046" h="3203" extrusionOk="0">
                  <a:moveTo>
                    <a:pt x="2416" y="0"/>
                  </a:moveTo>
                  <a:cubicBezTo>
                    <a:pt x="1081" y="0"/>
                    <a:pt x="0" y="1091"/>
                    <a:pt x="0" y="2427"/>
                  </a:cubicBezTo>
                  <a:lnTo>
                    <a:pt x="0" y="2888"/>
                  </a:lnTo>
                  <a:cubicBezTo>
                    <a:pt x="0" y="3065"/>
                    <a:pt x="138" y="3202"/>
                    <a:pt x="315" y="3202"/>
                  </a:cubicBezTo>
                  <a:lnTo>
                    <a:pt x="8732" y="3202"/>
                  </a:lnTo>
                  <a:cubicBezTo>
                    <a:pt x="8908" y="3202"/>
                    <a:pt x="9046" y="3065"/>
                    <a:pt x="9046" y="2888"/>
                  </a:cubicBezTo>
                  <a:lnTo>
                    <a:pt x="9046" y="2427"/>
                  </a:lnTo>
                  <a:cubicBezTo>
                    <a:pt x="9046" y="1091"/>
                    <a:pt x="7956" y="0"/>
                    <a:pt x="6630" y="0"/>
                  </a:cubicBezTo>
                  <a:lnTo>
                    <a:pt x="6099" y="0"/>
                  </a:lnTo>
                  <a:lnTo>
                    <a:pt x="4518" y="423"/>
                  </a:lnTo>
                  <a:lnTo>
                    <a:pt x="2947"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9"/>
            <p:cNvSpPr/>
            <p:nvPr/>
          </p:nvSpPr>
          <p:spPr>
            <a:xfrm>
              <a:off x="4265939" y="3810577"/>
              <a:ext cx="152560" cy="107917"/>
            </a:xfrm>
            <a:custGeom>
              <a:avLst/>
              <a:gdLst/>
              <a:ahLst/>
              <a:cxnLst/>
              <a:rect l="l" t="t" r="r" b="b"/>
              <a:pathLst>
                <a:path w="4528" h="3203" extrusionOk="0">
                  <a:moveTo>
                    <a:pt x="1581" y="0"/>
                  </a:moveTo>
                  <a:lnTo>
                    <a:pt x="0" y="423"/>
                  </a:lnTo>
                  <a:lnTo>
                    <a:pt x="0" y="3202"/>
                  </a:lnTo>
                  <a:lnTo>
                    <a:pt x="4214" y="3202"/>
                  </a:lnTo>
                  <a:cubicBezTo>
                    <a:pt x="4390" y="3202"/>
                    <a:pt x="4528" y="3065"/>
                    <a:pt x="4528" y="2888"/>
                  </a:cubicBezTo>
                  <a:lnTo>
                    <a:pt x="4528" y="2427"/>
                  </a:lnTo>
                  <a:cubicBezTo>
                    <a:pt x="4528" y="1091"/>
                    <a:pt x="3438" y="0"/>
                    <a:pt x="2112"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9"/>
            <p:cNvSpPr/>
            <p:nvPr/>
          </p:nvSpPr>
          <p:spPr>
            <a:xfrm>
              <a:off x="4212973" y="3777154"/>
              <a:ext cx="106266" cy="97338"/>
            </a:xfrm>
            <a:custGeom>
              <a:avLst/>
              <a:gdLst/>
              <a:ahLst/>
              <a:cxnLst/>
              <a:rect l="l" t="t" r="r" b="b"/>
              <a:pathLst>
                <a:path w="3154" h="2889" extrusionOk="0">
                  <a:moveTo>
                    <a:pt x="629" y="1"/>
                  </a:moveTo>
                  <a:lnTo>
                    <a:pt x="629" y="992"/>
                  </a:lnTo>
                  <a:lnTo>
                    <a:pt x="1" y="992"/>
                  </a:lnTo>
                  <a:lnTo>
                    <a:pt x="1" y="1306"/>
                  </a:lnTo>
                  <a:cubicBezTo>
                    <a:pt x="1" y="2181"/>
                    <a:pt x="708" y="2888"/>
                    <a:pt x="1572" y="2888"/>
                  </a:cubicBezTo>
                  <a:cubicBezTo>
                    <a:pt x="2446" y="2888"/>
                    <a:pt x="3153" y="2181"/>
                    <a:pt x="3153" y="1306"/>
                  </a:cubicBezTo>
                  <a:lnTo>
                    <a:pt x="3153" y="992"/>
                  </a:lnTo>
                  <a:lnTo>
                    <a:pt x="2525" y="992"/>
                  </a:lnTo>
                  <a:lnTo>
                    <a:pt x="252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9"/>
            <p:cNvSpPr/>
            <p:nvPr/>
          </p:nvSpPr>
          <p:spPr>
            <a:xfrm>
              <a:off x="4265939" y="3777154"/>
              <a:ext cx="53302" cy="97338"/>
            </a:xfrm>
            <a:custGeom>
              <a:avLst/>
              <a:gdLst/>
              <a:ahLst/>
              <a:cxnLst/>
              <a:rect l="l" t="t" r="r" b="b"/>
              <a:pathLst>
                <a:path w="1582" h="2889" extrusionOk="0">
                  <a:moveTo>
                    <a:pt x="0" y="1"/>
                  </a:moveTo>
                  <a:lnTo>
                    <a:pt x="0" y="2888"/>
                  </a:lnTo>
                  <a:cubicBezTo>
                    <a:pt x="874" y="2888"/>
                    <a:pt x="1581" y="2181"/>
                    <a:pt x="1581" y="1306"/>
                  </a:cubicBezTo>
                  <a:lnTo>
                    <a:pt x="1581" y="992"/>
                  </a:lnTo>
                  <a:lnTo>
                    <a:pt x="953" y="992"/>
                  </a:lnTo>
                  <a:lnTo>
                    <a:pt x="953"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9"/>
            <p:cNvSpPr/>
            <p:nvPr/>
          </p:nvSpPr>
          <p:spPr>
            <a:xfrm>
              <a:off x="4177259" y="3627994"/>
              <a:ext cx="177391" cy="175673"/>
            </a:xfrm>
            <a:custGeom>
              <a:avLst/>
              <a:gdLst/>
              <a:ahLst/>
              <a:cxnLst/>
              <a:rect l="l" t="t" r="r" b="b"/>
              <a:pathLst>
                <a:path w="5265" h="5214" extrusionOk="0">
                  <a:moveTo>
                    <a:pt x="2634" y="0"/>
                  </a:moveTo>
                  <a:cubicBezTo>
                    <a:pt x="2566" y="0"/>
                    <a:pt x="2500" y="22"/>
                    <a:pt x="2445" y="67"/>
                  </a:cubicBezTo>
                  <a:cubicBezTo>
                    <a:pt x="2023" y="401"/>
                    <a:pt x="1493" y="577"/>
                    <a:pt x="952" y="577"/>
                  </a:cubicBezTo>
                  <a:lnTo>
                    <a:pt x="324" y="577"/>
                  </a:lnTo>
                  <a:cubicBezTo>
                    <a:pt x="147" y="577"/>
                    <a:pt x="0" y="724"/>
                    <a:pt x="0" y="901"/>
                  </a:cubicBezTo>
                  <a:lnTo>
                    <a:pt x="0" y="2551"/>
                  </a:lnTo>
                  <a:cubicBezTo>
                    <a:pt x="0" y="4005"/>
                    <a:pt x="1169" y="5203"/>
                    <a:pt x="2622" y="5213"/>
                  </a:cubicBezTo>
                  <a:cubicBezTo>
                    <a:pt x="2628" y="5213"/>
                    <a:pt x="2634" y="5213"/>
                    <a:pt x="2639" y="5213"/>
                  </a:cubicBezTo>
                  <a:cubicBezTo>
                    <a:pt x="4085" y="5213"/>
                    <a:pt x="5265" y="4029"/>
                    <a:pt x="5265" y="2581"/>
                  </a:cubicBezTo>
                  <a:lnTo>
                    <a:pt x="5265" y="901"/>
                  </a:lnTo>
                  <a:cubicBezTo>
                    <a:pt x="5265" y="724"/>
                    <a:pt x="5127" y="577"/>
                    <a:pt x="4950" y="577"/>
                  </a:cubicBezTo>
                  <a:lnTo>
                    <a:pt x="4322" y="577"/>
                  </a:lnTo>
                  <a:cubicBezTo>
                    <a:pt x="3772" y="577"/>
                    <a:pt x="3251" y="401"/>
                    <a:pt x="2829" y="67"/>
                  </a:cubicBezTo>
                  <a:cubicBezTo>
                    <a:pt x="2770" y="22"/>
                    <a:pt x="2701" y="0"/>
                    <a:pt x="2634"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9"/>
            <p:cNvSpPr/>
            <p:nvPr/>
          </p:nvSpPr>
          <p:spPr>
            <a:xfrm>
              <a:off x="4265939" y="3627893"/>
              <a:ext cx="88712" cy="175774"/>
            </a:xfrm>
            <a:custGeom>
              <a:avLst/>
              <a:gdLst/>
              <a:ahLst/>
              <a:cxnLst/>
              <a:rect l="l" t="t" r="r" b="b"/>
              <a:pathLst>
                <a:path w="2633" h="5217" extrusionOk="0">
                  <a:moveTo>
                    <a:pt x="0" y="1"/>
                  </a:moveTo>
                  <a:lnTo>
                    <a:pt x="0" y="5216"/>
                  </a:lnTo>
                  <a:cubicBezTo>
                    <a:pt x="1454" y="5216"/>
                    <a:pt x="2633" y="4038"/>
                    <a:pt x="2633" y="2584"/>
                  </a:cubicBezTo>
                  <a:lnTo>
                    <a:pt x="2633" y="904"/>
                  </a:lnTo>
                  <a:cubicBezTo>
                    <a:pt x="2633" y="727"/>
                    <a:pt x="2495" y="580"/>
                    <a:pt x="2318" y="580"/>
                  </a:cubicBezTo>
                  <a:lnTo>
                    <a:pt x="1690" y="580"/>
                  </a:lnTo>
                  <a:cubicBezTo>
                    <a:pt x="1140" y="580"/>
                    <a:pt x="619" y="404"/>
                    <a:pt x="197" y="70"/>
                  </a:cubicBezTo>
                  <a:cubicBezTo>
                    <a:pt x="138" y="30"/>
                    <a:pt x="69" y="1"/>
                    <a:pt x="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9"/>
            <p:cNvSpPr/>
            <p:nvPr/>
          </p:nvSpPr>
          <p:spPr>
            <a:xfrm>
              <a:off x="4241107" y="3688136"/>
              <a:ext cx="49663" cy="21193"/>
            </a:xfrm>
            <a:custGeom>
              <a:avLst/>
              <a:gdLst/>
              <a:ahLst/>
              <a:cxnLst/>
              <a:rect l="l" t="t" r="r" b="b"/>
              <a:pathLst>
                <a:path w="1474" h="629" extrusionOk="0">
                  <a:moveTo>
                    <a:pt x="315" y="0"/>
                  </a:moveTo>
                  <a:cubicBezTo>
                    <a:pt x="148" y="0"/>
                    <a:pt x="0" y="138"/>
                    <a:pt x="0" y="314"/>
                  </a:cubicBezTo>
                  <a:cubicBezTo>
                    <a:pt x="0" y="491"/>
                    <a:pt x="148" y="629"/>
                    <a:pt x="315" y="629"/>
                  </a:cubicBezTo>
                  <a:lnTo>
                    <a:pt x="1159" y="629"/>
                  </a:lnTo>
                  <a:cubicBezTo>
                    <a:pt x="1336" y="629"/>
                    <a:pt x="1474" y="491"/>
                    <a:pt x="1474" y="314"/>
                  </a:cubicBezTo>
                  <a:cubicBezTo>
                    <a:pt x="1474" y="138"/>
                    <a:pt x="1336" y="0"/>
                    <a:pt x="115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9"/>
            <p:cNvSpPr/>
            <p:nvPr/>
          </p:nvSpPr>
          <p:spPr>
            <a:xfrm>
              <a:off x="4265939" y="3688136"/>
              <a:ext cx="24831" cy="21193"/>
            </a:xfrm>
            <a:custGeom>
              <a:avLst/>
              <a:gdLst/>
              <a:ahLst/>
              <a:cxnLst/>
              <a:rect l="l" t="t" r="r" b="b"/>
              <a:pathLst>
                <a:path w="737" h="629" extrusionOk="0">
                  <a:moveTo>
                    <a:pt x="0" y="0"/>
                  </a:moveTo>
                  <a:lnTo>
                    <a:pt x="0" y="629"/>
                  </a:lnTo>
                  <a:lnTo>
                    <a:pt x="422" y="629"/>
                  </a:lnTo>
                  <a:cubicBezTo>
                    <a:pt x="599" y="629"/>
                    <a:pt x="737" y="491"/>
                    <a:pt x="737" y="314"/>
                  </a:cubicBezTo>
                  <a:cubicBezTo>
                    <a:pt x="737" y="138"/>
                    <a:pt x="599" y="0"/>
                    <a:pt x="422"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9"/>
            <p:cNvSpPr/>
            <p:nvPr/>
          </p:nvSpPr>
          <p:spPr>
            <a:xfrm>
              <a:off x="4276519" y="3666640"/>
              <a:ext cx="63881" cy="63881"/>
            </a:xfrm>
            <a:custGeom>
              <a:avLst/>
              <a:gdLst/>
              <a:ahLst/>
              <a:cxnLst/>
              <a:rect l="l" t="t" r="r" b="b"/>
              <a:pathLst>
                <a:path w="1896" h="1896" extrusionOk="0">
                  <a:moveTo>
                    <a:pt x="953" y="0"/>
                  </a:moveTo>
                  <a:cubicBezTo>
                    <a:pt x="433" y="0"/>
                    <a:pt x="1" y="432"/>
                    <a:pt x="1" y="952"/>
                  </a:cubicBezTo>
                  <a:cubicBezTo>
                    <a:pt x="1" y="1473"/>
                    <a:pt x="433" y="1895"/>
                    <a:pt x="953" y="1895"/>
                  </a:cubicBezTo>
                  <a:cubicBezTo>
                    <a:pt x="1474" y="1895"/>
                    <a:pt x="1896" y="1473"/>
                    <a:pt x="1896" y="952"/>
                  </a:cubicBezTo>
                  <a:cubicBezTo>
                    <a:pt x="1896" y="432"/>
                    <a:pt x="1474" y="0"/>
                    <a:pt x="953"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9"/>
            <p:cNvSpPr/>
            <p:nvPr/>
          </p:nvSpPr>
          <p:spPr>
            <a:xfrm>
              <a:off x="4191477" y="3666640"/>
              <a:ext cx="63915" cy="63881"/>
            </a:xfrm>
            <a:custGeom>
              <a:avLst/>
              <a:gdLst/>
              <a:ahLst/>
              <a:cxnLst/>
              <a:rect l="l" t="t" r="r" b="b"/>
              <a:pathLst>
                <a:path w="1897" h="1896" extrusionOk="0">
                  <a:moveTo>
                    <a:pt x="953" y="0"/>
                  </a:moveTo>
                  <a:cubicBezTo>
                    <a:pt x="423" y="0"/>
                    <a:pt x="0" y="432"/>
                    <a:pt x="0" y="952"/>
                  </a:cubicBezTo>
                  <a:cubicBezTo>
                    <a:pt x="0" y="1473"/>
                    <a:pt x="423" y="1895"/>
                    <a:pt x="953" y="1895"/>
                  </a:cubicBezTo>
                  <a:cubicBezTo>
                    <a:pt x="1473" y="1895"/>
                    <a:pt x="1896" y="1473"/>
                    <a:pt x="1896" y="952"/>
                  </a:cubicBezTo>
                  <a:cubicBezTo>
                    <a:pt x="1896" y="432"/>
                    <a:pt x="1473" y="0"/>
                    <a:pt x="953"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1" name="Google Shape;1981;p49"/>
          <p:cNvGrpSpPr/>
          <p:nvPr/>
        </p:nvGrpSpPr>
        <p:grpSpPr>
          <a:xfrm>
            <a:off x="4712339" y="3555419"/>
            <a:ext cx="363076" cy="363077"/>
            <a:chOff x="4712339" y="3555419"/>
            <a:chExt cx="363076" cy="363077"/>
          </a:xfrm>
        </p:grpSpPr>
        <p:sp>
          <p:nvSpPr>
            <p:cNvPr id="1982" name="Google Shape;1982;p49"/>
            <p:cNvSpPr/>
            <p:nvPr/>
          </p:nvSpPr>
          <p:spPr>
            <a:xfrm>
              <a:off x="4917867" y="3660002"/>
              <a:ext cx="56940" cy="53302"/>
            </a:xfrm>
            <a:custGeom>
              <a:avLst/>
              <a:gdLst/>
              <a:ahLst/>
              <a:cxnLst/>
              <a:rect l="l" t="t" r="r" b="b"/>
              <a:pathLst>
                <a:path w="1690" h="1582" extrusionOk="0">
                  <a:moveTo>
                    <a:pt x="0" y="1"/>
                  </a:moveTo>
                  <a:lnTo>
                    <a:pt x="0" y="1582"/>
                  </a:lnTo>
                  <a:lnTo>
                    <a:pt x="894" y="1582"/>
                  </a:lnTo>
                  <a:cubicBezTo>
                    <a:pt x="1336" y="1582"/>
                    <a:pt x="1690" y="1228"/>
                    <a:pt x="1690" y="786"/>
                  </a:cubicBezTo>
                  <a:cubicBezTo>
                    <a:pt x="1690" y="354"/>
                    <a:pt x="1336" y="1"/>
                    <a:pt x="89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9"/>
            <p:cNvSpPr/>
            <p:nvPr/>
          </p:nvSpPr>
          <p:spPr>
            <a:xfrm>
              <a:off x="4740809" y="3660002"/>
              <a:ext cx="56637" cy="53302"/>
            </a:xfrm>
            <a:custGeom>
              <a:avLst/>
              <a:gdLst/>
              <a:ahLst/>
              <a:cxnLst/>
              <a:rect l="l" t="t" r="r" b="b"/>
              <a:pathLst>
                <a:path w="1681" h="1582" extrusionOk="0">
                  <a:moveTo>
                    <a:pt x="786" y="1"/>
                  </a:moveTo>
                  <a:cubicBezTo>
                    <a:pt x="354" y="1"/>
                    <a:pt x="0" y="354"/>
                    <a:pt x="0" y="786"/>
                  </a:cubicBezTo>
                  <a:cubicBezTo>
                    <a:pt x="0" y="1228"/>
                    <a:pt x="354" y="1582"/>
                    <a:pt x="786" y="1582"/>
                  </a:cubicBezTo>
                  <a:lnTo>
                    <a:pt x="1680" y="1582"/>
                  </a:lnTo>
                  <a:lnTo>
                    <a:pt x="1680"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9"/>
            <p:cNvSpPr/>
            <p:nvPr/>
          </p:nvSpPr>
          <p:spPr>
            <a:xfrm>
              <a:off x="4712339" y="3796359"/>
              <a:ext cx="290598" cy="122135"/>
            </a:xfrm>
            <a:custGeom>
              <a:avLst/>
              <a:gdLst/>
              <a:ahLst/>
              <a:cxnLst/>
              <a:rect l="l" t="t" r="r" b="b"/>
              <a:pathLst>
                <a:path w="8625" h="3625" extrusionOk="0">
                  <a:moveTo>
                    <a:pt x="2417" y="0"/>
                  </a:moveTo>
                  <a:cubicBezTo>
                    <a:pt x="1081" y="0"/>
                    <a:pt x="1" y="1090"/>
                    <a:pt x="1" y="2426"/>
                  </a:cubicBezTo>
                  <a:lnTo>
                    <a:pt x="1" y="3310"/>
                  </a:lnTo>
                  <a:cubicBezTo>
                    <a:pt x="1" y="3487"/>
                    <a:pt x="138" y="3624"/>
                    <a:pt x="315" y="3624"/>
                  </a:cubicBezTo>
                  <a:lnTo>
                    <a:pt x="1474" y="3624"/>
                  </a:lnTo>
                  <a:lnTo>
                    <a:pt x="1788" y="3271"/>
                  </a:lnTo>
                  <a:lnTo>
                    <a:pt x="2102" y="3624"/>
                  </a:lnTo>
                  <a:lnTo>
                    <a:pt x="6562" y="3624"/>
                  </a:lnTo>
                  <a:cubicBezTo>
                    <a:pt x="6738" y="3624"/>
                    <a:pt x="8624" y="3487"/>
                    <a:pt x="8624" y="3310"/>
                  </a:cubicBezTo>
                  <a:lnTo>
                    <a:pt x="8624" y="2426"/>
                  </a:lnTo>
                  <a:cubicBezTo>
                    <a:pt x="8624" y="1090"/>
                    <a:pt x="7544" y="0"/>
                    <a:pt x="6208" y="0"/>
                  </a:cubicBezTo>
                  <a:lnTo>
                    <a:pt x="5894" y="0"/>
                  </a:lnTo>
                  <a:lnTo>
                    <a:pt x="4313" y="422"/>
                  </a:lnTo>
                  <a:lnTo>
                    <a:pt x="2731"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9"/>
            <p:cNvSpPr/>
            <p:nvPr/>
          </p:nvSpPr>
          <p:spPr>
            <a:xfrm>
              <a:off x="4857623" y="3796359"/>
              <a:ext cx="145316" cy="122135"/>
            </a:xfrm>
            <a:custGeom>
              <a:avLst/>
              <a:gdLst/>
              <a:ahLst/>
              <a:cxnLst/>
              <a:rect l="l" t="t" r="r" b="b"/>
              <a:pathLst>
                <a:path w="4313" h="3625" extrusionOk="0">
                  <a:moveTo>
                    <a:pt x="1582" y="0"/>
                  </a:moveTo>
                  <a:lnTo>
                    <a:pt x="1" y="422"/>
                  </a:lnTo>
                  <a:lnTo>
                    <a:pt x="1" y="3624"/>
                  </a:lnTo>
                  <a:lnTo>
                    <a:pt x="2250" y="3624"/>
                  </a:lnTo>
                  <a:cubicBezTo>
                    <a:pt x="2426" y="3624"/>
                    <a:pt x="4312" y="3487"/>
                    <a:pt x="4312" y="3310"/>
                  </a:cubicBezTo>
                  <a:lnTo>
                    <a:pt x="4312" y="2426"/>
                  </a:lnTo>
                  <a:cubicBezTo>
                    <a:pt x="4312" y="1090"/>
                    <a:pt x="3232" y="0"/>
                    <a:pt x="1896"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9"/>
            <p:cNvSpPr/>
            <p:nvPr/>
          </p:nvSpPr>
          <p:spPr>
            <a:xfrm>
              <a:off x="4804355" y="3761284"/>
              <a:ext cx="106569" cy="98955"/>
            </a:xfrm>
            <a:custGeom>
              <a:avLst/>
              <a:gdLst/>
              <a:ahLst/>
              <a:cxnLst/>
              <a:rect l="l" t="t" r="r" b="b"/>
              <a:pathLst>
                <a:path w="3163" h="2937" extrusionOk="0">
                  <a:moveTo>
                    <a:pt x="639" y="0"/>
                  </a:moveTo>
                  <a:lnTo>
                    <a:pt x="639" y="1041"/>
                  </a:lnTo>
                  <a:lnTo>
                    <a:pt x="0" y="1041"/>
                  </a:lnTo>
                  <a:lnTo>
                    <a:pt x="0" y="1365"/>
                  </a:lnTo>
                  <a:cubicBezTo>
                    <a:pt x="0" y="2229"/>
                    <a:pt x="707" y="2936"/>
                    <a:pt x="1582" y="2936"/>
                  </a:cubicBezTo>
                  <a:cubicBezTo>
                    <a:pt x="2455" y="2936"/>
                    <a:pt x="3163" y="2229"/>
                    <a:pt x="3163" y="1365"/>
                  </a:cubicBezTo>
                  <a:lnTo>
                    <a:pt x="3163" y="1041"/>
                  </a:lnTo>
                  <a:lnTo>
                    <a:pt x="2534" y="1041"/>
                  </a:lnTo>
                  <a:lnTo>
                    <a:pt x="2534"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9"/>
            <p:cNvSpPr/>
            <p:nvPr/>
          </p:nvSpPr>
          <p:spPr>
            <a:xfrm>
              <a:off x="4857623" y="3761284"/>
              <a:ext cx="53302" cy="98955"/>
            </a:xfrm>
            <a:custGeom>
              <a:avLst/>
              <a:gdLst/>
              <a:ahLst/>
              <a:cxnLst/>
              <a:rect l="l" t="t" r="r" b="b"/>
              <a:pathLst>
                <a:path w="1582" h="2937" extrusionOk="0">
                  <a:moveTo>
                    <a:pt x="1" y="0"/>
                  </a:moveTo>
                  <a:lnTo>
                    <a:pt x="1" y="2936"/>
                  </a:lnTo>
                  <a:cubicBezTo>
                    <a:pt x="874" y="2936"/>
                    <a:pt x="1582" y="2229"/>
                    <a:pt x="1582" y="1365"/>
                  </a:cubicBezTo>
                  <a:lnTo>
                    <a:pt x="1582" y="1041"/>
                  </a:lnTo>
                  <a:lnTo>
                    <a:pt x="953" y="1041"/>
                  </a:lnTo>
                  <a:lnTo>
                    <a:pt x="953"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9"/>
            <p:cNvSpPr/>
            <p:nvPr/>
          </p:nvSpPr>
          <p:spPr>
            <a:xfrm>
              <a:off x="4761969" y="3870787"/>
              <a:ext cx="21226" cy="47709"/>
            </a:xfrm>
            <a:custGeom>
              <a:avLst/>
              <a:gdLst/>
              <a:ahLst/>
              <a:cxnLst/>
              <a:rect l="l" t="t" r="r" b="b"/>
              <a:pathLst>
                <a:path w="630" h="1416" extrusionOk="0">
                  <a:moveTo>
                    <a:pt x="315" y="1"/>
                  </a:moveTo>
                  <a:cubicBezTo>
                    <a:pt x="138" y="1"/>
                    <a:pt x="1" y="148"/>
                    <a:pt x="1" y="325"/>
                  </a:cubicBezTo>
                  <a:lnTo>
                    <a:pt x="1" y="1415"/>
                  </a:lnTo>
                  <a:lnTo>
                    <a:pt x="629" y="1415"/>
                  </a:lnTo>
                  <a:lnTo>
                    <a:pt x="629" y="325"/>
                  </a:lnTo>
                  <a:cubicBezTo>
                    <a:pt x="629" y="148"/>
                    <a:pt x="492" y="1"/>
                    <a:pt x="31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9"/>
            <p:cNvSpPr/>
            <p:nvPr/>
          </p:nvSpPr>
          <p:spPr>
            <a:xfrm>
              <a:off x="4776221" y="3630891"/>
              <a:ext cx="163173" cy="158523"/>
            </a:xfrm>
            <a:custGeom>
              <a:avLst/>
              <a:gdLst/>
              <a:ahLst/>
              <a:cxnLst/>
              <a:rect l="l" t="t" r="r" b="b"/>
              <a:pathLst>
                <a:path w="4843" h="4705" extrusionOk="0">
                  <a:moveTo>
                    <a:pt x="315" y="0"/>
                  </a:moveTo>
                  <a:cubicBezTo>
                    <a:pt x="138" y="0"/>
                    <a:pt x="1" y="147"/>
                    <a:pt x="1" y="315"/>
                  </a:cubicBezTo>
                  <a:lnTo>
                    <a:pt x="1" y="2288"/>
                  </a:lnTo>
                  <a:cubicBezTo>
                    <a:pt x="1" y="3624"/>
                    <a:pt x="1081" y="4705"/>
                    <a:pt x="2417" y="4705"/>
                  </a:cubicBezTo>
                  <a:cubicBezTo>
                    <a:pt x="3752" y="4705"/>
                    <a:pt x="4842" y="3624"/>
                    <a:pt x="4842" y="2288"/>
                  </a:cubicBezTo>
                  <a:lnTo>
                    <a:pt x="4842" y="1965"/>
                  </a:lnTo>
                  <a:lnTo>
                    <a:pt x="4420"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9"/>
            <p:cNvSpPr/>
            <p:nvPr/>
          </p:nvSpPr>
          <p:spPr>
            <a:xfrm>
              <a:off x="4857623" y="3630891"/>
              <a:ext cx="81772" cy="158523"/>
            </a:xfrm>
            <a:custGeom>
              <a:avLst/>
              <a:gdLst/>
              <a:ahLst/>
              <a:cxnLst/>
              <a:rect l="l" t="t" r="r" b="b"/>
              <a:pathLst>
                <a:path w="2427" h="4705" extrusionOk="0">
                  <a:moveTo>
                    <a:pt x="1" y="0"/>
                  </a:moveTo>
                  <a:lnTo>
                    <a:pt x="1" y="4705"/>
                  </a:lnTo>
                  <a:cubicBezTo>
                    <a:pt x="1336" y="4705"/>
                    <a:pt x="2426" y="3624"/>
                    <a:pt x="2426" y="2288"/>
                  </a:cubicBezTo>
                  <a:lnTo>
                    <a:pt x="2426" y="1965"/>
                  </a:lnTo>
                  <a:lnTo>
                    <a:pt x="2004"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9"/>
            <p:cNvSpPr/>
            <p:nvPr/>
          </p:nvSpPr>
          <p:spPr>
            <a:xfrm>
              <a:off x="4747750" y="3555419"/>
              <a:ext cx="191643" cy="141677"/>
            </a:xfrm>
            <a:custGeom>
              <a:avLst/>
              <a:gdLst/>
              <a:ahLst/>
              <a:cxnLst/>
              <a:rect l="l" t="t" r="r" b="b"/>
              <a:pathLst>
                <a:path w="5688" h="4205" extrusionOk="0">
                  <a:moveTo>
                    <a:pt x="1385" y="1"/>
                  </a:moveTo>
                  <a:cubicBezTo>
                    <a:pt x="629" y="1"/>
                    <a:pt x="1" y="619"/>
                    <a:pt x="1" y="1366"/>
                  </a:cubicBezTo>
                  <a:cubicBezTo>
                    <a:pt x="1" y="2240"/>
                    <a:pt x="708" y="2948"/>
                    <a:pt x="1582" y="2948"/>
                  </a:cubicBezTo>
                  <a:lnTo>
                    <a:pt x="4312" y="2948"/>
                  </a:lnTo>
                  <a:lnTo>
                    <a:pt x="4312" y="3153"/>
                  </a:lnTo>
                  <a:cubicBezTo>
                    <a:pt x="4312" y="3743"/>
                    <a:pt x="4784" y="4205"/>
                    <a:pt x="5364" y="4205"/>
                  </a:cubicBezTo>
                  <a:lnTo>
                    <a:pt x="5687" y="4205"/>
                  </a:lnTo>
                  <a:lnTo>
                    <a:pt x="5687" y="1994"/>
                  </a:lnTo>
                  <a:cubicBezTo>
                    <a:pt x="5687" y="1356"/>
                    <a:pt x="5167" y="846"/>
                    <a:pt x="4528" y="846"/>
                  </a:cubicBezTo>
                  <a:lnTo>
                    <a:pt x="2731" y="846"/>
                  </a:lnTo>
                  <a:cubicBezTo>
                    <a:pt x="2594" y="846"/>
                    <a:pt x="2525" y="757"/>
                    <a:pt x="2505" y="718"/>
                  </a:cubicBezTo>
                  <a:cubicBezTo>
                    <a:pt x="2485" y="678"/>
                    <a:pt x="2437" y="580"/>
                    <a:pt x="2496" y="453"/>
                  </a:cubicBezTo>
                  <a:cubicBezTo>
                    <a:pt x="2555" y="335"/>
                    <a:pt x="2535" y="187"/>
                    <a:pt x="2426" y="89"/>
                  </a:cubicBezTo>
                  <a:cubicBezTo>
                    <a:pt x="2368" y="30"/>
                    <a:pt x="2289" y="1"/>
                    <a:pt x="220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9"/>
            <p:cNvSpPr/>
            <p:nvPr/>
          </p:nvSpPr>
          <p:spPr>
            <a:xfrm>
              <a:off x="4857623" y="3583889"/>
              <a:ext cx="81772" cy="113207"/>
            </a:xfrm>
            <a:custGeom>
              <a:avLst/>
              <a:gdLst/>
              <a:ahLst/>
              <a:cxnLst/>
              <a:rect l="l" t="t" r="r" b="b"/>
              <a:pathLst>
                <a:path w="2427" h="3360" extrusionOk="0">
                  <a:moveTo>
                    <a:pt x="1" y="1"/>
                  </a:moveTo>
                  <a:lnTo>
                    <a:pt x="1" y="2103"/>
                  </a:lnTo>
                  <a:lnTo>
                    <a:pt x="1051" y="2103"/>
                  </a:lnTo>
                  <a:lnTo>
                    <a:pt x="1051" y="2308"/>
                  </a:lnTo>
                  <a:cubicBezTo>
                    <a:pt x="1051" y="2898"/>
                    <a:pt x="1523" y="3360"/>
                    <a:pt x="2103" y="3360"/>
                  </a:cubicBezTo>
                  <a:lnTo>
                    <a:pt x="2426" y="3360"/>
                  </a:lnTo>
                  <a:lnTo>
                    <a:pt x="2426" y="1149"/>
                  </a:lnTo>
                  <a:cubicBezTo>
                    <a:pt x="2426" y="511"/>
                    <a:pt x="1906" y="1"/>
                    <a:pt x="1267"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9"/>
            <p:cNvSpPr/>
            <p:nvPr/>
          </p:nvSpPr>
          <p:spPr>
            <a:xfrm>
              <a:off x="4933399" y="3741068"/>
              <a:ext cx="142014" cy="177425"/>
            </a:xfrm>
            <a:custGeom>
              <a:avLst/>
              <a:gdLst/>
              <a:ahLst/>
              <a:cxnLst/>
              <a:rect l="l" t="t" r="r" b="b"/>
              <a:pathLst>
                <a:path w="4215" h="5266" extrusionOk="0">
                  <a:moveTo>
                    <a:pt x="954" y="1"/>
                  </a:moveTo>
                  <a:cubicBezTo>
                    <a:pt x="433" y="1"/>
                    <a:pt x="1" y="433"/>
                    <a:pt x="1" y="954"/>
                  </a:cubicBezTo>
                  <a:lnTo>
                    <a:pt x="1" y="5265"/>
                  </a:lnTo>
                  <a:lnTo>
                    <a:pt x="3272" y="5265"/>
                  </a:lnTo>
                  <a:cubicBezTo>
                    <a:pt x="3792" y="5265"/>
                    <a:pt x="4214" y="4843"/>
                    <a:pt x="4214" y="4322"/>
                  </a:cubicBezTo>
                  <a:lnTo>
                    <a:pt x="4214" y="954"/>
                  </a:lnTo>
                  <a:cubicBezTo>
                    <a:pt x="4214" y="433"/>
                    <a:pt x="3792" y="1"/>
                    <a:pt x="3272"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9"/>
            <p:cNvSpPr/>
            <p:nvPr/>
          </p:nvSpPr>
          <p:spPr>
            <a:xfrm>
              <a:off x="5004559" y="3741068"/>
              <a:ext cx="70855" cy="177425"/>
            </a:xfrm>
            <a:custGeom>
              <a:avLst/>
              <a:gdLst/>
              <a:ahLst/>
              <a:cxnLst/>
              <a:rect l="l" t="t" r="r" b="b"/>
              <a:pathLst>
                <a:path w="2103" h="5266" extrusionOk="0">
                  <a:moveTo>
                    <a:pt x="1" y="1"/>
                  </a:moveTo>
                  <a:lnTo>
                    <a:pt x="1" y="5265"/>
                  </a:lnTo>
                  <a:lnTo>
                    <a:pt x="1160" y="5265"/>
                  </a:lnTo>
                  <a:cubicBezTo>
                    <a:pt x="1680" y="5265"/>
                    <a:pt x="2102" y="4843"/>
                    <a:pt x="2102" y="4322"/>
                  </a:cubicBezTo>
                  <a:lnTo>
                    <a:pt x="2102" y="954"/>
                  </a:lnTo>
                  <a:cubicBezTo>
                    <a:pt x="2102" y="433"/>
                    <a:pt x="1680" y="1"/>
                    <a:pt x="116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9"/>
            <p:cNvSpPr/>
            <p:nvPr/>
          </p:nvSpPr>
          <p:spPr>
            <a:xfrm>
              <a:off x="4976088" y="3812228"/>
              <a:ext cx="56637" cy="21226"/>
            </a:xfrm>
            <a:custGeom>
              <a:avLst/>
              <a:gdLst/>
              <a:ahLst/>
              <a:cxnLst/>
              <a:rect l="l" t="t" r="r" b="b"/>
              <a:pathLst>
                <a:path w="1681" h="630" extrusionOk="0">
                  <a:moveTo>
                    <a:pt x="315" y="1"/>
                  </a:moveTo>
                  <a:cubicBezTo>
                    <a:pt x="138" y="1"/>
                    <a:pt x="1" y="138"/>
                    <a:pt x="1" y="315"/>
                  </a:cubicBezTo>
                  <a:cubicBezTo>
                    <a:pt x="1" y="492"/>
                    <a:pt x="138" y="629"/>
                    <a:pt x="315" y="629"/>
                  </a:cubicBezTo>
                  <a:lnTo>
                    <a:pt x="1366" y="629"/>
                  </a:lnTo>
                  <a:cubicBezTo>
                    <a:pt x="1543" y="629"/>
                    <a:pt x="1680" y="492"/>
                    <a:pt x="1680" y="315"/>
                  </a:cubicBezTo>
                  <a:cubicBezTo>
                    <a:pt x="1680" y="138"/>
                    <a:pt x="1543" y="1"/>
                    <a:pt x="1366"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9"/>
            <p:cNvSpPr/>
            <p:nvPr/>
          </p:nvSpPr>
          <p:spPr>
            <a:xfrm>
              <a:off x="4976088" y="3854581"/>
              <a:ext cx="56637" cy="21226"/>
            </a:xfrm>
            <a:custGeom>
              <a:avLst/>
              <a:gdLst/>
              <a:ahLst/>
              <a:cxnLst/>
              <a:rect l="l" t="t" r="r" b="b"/>
              <a:pathLst>
                <a:path w="1681" h="630" extrusionOk="0">
                  <a:moveTo>
                    <a:pt x="315" y="1"/>
                  </a:moveTo>
                  <a:cubicBezTo>
                    <a:pt x="138" y="1"/>
                    <a:pt x="1" y="148"/>
                    <a:pt x="1" y="315"/>
                  </a:cubicBezTo>
                  <a:cubicBezTo>
                    <a:pt x="1" y="492"/>
                    <a:pt x="138" y="629"/>
                    <a:pt x="315" y="629"/>
                  </a:cubicBezTo>
                  <a:lnTo>
                    <a:pt x="1366" y="629"/>
                  </a:lnTo>
                  <a:cubicBezTo>
                    <a:pt x="1543" y="629"/>
                    <a:pt x="1680" y="492"/>
                    <a:pt x="1680" y="315"/>
                  </a:cubicBezTo>
                  <a:cubicBezTo>
                    <a:pt x="1680" y="148"/>
                    <a:pt x="1543" y="1"/>
                    <a:pt x="1366"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9"/>
            <p:cNvSpPr/>
            <p:nvPr/>
          </p:nvSpPr>
          <p:spPr>
            <a:xfrm>
              <a:off x="4969147" y="3719909"/>
              <a:ext cx="70855" cy="42722"/>
            </a:xfrm>
            <a:custGeom>
              <a:avLst/>
              <a:gdLst/>
              <a:ahLst/>
              <a:cxnLst/>
              <a:rect l="l" t="t" r="r" b="b"/>
              <a:pathLst>
                <a:path w="2103" h="1268" extrusionOk="0">
                  <a:moveTo>
                    <a:pt x="737" y="0"/>
                  </a:moveTo>
                  <a:cubicBezTo>
                    <a:pt x="325" y="0"/>
                    <a:pt x="0" y="334"/>
                    <a:pt x="0" y="737"/>
                  </a:cubicBezTo>
                  <a:lnTo>
                    <a:pt x="0" y="943"/>
                  </a:lnTo>
                  <a:cubicBezTo>
                    <a:pt x="0" y="1120"/>
                    <a:pt x="138" y="1267"/>
                    <a:pt x="315" y="1267"/>
                  </a:cubicBezTo>
                  <a:lnTo>
                    <a:pt x="1788" y="1267"/>
                  </a:lnTo>
                  <a:cubicBezTo>
                    <a:pt x="1965" y="1267"/>
                    <a:pt x="2102" y="1120"/>
                    <a:pt x="2102" y="943"/>
                  </a:cubicBezTo>
                  <a:lnTo>
                    <a:pt x="2102" y="737"/>
                  </a:lnTo>
                  <a:cubicBezTo>
                    <a:pt x="2102" y="334"/>
                    <a:pt x="1768" y="0"/>
                    <a:pt x="1366"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9"/>
            <p:cNvSpPr/>
            <p:nvPr/>
          </p:nvSpPr>
          <p:spPr>
            <a:xfrm>
              <a:off x="5004559" y="3719909"/>
              <a:ext cx="35445" cy="42722"/>
            </a:xfrm>
            <a:custGeom>
              <a:avLst/>
              <a:gdLst/>
              <a:ahLst/>
              <a:cxnLst/>
              <a:rect l="l" t="t" r="r" b="b"/>
              <a:pathLst>
                <a:path w="1052" h="1268" extrusionOk="0">
                  <a:moveTo>
                    <a:pt x="1" y="0"/>
                  </a:moveTo>
                  <a:lnTo>
                    <a:pt x="1" y="1267"/>
                  </a:lnTo>
                  <a:lnTo>
                    <a:pt x="737" y="1267"/>
                  </a:lnTo>
                  <a:cubicBezTo>
                    <a:pt x="914" y="1267"/>
                    <a:pt x="1051" y="1120"/>
                    <a:pt x="1051" y="943"/>
                  </a:cubicBezTo>
                  <a:lnTo>
                    <a:pt x="1051" y="737"/>
                  </a:lnTo>
                  <a:cubicBezTo>
                    <a:pt x="1051" y="334"/>
                    <a:pt x="717" y="0"/>
                    <a:pt x="31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9"/>
            <p:cNvSpPr/>
            <p:nvPr/>
          </p:nvSpPr>
          <p:spPr>
            <a:xfrm>
              <a:off x="5004559" y="3812228"/>
              <a:ext cx="28167" cy="21226"/>
            </a:xfrm>
            <a:custGeom>
              <a:avLst/>
              <a:gdLst/>
              <a:ahLst/>
              <a:cxnLst/>
              <a:rect l="l" t="t" r="r" b="b"/>
              <a:pathLst>
                <a:path w="836" h="630" extrusionOk="0">
                  <a:moveTo>
                    <a:pt x="1" y="1"/>
                  </a:moveTo>
                  <a:lnTo>
                    <a:pt x="1" y="629"/>
                  </a:lnTo>
                  <a:lnTo>
                    <a:pt x="521" y="629"/>
                  </a:lnTo>
                  <a:cubicBezTo>
                    <a:pt x="698" y="629"/>
                    <a:pt x="835" y="492"/>
                    <a:pt x="835" y="315"/>
                  </a:cubicBezTo>
                  <a:cubicBezTo>
                    <a:pt x="835" y="138"/>
                    <a:pt x="698" y="1"/>
                    <a:pt x="52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9"/>
            <p:cNvSpPr/>
            <p:nvPr/>
          </p:nvSpPr>
          <p:spPr>
            <a:xfrm>
              <a:off x="5004559" y="3854581"/>
              <a:ext cx="28167" cy="21226"/>
            </a:xfrm>
            <a:custGeom>
              <a:avLst/>
              <a:gdLst/>
              <a:ahLst/>
              <a:cxnLst/>
              <a:rect l="l" t="t" r="r" b="b"/>
              <a:pathLst>
                <a:path w="836" h="630" extrusionOk="0">
                  <a:moveTo>
                    <a:pt x="1" y="1"/>
                  </a:moveTo>
                  <a:lnTo>
                    <a:pt x="1" y="629"/>
                  </a:lnTo>
                  <a:lnTo>
                    <a:pt x="521" y="629"/>
                  </a:lnTo>
                  <a:cubicBezTo>
                    <a:pt x="698" y="629"/>
                    <a:pt x="835" y="492"/>
                    <a:pt x="835" y="315"/>
                  </a:cubicBezTo>
                  <a:cubicBezTo>
                    <a:pt x="835" y="148"/>
                    <a:pt x="698" y="1"/>
                    <a:pt x="52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 name="Google Shape;2001;p49"/>
          <p:cNvGrpSpPr/>
          <p:nvPr/>
        </p:nvGrpSpPr>
        <p:grpSpPr>
          <a:xfrm>
            <a:off x="5340108" y="3555419"/>
            <a:ext cx="363074" cy="363209"/>
            <a:chOff x="5340108" y="3555419"/>
            <a:chExt cx="363074" cy="363209"/>
          </a:xfrm>
        </p:grpSpPr>
        <p:sp>
          <p:nvSpPr>
            <p:cNvPr id="2002" name="Google Shape;2002;p49"/>
            <p:cNvSpPr/>
            <p:nvPr/>
          </p:nvSpPr>
          <p:spPr>
            <a:xfrm>
              <a:off x="5455608" y="3555756"/>
              <a:ext cx="218765" cy="173449"/>
            </a:xfrm>
            <a:custGeom>
              <a:avLst/>
              <a:gdLst/>
              <a:ahLst/>
              <a:cxnLst/>
              <a:rect l="l" t="t" r="r" b="b"/>
              <a:pathLst>
                <a:path w="6493" h="5148" extrusionOk="0">
                  <a:moveTo>
                    <a:pt x="2927" y="0"/>
                  </a:moveTo>
                  <a:cubicBezTo>
                    <a:pt x="2191" y="79"/>
                    <a:pt x="1523" y="393"/>
                    <a:pt x="1012" y="875"/>
                  </a:cubicBezTo>
                  <a:lnTo>
                    <a:pt x="973" y="1287"/>
                  </a:lnTo>
                  <a:lnTo>
                    <a:pt x="590" y="1366"/>
                  </a:lnTo>
                  <a:cubicBezTo>
                    <a:pt x="266" y="1818"/>
                    <a:pt x="59" y="2358"/>
                    <a:pt x="0" y="2938"/>
                  </a:cubicBezTo>
                  <a:lnTo>
                    <a:pt x="462" y="3252"/>
                  </a:lnTo>
                  <a:lnTo>
                    <a:pt x="0" y="3566"/>
                  </a:lnTo>
                  <a:cubicBezTo>
                    <a:pt x="59" y="4155"/>
                    <a:pt x="266" y="4686"/>
                    <a:pt x="590" y="5147"/>
                  </a:cubicBezTo>
                  <a:lnTo>
                    <a:pt x="5904" y="5147"/>
                  </a:lnTo>
                  <a:cubicBezTo>
                    <a:pt x="6227" y="4686"/>
                    <a:pt x="6434" y="4155"/>
                    <a:pt x="6493" y="3566"/>
                  </a:cubicBezTo>
                  <a:lnTo>
                    <a:pt x="6238" y="3252"/>
                  </a:lnTo>
                  <a:lnTo>
                    <a:pt x="6493" y="2938"/>
                  </a:lnTo>
                  <a:cubicBezTo>
                    <a:pt x="6434" y="2358"/>
                    <a:pt x="6227" y="1818"/>
                    <a:pt x="5904" y="1366"/>
                  </a:cubicBezTo>
                  <a:lnTo>
                    <a:pt x="5559" y="1218"/>
                  </a:lnTo>
                  <a:lnTo>
                    <a:pt x="5481" y="875"/>
                  </a:lnTo>
                  <a:cubicBezTo>
                    <a:pt x="4970" y="393"/>
                    <a:pt x="4302" y="79"/>
                    <a:pt x="3566" y="0"/>
                  </a:cubicBezTo>
                  <a:lnTo>
                    <a:pt x="3242" y="207"/>
                  </a:lnTo>
                  <a:lnTo>
                    <a:pt x="2927"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9"/>
            <p:cNvSpPr/>
            <p:nvPr/>
          </p:nvSpPr>
          <p:spPr>
            <a:xfrm>
              <a:off x="5564808" y="3555756"/>
              <a:ext cx="109568" cy="173449"/>
            </a:xfrm>
            <a:custGeom>
              <a:avLst/>
              <a:gdLst/>
              <a:ahLst/>
              <a:cxnLst/>
              <a:rect l="l" t="t" r="r" b="b"/>
              <a:pathLst>
                <a:path w="3252" h="5148" extrusionOk="0">
                  <a:moveTo>
                    <a:pt x="325" y="0"/>
                  </a:moveTo>
                  <a:lnTo>
                    <a:pt x="1" y="207"/>
                  </a:lnTo>
                  <a:lnTo>
                    <a:pt x="1" y="5147"/>
                  </a:lnTo>
                  <a:lnTo>
                    <a:pt x="2663" y="5147"/>
                  </a:lnTo>
                  <a:cubicBezTo>
                    <a:pt x="2986" y="4686"/>
                    <a:pt x="3193" y="4155"/>
                    <a:pt x="3252" y="3566"/>
                  </a:cubicBezTo>
                  <a:lnTo>
                    <a:pt x="2997" y="3252"/>
                  </a:lnTo>
                  <a:lnTo>
                    <a:pt x="3252" y="2938"/>
                  </a:lnTo>
                  <a:cubicBezTo>
                    <a:pt x="3193" y="2358"/>
                    <a:pt x="2986" y="1818"/>
                    <a:pt x="2663" y="1366"/>
                  </a:cubicBezTo>
                  <a:lnTo>
                    <a:pt x="2318" y="1218"/>
                  </a:lnTo>
                  <a:lnTo>
                    <a:pt x="2240" y="875"/>
                  </a:lnTo>
                  <a:cubicBezTo>
                    <a:pt x="1729" y="393"/>
                    <a:pt x="1061" y="79"/>
                    <a:pt x="32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9"/>
            <p:cNvSpPr/>
            <p:nvPr/>
          </p:nvSpPr>
          <p:spPr>
            <a:xfrm>
              <a:off x="5454934" y="3555419"/>
              <a:ext cx="220113" cy="173786"/>
            </a:xfrm>
            <a:custGeom>
              <a:avLst/>
              <a:gdLst/>
              <a:ahLst/>
              <a:cxnLst/>
              <a:rect l="l" t="t" r="r" b="b"/>
              <a:pathLst>
                <a:path w="6533" h="5158" extrusionOk="0">
                  <a:moveTo>
                    <a:pt x="3262" y="1"/>
                  </a:moveTo>
                  <a:cubicBezTo>
                    <a:pt x="3163" y="1"/>
                    <a:pt x="3056" y="1"/>
                    <a:pt x="2947" y="10"/>
                  </a:cubicBezTo>
                  <a:lnTo>
                    <a:pt x="2947" y="2948"/>
                  </a:lnTo>
                  <a:lnTo>
                    <a:pt x="1886" y="2948"/>
                  </a:lnTo>
                  <a:cubicBezTo>
                    <a:pt x="1818" y="2171"/>
                    <a:pt x="1504" y="1455"/>
                    <a:pt x="1032" y="885"/>
                  </a:cubicBezTo>
                  <a:cubicBezTo>
                    <a:pt x="875" y="1032"/>
                    <a:pt x="738" y="1199"/>
                    <a:pt x="610" y="1376"/>
                  </a:cubicBezTo>
                  <a:cubicBezTo>
                    <a:pt x="963" y="1818"/>
                    <a:pt x="1190" y="2358"/>
                    <a:pt x="1248" y="2948"/>
                  </a:cubicBezTo>
                  <a:lnTo>
                    <a:pt x="20" y="2948"/>
                  </a:lnTo>
                  <a:cubicBezTo>
                    <a:pt x="11" y="3046"/>
                    <a:pt x="1" y="3153"/>
                    <a:pt x="1" y="3262"/>
                  </a:cubicBezTo>
                  <a:cubicBezTo>
                    <a:pt x="1" y="3369"/>
                    <a:pt x="11" y="3478"/>
                    <a:pt x="20" y="3576"/>
                  </a:cubicBezTo>
                  <a:lnTo>
                    <a:pt x="1248" y="3576"/>
                  </a:lnTo>
                  <a:cubicBezTo>
                    <a:pt x="1190" y="4165"/>
                    <a:pt x="963" y="4705"/>
                    <a:pt x="610" y="5157"/>
                  </a:cubicBezTo>
                  <a:lnTo>
                    <a:pt x="1376" y="5157"/>
                  </a:lnTo>
                  <a:cubicBezTo>
                    <a:pt x="1651" y="4686"/>
                    <a:pt x="1838" y="4155"/>
                    <a:pt x="1886" y="3576"/>
                  </a:cubicBezTo>
                  <a:lnTo>
                    <a:pt x="2947" y="3576"/>
                  </a:lnTo>
                  <a:lnTo>
                    <a:pt x="2947" y="5157"/>
                  </a:lnTo>
                  <a:lnTo>
                    <a:pt x="3586" y="5157"/>
                  </a:lnTo>
                  <a:lnTo>
                    <a:pt x="3586" y="3576"/>
                  </a:lnTo>
                  <a:lnTo>
                    <a:pt x="4647" y="3576"/>
                  </a:lnTo>
                  <a:cubicBezTo>
                    <a:pt x="4695" y="4155"/>
                    <a:pt x="4872" y="4686"/>
                    <a:pt x="5158" y="5157"/>
                  </a:cubicBezTo>
                  <a:lnTo>
                    <a:pt x="5924" y="5157"/>
                  </a:lnTo>
                  <a:cubicBezTo>
                    <a:pt x="5570" y="4705"/>
                    <a:pt x="5344" y="4165"/>
                    <a:pt x="5285" y="3576"/>
                  </a:cubicBezTo>
                  <a:lnTo>
                    <a:pt x="6513" y="3576"/>
                  </a:lnTo>
                  <a:cubicBezTo>
                    <a:pt x="6522" y="3478"/>
                    <a:pt x="6533" y="3369"/>
                    <a:pt x="6533" y="3262"/>
                  </a:cubicBezTo>
                  <a:cubicBezTo>
                    <a:pt x="6533" y="3153"/>
                    <a:pt x="6522" y="3046"/>
                    <a:pt x="6513" y="2948"/>
                  </a:cubicBezTo>
                  <a:lnTo>
                    <a:pt x="5285" y="2948"/>
                  </a:lnTo>
                  <a:cubicBezTo>
                    <a:pt x="5344" y="2358"/>
                    <a:pt x="5570" y="1818"/>
                    <a:pt x="5924" y="1376"/>
                  </a:cubicBezTo>
                  <a:cubicBezTo>
                    <a:pt x="5796" y="1199"/>
                    <a:pt x="5658" y="1032"/>
                    <a:pt x="5501" y="885"/>
                  </a:cubicBezTo>
                  <a:cubicBezTo>
                    <a:pt x="5020" y="1455"/>
                    <a:pt x="4715" y="2171"/>
                    <a:pt x="4647" y="2948"/>
                  </a:cubicBezTo>
                  <a:lnTo>
                    <a:pt x="3586" y="2948"/>
                  </a:lnTo>
                  <a:lnTo>
                    <a:pt x="3586" y="10"/>
                  </a:lnTo>
                  <a:cubicBezTo>
                    <a:pt x="3478" y="1"/>
                    <a:pt x="3370" y="1"/>
                    <a:pt x="3262"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9"/>
            <p:cNvSpPr/>
            <p:nvPr/>
          </p:nvSpPr>
          <p:spPr>
            <a:xfrm>
              <a:off x="5564808" y="3555419"/>
              <a:ext cx="110242" cy="173786"/>
            </a:xfrm>
            <a:custGeom>
              <a:avLst/>
              <a:gdLst/>
              <a:ahLst/>
              <a:cxnLst/>
              <a:rect l="l" t="t" r="r" b="b"/>
              <a:pathLst>
                <a:path w="3272" h="5158" extrusionOk="0">
                  <a:moveTo>
                    <a:pt x="1" y="1"/>
                  </a:moveTo>
                  <a:lnTo>
                    <a:pt x="1" y="5157"/>
                  </a:lnTo>
                  <a:lnTo>
                    <a:pt x="325" y="5157"/>
                  </a:lnTo>
                  <a:lnTo>
                    <a:pt x="325" y="3576"/>
                  </a:lnTo>
                  <a:lnTo>
                    <a:pt x="1386" y="3576"/>
                  </a:lnTo>
                  <a:cubicBezTo>
                    <a:pt x="1434" y="4155"/>
                    <a:pt x="1611" y="4686"/>
                    <a:pt x="1897" y="5157"/>
                  </a:cubicBezTo>
                  <a:lnTo>
                    <a:pt x="2663" y="5157"/>
                  </a:lnTo>
                  <a:cubicBezTo>
                    <a:pt x="2309" y="4705"/>
                    <a:pt x="2083" y="4165"/>
                    <a:pt x="2024" y="3576"/>
                  </a:cubicBezTo>
                  <a:lnTo>
                    <a:pt x="3252" y="3576"/>
                  </a:lnTo>
                  <a:cubicBezTo>
                    <a:pt x="3261" y="3478"/>
                    <a:pt x="3272" y="3369"/>
                    <a:pt x="3272" y="3262"/>
                  </a:cubicBezTo>
                  <a:cubicBezTo>
                    <a:pt x="3272" y="3153"/>
                    <a:pt x="3261" y="3046"/>
                    <a:pt x="3252" y="2948"/>
                  </a:cubicBezTo>
                  <a:lnTo>
                    <a:pt x="2024" y="2948"/>
                  </a:lnTo>
                  <a:cubicBezTo>
                    <a:pt x="2083" y="2358"/>
                    <a:pt x="2309" y="1818"/>
                    <a:pt x="2663" y="1376"/>
                  </a:cubicBezTo>
                  <a:cubicBezTo>
                    <a:pt x="2535" y="1199"/>
                    <a:pt x="2397" y="1032"/>
                    <a:pt x="2240" y="885"/>
                  </a:cubicBezTo>
                  <a:cubicBezTo>
                    <a:pt x="1759" y="1455"/>
                    <a:pt x="1454" y="2171"/>
                    <a:pt x="1386" y="2948"/>
                  </a:cubicBezTo>
                  <a:lnTo>
                    <a:pt x="325" y="2948"/>
                  </a:lnTo>
                  <a:lnTo>
                    <a:pt x="325" y="10"/>
                  </a:lnTo>
                  <a:cubicBezTo>
                    <a:pt x="217" y="1"/>
                    <a:pt x="109" y="1"/>
                    <a:pt x="1"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9"/>
            <p:cNvSpPr/>
            <p:nvPr/>
          </p:nvSpPr>
          <p:spPr>
            <a:xfrm>
              <a:off x="5361301" y="3718561"/>
              <a:ext cx="86724" cy="21226"/>
            </a:xfrm>
            <a:custGeom>
              <a:avLst/>
              <a:gdLst/>
              <a:ahLst/>
              <a:cxnLst/>
              <a:rect l="l" t="t" r="r" b="b"/>
              <a:pathLst>
                <a:path w="2574" h="630" extrusionOk="0">
                  <a:moveTo>
                    <a:pt x="324" y="1"/>
                  </a:moveTo>
                  <a:cubicBezTo>
                    <a:pt x="147" y="1"/>
                    <a:pt x="0" y="138"/>
                    <a:pt x="0" y="315"/>
                  </a:cubicBezTo>
                  <a:cubicBezTo>
                    <a:pt x="0" y="492"/>
                    <a:pt x="147" y="629"/>
                    <a:pt x="324" y="629"/>
                  </a:cubicBezTo>
                  <a:lnTo>
                    <a:pt x="2260" y="629"/>
                  </a:lnTo>
                  <a:cubicBezTo>
                    <a:pt x="2426" y="629"/>
                    <a:pt x="2574" y="492"/>
                    <a:pt x="2574" y="315"/>
                  </a:cubicBezTo>
                  <a:cubicBezTo>
                    <a:pt x="2574" y="138"/>
                    <a:pt x="2426" y="1"/>
                    <a:pt x="226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9"/>
            <p:cNvSpPr/>
            <p:nvPr/>
          </p:nvSpPr>
          <p:spPr>
            <a:xfrm>
              <a:off x="5444355" y="3736115"/>
              <a:ext cx="241272" cy="182512"/>
            </a:xfrm>
            <a:custGeom>
              <a:avLst/>
              <a:gdLst/>
              <a:ahLst/>
              <a:cxnLst/>
              <a:rect l="l" t="t" r="r" b="b"/>
              <a:pathLst>
                <a:path w="7161" h="5417" extrusionOk="0">
                  <a:moveTo>
                    <a:pt x="2348" y="2004"/>
                  </a:moveTo>
                  <a:lnTo>
                    <a:pt x="2407" y="2633"/>
                  </a:lnTo>
                  <a:lnTo>
                    <a:pt x="1552" y="2633"/>
                  </a:lnTo>
                  <a:lnTo>
                    <a:pt x="1434" y="2004"/>
                  </a:lnTo>
                  <a:close/>
                  <a:moveTo>
                    <a:pt x="4175" y="2004"/>
                  </a:moveTo>
                  <a:lnTo>
                    <a:pt x="4116" y="2633"/>
                  </a:lnTo>
                  <a:lnTo>
                    <a:pt x="3045" y="2633"/>
                  </a:lnTo>
                  <a:lnTo>
                    <a:pt x="2986" y="2004"/>
                  </a:lnTo>
                  <a:close/>
                  <a:moveTo>
                    <a:pt x="5727" y="2004"/>
                  </a:moveTo>
                  <a:lnTo>
                    <a:pt x="5609" y="2633"/>
                  </a:lnTo>
                  <a:lnTo>
                    <a:pt x="4754" y="2633"/>
                  </a:lnTo>
                  <a:lnTo>
                    <a:pt x="4804" y="2004"/>
                  </a:lnTo>
                  <a:close/>
                  <a:moveTo>
                    <a:pt x="2466" y="3262"/>
                  </a:moveTo>
                  <a:lnTo>
                    <a:pt x="2525" y="3900"/>
                  </a:lnTo>
                  <a:lnTo>
                    <a:pt x="1788" y="3900"/>
                  </a:lnTo>
                  <a:lnTo>
                    <a:pt x="1670" y="3262"/>
                  </a:lnTo>
                  <a:close/>
                  <a:moveTo>
                    <a:pt x="4057" y="3262"/>
                  </a:moveTo>
                  <a:lnTo>
                    <a:pt x="3998" y="3900"/>
                  </a:lnTo>
                  <a:lnTo>
                    <a:pt x="3154" y="3900"/>
                  </a:lnTo>
                  <a:lnTo>
                    <a:pt x="3104" y="3262"/>
                  </a:lnTo>
                  <a:close/>
                  <a:moveTo>
                    <a:pt x="5491" y="3262"/>
                  </a:moveTo>
                  <a:lnTo>
                    <a:pt x="5373" y="3900"/>
                  </a:lnTo>
                  <a:lnTo>
                    <a:pt x="4636" y="3900"/>
                  </a:lnTo>
                  <a:lnTo>
                    <a:pt x="4695" y="3262"/>
                  </a:lnTo>
                  <a:close/>
                  <a:moveTo>
                    <a:pt x="561" y="1"/>
                  </a:moveTo>
                  <a:lnTo>
                    <a:pt x="0" y="285"/>
                  </a:lnTo>
                  <a:lnTo>
                    <a:pt x="747" y="1788"/>
                  </a:lnTo>
                  <a:lnTo>
                    <a:pt x="1375" y="5157"/>
                  </a:lnTo>
                  <a:cubicBezTo>
                    <a:pt x="1402" y="5307"/>
                    <a:pt x="1538" y="5417"/>
                    <a:pt x="1687" y="5417"/>
                  </a:cubicBezTo>
                  <a:cubicBezTo>
                    <a:pt x="1704" y="5417"/>
                    <a:pt x="1722" y="5415"/>
                    <a:pt x="1739" y="5412"/>
                  </a:cubicBezTo>
                  <a:cubicBezTo>
                    <a:pt x="1916" y="5373"/>
                    <a:pt x="2024" y="5216"/>
                    <a:pt x="1995" y="5039"/>
                  </a:cubicBezTo>
                  <a:lnTo>
                    <a:pt x="1906" y="4528"/>
                  </a:lnTo>
                  <a:lnTo>
                    <a:pt x="2584" y="4528"/>
                  </a:lnTo>
                  <a:lnTo>
                    <a:pt x="2633" y="5128"/>
                  </a:lnTo>
                  <a:cubicBezTo>
                    <a:pt x="2651" y="5284"/>
                    <a:pt x="2782" y="5414"/>
                    <a:pt x="2943" y="5414"/>
                  </a:cubicBezTo>
                  <a:cubicBezTo>
                    <a:pt x="2954" y="5414"/>
                    <a:pt x="2965" y="5413"/>
                    <a:pt x="2977" y="5412"/>
                  </a:cubicBezTo>
                  <a:cubicBezTo>
                    <a:pt x="3154" y="5392"/>
                    <a:pt x="3281" y="5246"/>
                    <a:pt x="3261" y="5069"/>
                  </a:cubicBezTo>
                  <a:lnTo>
                    <a:pt x="3212" y="4528"/>
                  </a:lnTo>
                  <a:lnTo>
                    <a:pt x="3949" y="4528"/>
                  </a:lnTo>
                  <a:lnTo>
                    <a:pt x="3900" y="5069"/>
                  </a:lnTo>
                  <a:cubicBezTo>
                    <a:pt x="3880" y="5246"/>
                    <a:pt x="4008" y="5392"/>
                    <a:pt x="4184" y="5412"/>
                  </a:cubicBezTo>
                  <a:cubicBezTo>
                    <a:pt x="4195" y="5413"/>
                    <a:pt x="4206" y="5414"/>
                    <a:pt x="4217" y="5414"/>
                  </a:cubicBezTo>
                  <a:cubicBezTo>
                    <a:pt x="4371" y="5414"/>
                    <a:pt x="4510" y="5284"/>
                    <a:pt x="4529" y="5128"/>
                  </a:cubicBezTo>
                  <a:lnTo>
                    <a:pt x="4577" y="4528"/>
                  </a:lnTo>
                  <a:lnTo>
                    <a:pt x="5255" y="4528"/>
                  </a:lnTo>
                  <a:lnTo>
                    <a:pt x="5167" y="5039"/>
                  </a:lnTo>
                  <a:cubicBezTo>
                    <a:pt x="5127" y="5216"/>
                    <a:pt x="5245" y="5373"/>
                    <a:pt x="5413" y="5412"/>
                  </a:cubicBezTo>
                  <a:cubicBezTo>
                    <a:pt x="5431" y="5415"/>
                    <a:pt x="5449" y="5417"/>
                    <a:pt x="5468" y="5417"/>
                  </a:cubicBezTo>
                  <a:cubicBezTo>
                    <a:pt x="5623" y="5417"/>
                    <a:pt x="5759" y="5307"/>
                    <a:pt x="5786" y="5157"/>
                  </a:cubicBezTo>
                  <a:lnTo>
                    <a:pt x="6404" y="1788"/>
                  </a:lnTo>
                  <a:lnTo>
                    <a:pt x="7161" y="285"/>
                  </a:lnTo>
                  <a:lnTo>
                    <a:pt x="6591" y="1"/>
                  </a:lnTo>
                  <a:lnTo>
                    <a:pt x="5913" y="1376"/>
                  </a:lnTo>
                  <a:lnTo>
                    <a:pt x="4863" y="1376"/>
                  </a:lnTo>
                  <a:lnTo>
                    <a:pt x="4970" y="138"/>
                  </a:lnTo>
                  <a:lnTo>
                    <a:pt x="4342" y="79"/>
                  </a:lnTo>
                  <a:lnTo>
                    <a:pt x="4234" y="1376"/>
                  </a:lnTo>
                  <a:lnTo>
                    <a:pt x="2927" y="1376"/>
                  </a:lnTo>
                  <a:lnTo>
                    <a:pt x="2809" y="79"/>
                  </a:lnTo>
                  <a:lnTo>
                    <a:pt x="2181" y="138"/>
                  </a:lnTo>
                  <a:lnTo>
                    <a:pt x="2299" y="1376"/>
                  </a:lnTo>
                  <a:lnTo>
                    <a:pt x="1248" y="1376"/>
                  </a:lnTo>
                  <a:lnTo>
                    <a:pt x="561"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9"/>
            <p:cNvSpPr/>
            <p:nvPr/>
          </p:nvSpPr>
          <p:spPr>
            <a:xfrm>
              <a:off x="5564808" y="3736115"/>
              <a:ext cx="120821" cy="182512"/>
            </a:xfrm>
            <a:custGeom>
              <a:avLst/>
              <a:gdLst/>
              <a:ahLst/>
              <a:cxnLst/>
              <a:rect l="l" t="t" r="r" b="b"/>
              <a:pathLst>
                <a:path w="3586" h="5417" extrusionOk="0">
                  <a:moveTo>
                    <a:pt x="2152" y="2004"/>
                  </a:moveTo>
                  <a:lnTo>
                    <a:pt x="2034" y="2633"/>
                  </a:lnTo>
                  <a:lnTo>
                    <a:pt x="1179" y="2633"/>
                  </a:lnTo>
                  <a:lnTo>
                    <a:pt x="1229" y="2004"/>
                  </a:lnTo>
                  <a:close/>
                  <a:moveTo>
                    <a:pt x="1916" y="3262"/>
                  </a:moveTo>
                  <a:lnTo>
                    <a:pt x="1798" y="3900"/>
                  </a:lnTo>
                  <a:lnTo>
                    <a:pt x="1061" y="3900"/>
                  </a:lnTo>
                  <a:lnTo>
                    <a:pt x="1120" y="3262"/>
                  </a:lnTo>
                  <a:close/>
                  <a:moveTo>
                    <a:pt x="3016" y="1"/>
                  </a:moveTo>
                  <a:lnTo>
                    <a:pt x="2338" y="1376"/>
                  </a:lnTo>
                  <a:lnTo>
                    <a:pt x="1288" y="1376"/>
                  </a:lnTo>
                  <a:lnTo>
                    <a:pt x="1395" y="138"/>
                  </a:lnTo>
                  <a:lnTo>
                    <a:pt x="767" y="79"/>
                  </a:lnTo>
                  <a:lnTo>
                    <a:pt x="659" y="1376"/>
                  </a:lnTo>
                  <a:lnTo>
                    <a:pt x="1" y="1376"/>
                  </a:lnTo>
                  <a:lnTo>
                    <a:pt x="1" y="2004"/>
                  </a:lnTo>
                  <a:lnTo>
                    <a:pt x="600" y="2004"/>
                  </a:lnTo>
                  <a:lnTo>
                    <a:pt x="541" y="2633"/>
                  </a:lnTo>
                  <a:lnTo>
                    <a:pt x="1" y="2633"/>
                  </a:lnTo>
                  <a:lnTo>
                    <a:pt x="1" y="3262"/>
                  </a:lnTo>
                  <a:lnTo>
                    <a:pt x="482" y="3262"/>
                  </a:lnTo>
                  <a:lnTo>
                    <a:pt x="423" y="3900"/>
                  </a:lnTo>
                  <a:lnTo>
                    <a:pt x="1" y="3900"/>
                  </a:lnTo>
                  <a:lnTo>
                    <a:pt x="1" y="4528"/>
                  </a:lnTo>
                  <a:lnTo>
                    <a:pt x="374" y="4528"/>
                  </a:lnTo>
                  <a:lnTo>
                    <a:pt x="325" y="5069"/>
                  </a:lnTo>
                  <a:cubicBezTo>
                    <a:pt x="305" y="5246"/>
                    <a:pt x="433" y="5392"/>
                    <a:pt x="609" y="5412"/>
                  </a:cubicBezTo>
                  <a:cubicBezTo>
                    <a:pt x="620" y="5413"/>
                    <a:pt x="631" y="5414"/>
                    <a:pt x="642" y="5414"/>
                  </a:cubicBezTo>
                  <a:cubicBezTo>
                    <a:pt x="796" y="5414"/>
                    <a:pt x="935" y="5284"/>
                    <a:pt x="954" y="5128"/>
                  </a:cubicBezTo>
                  <a:lnTo>
                    <a:pt x="1002" y="4528"/>
                  </a:lnTo>
                  <a:lnTo>
                    <a:pt x="1680" y="4528"/>
                  </a:lnTo>
                  <a:lnTo>
                    <a:pt x="1592" y="5039"/>
                  </a:lnTo>
                  <a:cubicBezTo>
                    <a:pt x="1552" y="5216"/>
                    <a:pt x="1670" y="5373"/>
                    <a:pt x="1838" y="5412"/>
                  </a:cubicBezTo>
                  <a:cubicBezTo>
                    <a:pt x="1856" y="5415"/>
                    <a:pt x="1874" y="5417"/>
                    <a:pt x="1893" y="5417"/>
                  </a:cubicBezTo>
                  <a:cubicBezTo>
                    <a:pt x="2048" y="5417"/>
                    <a:pt x="2184" y="5307"/>
                    <a:pt x="2211" y="5157"/>
                  </a:cubicBezTo>
                  <a:lnTo>
                    <a:pt x="2829" y="1788"/>
                  </a:lnTo>
                  <a:lnTo>
                    <a:pt x="3586" y="285"/>
                  </a:lnTo>
                  <a:lnTo>
                    <a:pt x="3016"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9"/>
            <p:cNvSpPr/>
            <p:nvPr/>
          </p:nvSpPr>
          <p:spPr>
            <a:xfrm>
              <a:off x="5426834" y="3707982"/>
              <a:ext cx="276346" cy="42385"/>
            </a:xfrm>
            <a:custGeom>
              <a:avLst/>
              <a:gdLst/>
              <a:ahLst/>
              <a:cxnLst/>
              <a:rect l="l" t="t" r="r" b="b"/>
              <a:pathLst>
                <a:path w="8202" h="1258" extrusionOk="0">
                  <a:moveTo>
                    <a:pt x="629" y="0"/>
                  </a:moveTo>
                  <a:cubicBezTo>
                    <a:pt x="275" y="0"/>
                    <a:pt x="0" y="275"/>
                    <a:pt x="0" y="629"/>
                  </a:cubicBezTo>
                  <a:cubicBezTo>
                    <a:pt x="0" y="973"/>
                    <a:pt x="275" y="1258"/>
                    <a:pt x="629" y="1258"/>
                  </a:cubicBezTo>
                  <a:lnTo>
                    <a:pt x="7572" y="1258"/>
                  </a:lnTo>
                  <a:cubicBezTo>
                    <a:pt x="7917" y="1258"/>
                    <a:pt x="8201" y="973"/>
                    <a:pt x="8201" y="629"/>
                  </a:cubicBezTo>
                  <a:cubicBezTo>
                    <a:pt x="8201" y="275"/>
                    <a:pt x="7917" y="0"/>
                    <a:pt x="7572"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9"/>
            <p:cNvSpPr/>
            <p:nvPr/>
          </p:nvSpPr>
          <p:spPr>
            <a:xfrm>
              <a:off x="5564808" y="3707982"/>
              <a:ext cx="138375" cy="42385"/>
            </a:xfrm>
            <a:custGeom>
              <a:avLst/>
              <a:gdLst/>
              <a:ahLst/>
              <a:cxnLst/>
              <a:rect l="l" t="t" r="r" b="b"/>
              <a:pathLst>
                <a:path w="4107" h="1258" extrusionOk="0">
                  <a:moveTo>
                    <a:pt x="1" y="0"/>
                  </a:moveTo>
                  <a:lnTo>
                    <a:pt x="1" y="1258"/>
                  </a:lnTo>
                  <a:lnTo>
                    <a:pt x="3477" y="1258"/>
                  </a:lnTo>
                  <a:cubicBezTo>
                    <a:pt x="3822" y="1258"/>
                    <a:pt x="4106" y="973"/>
                    <a:pt x="4106" y="629"/>
                  </a:cubicBezTo>
                  <a:cubicBezTo>
                    <a:pt x="4106" y="275"/>
                    <a:pt x="3822" y="0"/>
                    <a:pt x="3477"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9"/>
            <p:cNvSpPr/>
            <p:nvPr/>
          </p:nvSpPr>
          <p:spPr>
            <a:xfrm>
              <a:off x="5340108" y="3555419"/>
              <a:ext cx="42722" cy="347504"/>
            </a:xfrm>
            <a:custGeom>
              <a:avLst/>
              <a:gdLst/>
              <a:ahLst/>
              <a:cxnLst/>
              <a:rect l="l" t="t" r="r" b="b"/>
              <a:pathLst>
                <a:path w="1268" h="10314" extrusionOk="0">
                  <a:moveTo>
                    <a:pt x="315" y="1"/>
                  </a:moveTo>
                  <a:cubicBezTo>
                    <a:pt x="138" y="1"/>
                    <a:pt x="1" y="138"/>
                    <a:pt x="1" y="315"/>
                  </a:cubicBezTo>
                  <a:lnTo>
                    <a:pt x="1" y="10000"/>
                  </a:lnTo>
                  <a:cubicBezTo>
                    <a:pt x="1" y="10176"/>
                    <a:pt x="138" y="10314"/>
                    <a:pt x="315" y="10314"/>
                  </a:cubicBezTo>
                  <a:lnTo>
                    <a:pt x="953" y="10314"/>
                  </a:lnTo>
                  <a:cubicBezTo>
                    <a:pt x="1121" y="10314"/>
                    <a:pt x="1268" y="10176"/>
                    <a:pt x="1268" y="10000"/>
                  </a:cubicBezTo>
                  <a:lnTo>
                    <a:pt x="1268" y="315"/>
                  </a:lnTo>
                  <a:cubicBezTo>
                    <a:pt x="1268" y="138"/>
                    <a:pt x="1121" y="1"/>
                    <a:pt x="953"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 name="Google Shape;2012;p49"/>
          <p:cNvGrpSpPr/>
          <p:nvPr/>
        </p:nvGrpSpPr>
        <p:grpSpPr>
          <a:xfrm>
            <a:off x="5967878" y="3555419"/>
            <a:ext cx="363074" cy="363076"/>
            <a:chOff x="5967878" y="3555419"/>
            <a:chExt cx="363074" cy="363076"/>
          </a:xfrm>
        </p:grpSpPr>
        <p:sp>
          <p:nvSpPr>
            <p:cNvPr id="2013" name="Google Shape;2013;p49"/>
            <p:cNvSpPr/>
            <p:nvPr/>
          </p:nvSpPr>
          <p:spPr>
            <a:xfrm>
              <a:off x="6060871" y="3673547"/>
              <a:ext cx="177425" cy="94676"/>
            </a:xfrm>
            <a:custGeom>
              <a:avLst/>
              <a:gdLst/>
              <a:ahLst/>
              <a:cxnLst/>
              <a:rect l="l" t="t" r="r" b="b"/>
              <a:pathLst>
                <a:path w="5266" h="2810" extrusionOk="0">
                  <a:moveTo>
                    <a:pt x="1444" y="1"/>
                  </a:moveTo>
                  <a:cubicBezTo>
                    <a:pt x="619" y="158"/>
                    <a:pt x="1" y="885"/>
                    <a:pt x="1" y="1759"/>
                  </a:cubicBezTo>
                  <a:lnTo>
                    <a:pt x="1" y="2496"/>
                  </a:lnTo>
                  <a:cubicBezTo>
                    <a:pt x="1" y="2663"/>
                    <a:pt x="138" y="2810"/>
                    <a:pt x="315" y="2810"/>
                  </a:cubicBezTo>
                  <a:lnTo>
                    <a:pt x="4951" y="2810"/>
                  </a:lnTo>
                  <a:cubicBezTo>
                    <a:pt x="5118" y="2810"/>
                    <a:pt x="5265" y="2663"/>
                    <a:pt x="5265" y="2496"/>
                  </a:cubicBezTo>
                  <a:lnTo>
                    <a:pt x="5265" y="1759"/>
                  </a:lnTo>
                  <a:cubicBezTo>
                    <a:pt x="5265" y="885"/>
                    <a:pt x="4637" y="158"/>
                    <a:pt x="3821"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9"/>
            <p:cNvSpPr/>
            <p:nvPr/>
          </p:nvSpPr>
          <p:spPr>
            <a:xfrm>
              <a:off x="6149585" y="3673547"/>
              <a:ext cx="88712" cy="94676"/>
            </a:xfrm>
            <a:custGeom>
              <a:avLst/>
              <a:gdLst/>
              <a:ahLst/>
              <a:cxnLst/>
              <a:rect l="l" t="t" r="r" b="b"/>
              <a:pathLst>
                <a:path w="2633" h="2810" extrusionOk="0">
                  <a:moveTo>
                    <a:pt x="0" y="1"/>
                  </a:moveTo>
                  <a:lnTo>
                    <a:pt x="0" y="2810"/>
                  </a:lnTo>
                  <a:lnTo>
                    <a:pt x="2318" y="2810"/>
                  </a:lnTo>
                  <a:cubicBezTo>
                    <a:pt x="2485" y="2810"/>
                    <a:pt x="2632" y="2663"/>
                    <a:pt x="2632" y="2496"/>
                  </a:cubicBezTo>
                  <a:lnTo>
                    <a:pt x="2632" y="1759"/>
                  </a:lnTo>
                  <a:cubicBezTo>
                    <a:pt x="2632" y="885"/>
                    <a:pt x="2004" y="158"/>
                    <a:pt x="1188"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9"/>
            <p:cNvSpPr/>
            <p:nvPr/>
          </p:nvSpPr>
          <p:spPr>
            <a:xfrm>
              <a:off x="6109524" y="3672233"/>
              <a:ext cx="80121" cy="60444"/>
            </a:xfrm>
            <a:custGeom>
              <a:avLst/>
              <a:gdLst/>
              <a:ahLst/>
              <a:cxnLst/>
              <a:rect l="l" t="t" r="r" b="b"/>
              <a:pathLst>
                <a:path w="2378" h="1794" extrusionOk="0">
                  <a:moveTo>
                    <a:pt x="344" y="1"/>
                  </a:moveTo>
                  <a:cubicBezTo>
                    <a:pt x="226" y="1"/>
                    <a:pt x="109" y="20"/>
                    <a:pt x="0" y="40"/>
                  </a:cubicBezTo>
                  <a:lnTo>
                    <a:pt x="914" y="1631"/>
                  </a:lnTo>
                  <a:cubicBezTo>
                    <a:pt x="973" y="1739"/>
                    <a:pt x="1078" y="1793"/>
                    <a:pt x="1185" y="1793"/>
                  </a:cubicBezTo>
                  <a:cubicBezTo>
                    <a:pt x="1292" y="1793"/>
                    <a:pt x="1400" y="1739"/>
                    <a:pt x="1464" y="1631"/>
                  </a:cubicBezTo>
                  <a:lnTo>
                    <a:pt x="2377" y="40"/>
                  </a:lnTo>
                  <a:cubicBezTo>
                    <a:pt x="2259" y="20"/>
                    <a:pt x="2152" y="1"/>
                    <a:pt x="2034"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9"/>
            <p:cNvSpPr/>
            <p:nvPr/>
          </p:nvSpPr>
          <p:spPr>
            <a:xfrm>
              <a:off x="6149585" y="3672233"/>
              <a:ext cx="40060" cy="60613"/>
            </a:xfrm>
            <a:custGeom>
              <a:avLst/>
              <a:gdLst/>
              <a:ahLst/>
              <a:cxnLst/>
              <a:rect l="l" t="t" r="r" b="b"/>
              <a:pathLst>
                <a:path w="1189" h="1799" extrusionOk="0">
                  <a:moveTo>
                    <a:pt x="0" y="1"/>
                  </a:moveTo>
                  <a:lnTo>
                    <a:pt x="0" y="1798"/>
                  </a:lnTo>
                  <a:cubicBezTo>
                    <a:pt x="108" y="1798"/>
                    <a:pt x="216" y="1740"/>
                    <a:pt x="275" y="1631"/>
                  </a:cubicBezTo>
                  <a:lnTo>
                    <a:pt x="1188" y="40"/>
                  </a:lnTo>
                  <a:cubicBezTo>
                    <a:pt x="1070" y="20"/>
                    <a:pt x="963" y="1"/>
                    <a:pt x="84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9"/>
            <p:cNvSpPr/>
            <p:nvPr/>
          </p:nvSpPr>
          <p:spPr>
            <a:xfrm>
              <a:off x="6138972" y="3711284"/>
              <a:ext cx="21226" cy="56940"/>
            </a:xfrm>
            <a:custGeom>
              <a:avLst/>
              <a:gdLst/>
              <a:ahLst/>
              <a:cxnLst/>
              <a:rect l="l" t="t" r="r" b="b"/>
              <a:pathLst>
                <a:path w="630" h="1690" extrusionOk="0">
                  <a:moveTo>
                    <a:pt x="315" y="1"/>
                  </a:moveTo>
                  <a:cubicBezTo>
                    <a:pt x="138" y="1"/>
                    <a:pt x="1" y="148"/>
                    <a:pt x="1" y="315"/>
                  </a:cubicBezTo>
                  <a:lnTo>
                    <a:pt x="1" y="1376"/>
                  </a:lnTo>
                  <a:cubicBezTo>
                    <a:pt x="1" y="1543"/>
                    <a:pt x="138" y="1690"/>
                    <a:pt x="315" y="1690"/>
                  </a:cubicBezTo>
                  <a:cubicBezTo>
                    <a:pt x="492" y="1690"/>
                    <a:pt x="629" y="1543"/>
                    <a:pt x="629" y="1376"/>
                  </a:cubicBezTo>
                  <a:lnTo>
                    <a:pt x="629" y="315"/>
                  </a:lnTo>
                  <a:cubicBezTo>
                    <a:pt x="629" y="148"/>
                    <a:pt x="492" y="1"/>
                    <a:pt x="315"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9"/>
            <p:cNvSpPr/>
            <p:nvPr/>
          </p:nvSpPr>
          <p:spPr>
            <a:xfrm>
              <a:off x="6149585" y="3711284"/>
              <a:ext cx="10613" cy="56940"/>
            </a:xfrm>
            <a:custGeom>
              <a:avLst/>
              <a:gdLst/>
              <a:ahLst/>
              <a:cxnLst/>
              <a:rect l="l" t="t" r="r" b="b"/>
              <a:pathLst>
                <a:path w="315" h="1690" extrusionOk="0">
                  <a:moveTo>
                    <a:pt x="0" y="1"/>
                  </a:moveTo>
                  <a:lnTo>
                    <a:pt x="0" y="1690"/>
                  </a:lnTo>
                  <a:cubicBezTo>
                    <a:pt x="177" y="1690"/>
                    <a:pt x="314" y="1543"/>
                    <a:pt x="314" y="1376"/>
                  </a:cubicBezTo>
                  <a:lnTo>
                    <a:pt x="314" y="315"/>
                  </a:lnTo>
                  <a:cubicBezTo>
                    <a:pt x="314" y="148"/>
                    <a:pt x="177" y="1"/>
                    <a:pt x="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9"/>
            <p:cNvSpPr/>
            <p:nvPr/>
          </p:nvSpPr>
          <p:spPr>
            <a:xfrm>
              <a:off x="6011241" y="3656700"/>
              <a:ext cx="37399" cy="111522"/>
            </a:xfrm>
            <a:custGeom>
              <a:avLst/>
              <a:gdLst/>
              <a:ahLst/>
              <a:cxnLst/>
              <a:rect l="l" t="t" r="r" b="b"/>
              <a:pathLst>
                <a:path w="1110" h="3310" extrusionOk="0">
                  <a:moveTo>
                    <a:pt x="531" y="0"/>
                  </a:moveTo>
                  <a:lnTo>
                    <a:pt x="30" y="1188"/>
                  </a:lnTo>
                  <a:cubicBezTo>
                    <a:pt x="10" y="1228"/>
                    <a:pt x="1" y="1267"/>
                    <a:pt x="1" y="1306"/>
                  </a:cubicBezTo>
                  <a:lnTo>
                    <a:pt x="1" y="3310"/>
                  </a:lnTo>
                  <a:lnTo>
                    <a:pt x="629" y="3310"/>
                  </a:lnTo>
                  <a:lnTo>
                    <a:pt x="629" y="1376"/>
                  </a:lnTo>
                  <a:lnTo>
                    <a:pt x="1110" y="246"/>
                  </a:lnTo>
                  <a:lnTo>
                    <a:pt x="531"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9"/>
            <p:cNvSpPr/>
            <p:nvPr/>
          </p:nvSpPr>
          <p:spPr>
            <a:xfrm>
              <a:off x="6250159" y="3656700"/>
              <a:ext cx="37769" cy="111522"/>
            </a:xfrm>
            <a:custGeom>
              <a:avLst/>
              <a:gdLst/>
              <a:ahLst/>
              <a:cxnLst/>
              <a:rect l="l" t="t" r="r" b="b"/>
              <a:pathLst>
                <a:path w="1121" h="3310" extrusionOk="0">
                  <a:moveTo>
                    <a:pt x="590" y="0"/>
                  </a:moveTo>
                  <a:lnTo>
                    <a:pt x="1" y="246"/>
                  </a:lnTo>
                  <a:lnTo>
                    <a:pt x="482" y="1376"/>
                  </a:lnTo>
                  <a:lnTo>
                    <a:pt x="482" y="3310"/>
                  </a:lnTo>
                  <a:lnTo>
                    <a:pt x="1121" y="3310"/>
                  </a:lnTo>
                  <a:lnTo>
                    <a:pt x="1121" y="1306"/>
                  </a:lnTo>
                  <a:cubicBezTo>
                    <a:pt x="1121" y="1267"/>
                    <a:pt x="1110" y="1228"/>
                    <a:pt x="1091" y="1188"/>
                  </a:cubicBezTo>
                  <a:lnTo>
                    <a:pt x="590"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9"/>
            <p:cNvSpPr/>
            <p:nvPr/>
          </p:nvSpPr>
          <p:spPr>
            <a:xfrm>
              <a:off x="5997663" y="3760610"/>
              <a:ext cx="303805" cy="78436"/>
            </a:xfrm>
            <a:custGeom>
              <a:avLst/>
              <a:gdLst/>
              <a:ahLst/>
              <a:cxnLst/>
              <a:rect l="l" t="t" r="r" b="b"/>
              <a:pathLst>
                <a:path w="9017" h="2328" extrusionOk="0">
                  <a:moveTo>
                    <a:pt x="0" y="0"/>
                  </a:moveTo>
                  <a:lnTo>
                    <a:pt x="629" y="2102"/>
                  </a:lnTo>
                  <a:cubicBezTo>
                    <a:pt x="668" y="2240"/>
                    <a:pt x="786" y="2328"/>
                    <a:pt x="934" y="2328"/>
                  </a:cubicBezTo>
                  <a:lnTo>
                    <a:pt x="8084" y="2328"/>
                  </a:lnTo>
                  <a:cubicBezTo>
                    <a:pt x="8222" y="2328"/>
                    <a:pt x="8349" y="2240"/>
                    <a:pt x="8388" y="2102"/>
                  </a:cubicBezTo>
                  <a:lnTo>
                    <a:pt x="9017"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9"/>
            <p:cNvSpPr/>
            <p:nvPr/>
          </p:nvSpPr>
          <p:spPr>
            <a:xfrm>
              <a:off x="6149585" y="3760610"/>
              <a:ext cx="151886" cy="78436"/>
            </a:xfrm>
            <a:custGeom>
              <a:avLst/>
              <a:gdLst/>
              <a:ahLst/>
              <a:cxnLst/>
              <a:rect l="l" t="t" r="r" b="b"/>
              <a:pathLst>
                <a:path w="4508" h="2328" extrusionOk="0">
                  <a:moveTo>
                    <a:pt x="0" y="0"/>
                  </a:moveTo>
                  <a:lnTo>
                    <a:pt x="0" y="2328"/>
                  </a:lnTo>
                  <a:lnTo>
                    <a:pt x="3575" y="2328"/>
                  </a:lnTo>
                  <a:cubicBezTo>
                    <a:pt x="3713" y="2328"/>
                    <a:pt x="3840" y="2240"/>
                    <a:pt x="3879" y="2102"/>
                  </a:cubicBezTo>
                  <a:lnTo>
                    <a:pt x="4508" y="0"/>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9"/>
            <p:cNvSpPr/>
            <p:nvPr/>
          </p:nvSpPr>
          <p:spPr>
            <a:xfrm>
              <a:off x="6018182" y="3830120"/>
              <a:ext cx="262465" cy="88375"/>
            </a:xfrm>
            <a:custGeom>
              <a:avLst/>
              <a:gdLst/>
              <a:ahLst/>
              <a:cxnLst/>
              <a:rect l="l" t="t" r="r" b="b"/>
              <a:pathLst>
                <a:path w="7790" h="2623" extrusionOk="0">
                  <a:moveTo>
                    <a:pt x="0" y="0"/>
                  </a:moveTo>
                  <a:lnTo>
                    <a:pt x="0" y="2308"/>
                  </a:lnTo>
                  <a:cubicBezTo>
                    <a:pt x="0" y="2485"/>
                    <a:pt x="148" y="2622"/>
                    <a:pt x="325" y="2622"/>
                  </a:cubicBezTo>
                  <a:lnTo>
                    <a:pt x="7475" y="2622"/>
                  </a:lnTo>
                  <a:cubicBezTo>
                    <a:pt x="7652" y="2622"/>
                    <a:pt x="7789" y="2485"/>
                    <a:pt x="7789" y="2308"/>
                  </a:cubicBezTo>
                  <a:lnTo>
                    <a:pt x="7789"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9"/>
            <p:cNvSpPr/>
            <p:nvPr/>
          </p:nvSpPr>
          <p:spPr>
            <a:xfrm>
              <a:off x="6149585" y="3830120"/>
              <a:ext cx="131064" cy="88375"/>
            </a:xfrm>
            <a:custGeom>
              <a:avLst/>
              <a:gdLst/>
              <a:ahLst/>
              <a:cxnLst/>
              <a:rect l="l" t="t" r="r" b="b"/>
              <a:pathLst>
                <a:path w="3890" h="2623" extrusionOk="0">
                  <a:moveTo>
                    <a:pt x="0" y="0"/>
                  </a:moveTo>
                  <a:lnTo>
                    <a:pt x="0" y="2622"/>
                  </a:lnTo>
                  <a:lnTo>
                    <a:pt x="3575" y="2622"/>
                  </a:lnTo>
                  <a:cubicBezTo>
                    <a:pt x="3752" y="2622"/>
                    <a:pt x="3889" y="2485"/>
                    <a:pt x="3889" y="2308"/>
                  </a:cubicBezTo>
                  <a:lnTo>
                    <a:pt x="3889" y="0"/>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9"/>
            <p:cNvSpPr/>
            <p:nvPr/>
          </p:nvSpPr>
          <p:spPr>
            <a:xfrm>
              <a:off x="5967878" y="3746695"/>
              <a:ext cx="363070" cy="21530"/>
            </a:xfrm>
            <a:custGeom>
              <a:avLst/>
              <a:gdLst/>
              <a:ahLst/>
              <a:cxnLst/>
              <a:rect l="l" t="t" r="r" b="b"/>
              <a:pathLst>
                <a:path w="10776" h="639" extrusionOk="0">
                  <a:moveTo>
                    <a:pt x="315" y="1"/>
                  </a:moveTo>
                  <a:cubicBezTo>
                    <a:pt x="148" y="1"/>
                    <a:pt x="0" y="148"/>
                    <a:pt x="0" y="325"/>
                  </a:cubicBezTo>
                  <a:cubicBezTo>
                    <a:pt x="0" y="492"/>
                    <a:pt x="148" y="639"/>
                    <a:pt x="315" y="639"/>
                  </a:cubicBezTo>
                  <a:lnTo>
                    <a:pt x="10461" y="639"/>
                  </a:lnTo>
                  <a:cubicBezTo>
                    <a:pt x="10638" y="639"/>
                    <a:pt x="10775" y="492"/>
                    <a:pt x="10775" y="325"/>
                  </a:cubicBezTo>
                  <a:cubicBezTo>
                    <a:pt x="10775" y="148"/>
                    <a:pt x="10638" y="1"/>
                    <a:pt x="1046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9"/>
            <p:cNvSpPr/>
            <p:nvPr/>
          </p:nvSpPr>
          <p:spPr>
            <a:xfrm>
              <a:off x="6021821" y="3629881"/>
              <a:ext cx="42722" cy="42385"/>
            </a:xfrm>
            <a:custGeom>
              <a:avLst/>
              <a:gdLst/>
              <a:ahLst/>
              <a:cxnLst/>
              <a:rect l="l" t="t" r="r" b="b"/>
              <a:pathLst>
                <a:path w="1268" h="1258" extrusionOk="0">
                  <a:moveTo>
                    <a:pt x="629" y="0"/>
                  </a:moveTo>
                  <a:cubicBezTo>
                    <a:pt x="285" y="0"/>
                    <a:pt x="1" y="286"/>
                    <a:pt x="1" y="629"/>
                  </a:cubicBezTo>
                  <a:cubicBezTo>
                    <a:pt x="1" y="983"/>
                    <a:pt x="285" y="1258"/>
                    <a:pt x="629" y="1258"/>
                  </a:cubicBezTo>
                  <a:cubicBezTo>
                    <a:pt x="983" y="1258"/>
                    <a:pt x="1267" y="983"/>
                    <a:pt x="1267" y="629"/>
                  </a:cubicBezTo>
                  <a:cubicBezTo>
                    <a:pt x="1267" y="286"/>
                    <a:pt x="983" y="0"/>
                    <a:pt x="62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9"/>
            <p:cNvSpPr/>
            <p:nvPr/>
          </p:nvSpPr>
          <p:spPr>
            <a:xfrm>
              <a:off x="6234593" y="3629881"/>
              <a:ext cx="42756" cy="42385"/>
            </a:xfrm>
            <a:custGeom>
              <a:avLst/>
              <a:gdLst/>
              <a:ahLst/>
              <a:cxnLst/>
              <a:rect l="l" t="t" r="r" b="b"/>
              <a:pathLst>
                <a:path w="1269" h="1258" extrusionOk="0">
                  <a:moveTo>
                    <a:pt x="629" y="0"/>
                  </a:moveTo>
                  <a:cubicBezTo>
                    <a:pt x="286" y="0"/>
                    <a:pt x="1" y="286"/>
                    <a:pt x="1" y="629"/>
                  </a:cubicBezTo>
                  <a:cubicBezTo>
                    <a:pt x="1" y="983"/>
                    <a:pt x="286" y="1258"/>
                    <a:pt x="629" y="1258"/>
                  </a:cubicBezTo>
                  <a:cubicBezTo>
                    <a:pt x="983" y="1258"/>
                    <a:pt x="1268" y="983"/>
                    <a:pt x="1268" y="629"/>
                  </a:cubicBezTo>
                  <a:cubicBezTo>
                    <a:pt x="1268" y="286"/>
                    <a:pt x="983" y="0"/>
                    <a:pt x="629"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9"/>
            <p:cNvSpPr/>
            <p:nvPr/>
          </p:nvSpPr>
          <p:spPr>
            <a:xfrm>
              <a:off x="6099921" y="3566032"/>
              <a:ext cx="99325" cy="53302"/>
            </a:xfrm>
            <a:custGeom>
              <a:avLst/>
              <a:gdLst/>
              <a:ahLst/>
              <a:cxnLst/>
              <a:rect l="l" t="t" r="r" b="b"/>
              <a:pathLst>
                <a:path w="2948" h="1582" extrusionOk="0">
                  <a:moveTo>
                    <a:pt x="315" y="0"/>
                  </a:moveTo>
                  <a:cubicBezTo>
                    <a:pt x="138" y="0"/>
                    <a:pt x="1" y="138"/>
                    <a:pt x="1" y="315"/>
                  </a:cubicBezTo>
                  <a:lnTo>
                    <a:pt x="1" y="1267"/>
                  </a:lnTo>
                  <a:cubicBezTo>
                    <a:pt x="1" y="1434"/>
                    <a:pt x="138" y="1581"/>
                    <a:pt x="315" y="1581"/>
                  </a:cubicBezTo>
                  <a:lnTo>
                    <a:pt x="2633" y="1581"/>
                  </a:lnTo>
                  <a:cubicBezTo>
                    <a:pt x="2800" y="1581"/>
                    <a:pt x="2947" y="1434"/>
                    <a:pt x="2947" y="1267"/>
                  </a:cubicBezTo>
                  <a:lnTo>
                    <a:pt x="2947" y="315"/>
                  </a:lnTo>
                  <a:cubicBezTo>
                    <a:pt x="2947" y="138"/>
                    <a:pt x="2800" y="0"/>
                    <a:pt x="2633"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9"/>
            <p:cNvSpPr/>
            <p:nvPr/>
          </p:nvSpPr>
          <p:spPr>
            <a:xfrm>
              <a:off x="6149585" y="3566032"/>
              <a:ext cx="49663" cy="53302"/>
            </a:xfrm>
            <a:custGeom>
              <a:avLst/>
              <a:gdLst/>
              <a:ahLst/>
              <a:cxnLst/>
              <a:rect l="l" t="t" r="r" b="b"/>
              <a:pathLst>
                <a:path w="1474" h="1582" extrusionOk="0">
                  <a:moveTo>
                    <a:pt x="0" y="0"/>
                  </a:moveTo>
                  <a:lnTo>
                    <a:pt x="0" y="1581"/>
                  </a:lnTo>
                  <a:lnTo>
                    <a:pt x="1159" y="1581"/>
                  </a:lnTo>
                  <a:cubicBezTo>
                    <a:pt x="1326" y="1581"/>
                    <a:pt x="1473" y="1434"/>
                    <a:pt x="1473" y="1267"/>
                  </a:cubicBezTo>
                  <a:lnTo>
                    <a:pt x="1473" y="315"/>
                  </a:lnTo>
                  <a:cubicBezTo>
                    <a:pt x="1473" y="138"/>
                    <a:pt x="1326" y="0"/>
                    <a:pt x="1159"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9"/>
            <p:cNvSpPr/>
            <p:nvPr/>
          </p:nvSpPr>
          <p:spPr>
            <a:xfrm>
              <a:off x="6099921" y="3608688"/>
              <a:ext cx="99325" cy="74528"/>
            </a:xfrm>
            <a:custGeom>
              <a:avLst/>
              <a:gdLst/>
              <a:ahLst/>
              <a:cxnLst/>
              <a:rect l="l" t="t" r="r" b="b"/>
              <a:pathLst>
                <a:path w="2948" h="2212" extrusionOk="0">
                  <a:moveTo>
                    <a:pt x="1" y="1"/>
                  </a:moveTo>
                  <a:lnTo>
                    <a:pt x="1" y="738"/>
                  </a:lnTo>
                  <a:cubicBezTo>
                    <a:pt x="1" y="1543"/>
                    <a:pt x="658" y="2211"/>
                    <a:pt x="1474" y="2211"/>
                  </a:cubicBezTo>
                  <a:cubicBezTo>
                    <a:pt x="2289" y="2211"/>
                    <a:pt x="2947" y="1543"/>
                    <a:pt x="2947" y="738"/>
                  </a:cubicBezTo>
                  <a:lnTo>
                    <a:pt x="2947"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9"/>
            <p:cNvSpPr/>
            <p:nvPr/>
          </p:nvSpPr>
          <p:spPr>
            <a:xfrm>
              <a:off x="6149585" y="3608688"/>
              <a:ext cx="49663" cy="74528"/>
            </a:xfrm>
            <a:custGeom>
              <a:avLst/>
              <a:gdLst/>
              <a:ahLst/>
              <a:cxnLst/>
              <a:rect l="l" t="t" r="r" b="b"/>
              <a:pathLst>
                <a:path w="1474" h="2212" extrusionOk="0">
                  <a:moveTo>
                    <a:pt x="0" y="1"/>
                  </a:moveTo>
                  <a:lnTo>
                    <a:pt x="0" y="2211"/>
                  </a:lnTo>
                  <a:cubicBezTo>
                    <a:pt x="815" y="2211"/>
                    <a:pt x="1473" y="1543"/>
                    <a:pt x="1473" y="738"/>
                  </a:cubicBezTo>
                  <a:lnTo>
                    <a:pt x="1473"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9"/>
            <p:cNvSpPr/>
            <p:nvPr/>
          </p:nvSpPr>
          <p:spPr>
            <a:xfrm>
              <a:off x="6057232" y="3555419"/>
              <a:ext cx="184365" cy="49696"/>
            </a:xfrm>
            <a:custGeom>
              <a:avLst/>
              <a:gdLst/>
              <a:ahLst/>
              <a:cxnLst/>
              <a:rect l="l" t="t" r="r" b="b"/>
              <a:pathLst>
                <a:path w="5472" h="1475" extrusionOk="0">
                  <a:moveTo>
                    <a:pt x="315" y="1"/>
                  </a:moveTo>
                  <a:cubicBezTo>
                    <a:pt x="148" y="1"/>
                    <a:pt x="0" y="138"/>
                    <a:pt x="0" y="315"/>
                  </a:cubicBezTo>
                  <a:cubicBezTo>
                    <a:pt x="0" y="492"/>
                    <a:pt x="148" y="630"/>
                    <a:pt x="315" y="630"/>
                  </a:cubicBezTo>
                  <a:lnTo>
                    <a:pt x="4843" y="630"/>
                  </a:lnTo>
                  <a:lnTo>
                    <a:pt x="4843" y="1160"/>
                  </a:lnTo>
                  <a:cubicBezTo>
                    <a:pt x="4843" y="1337"/>
                    <a:pt x="4990" y="1474"/>
                    <a:pt x="5157" y="1474"/>
                  </a:cubicBezTo>
                  <a:cubicBezTo>
                    <a:pt x="5334" y="1474"/>
                    <a:pt x="5471" y="1337"/>
                    <a:pt x="5471" y="1160"/>
                  </a:cubicBezTo>
                  <a:lnTo>
                    <a:pt x="5471" y="315"/>
                  </a:lnTo>
                  <a:cubicBezTo>
                    <a:pt x="5471" y="138"/>
                    <a:pt x="5334" y="1"/>
                    <a:pt x="5157"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9"/>
            <p:cNvSpPr/>
            <p:nvPr/>
          </p:nvSpPr>
          <p:spPr>
            <a:xfrm>
              <a:off x="6149585" y="3555419"/>
              <a:ext cx="92014" cy="49696"/>
            </a:xfrm>
            <a:custGeom>
              <a:avLst/>
              <a:gdLst/>
              <a:ahLst/>
              <a:cxnLst/>
              <a:rect l="l" t="t" r="r" b="b"/>
              <a:pathLst>
                <a:path w="2731" h="1475" extrusionOk="0">
                  <a:moveTo>
                    <a:pt x="0" y="1"/>
                  </a:moveTo>
                  <a:lnTo>
                    <a:pt x="0" y="630"/>
                  </a:lnTo>
                  <a:lnTo>
                    <a:pt x="2102" y="630"/>
                  </a:lnTo>
                  <a:lnTo>
                    <a:pt x="2102" y="1160"/>
                  </a:lnTo>
                  <a:cubicBezTo>
                    <a:pt x="2102" y="1337"/>
                    <a:pt x="2249" y="1474"/>
                    <a:pt x="2416" y="1474"/>
                  </a:cubicBezTo>
                  <a:cubicBezTo>
                    <a:pt x="2593" y="1474"/>
                    <a:pt x="2730" y="1337"/>
                    <a:pt x="2730" y="1160"/>
                  </a:cubicBezTo>
                  <a:lnTo>
                    <a:pt x="2730" y="315"/>
                  </a:lnTo>
                  <a:cubicBezTo>
                    <a:pt x="2730" y="138"/>
                    <a:pt x="2593" y="1"/>
                    <a:pt x="2416"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9"/>
            <p:cNvSpPr/>
            <p:nvPr/>
          </p:nvSpPr>
          <p:spPr>
            <a:xfrm>
              <a:off x="6149585" y="3746695"/>
              <a:ext cx="181367" cy="21530"/>
            </a:xfrm>
            <a:custGeom>
              <a:avLst/>
              <a:gdLst/>
              <a:ahLst/>
              <a:cxnLst/>
              <a:rect l="l" t="t" r="r" b="b"/>
              <a:pathLst>
                <a:path w="5383" h="639" extrusionOk="0">
                  <a:moveTo>
                    <a:pt x="0" y="1"/>
                  </a:moveTo>
                  <a:lnTo>
                    <a:pt x="0" y="639"/>
                  </a:lnTo>
                  <a:lnTo>
                    <a:pt x="5068" y="639"/>
                  </a:lnTo>
                  <a:cubicBezTo>
                    <a:pt x="5245" y="639"/>
                    <a:pt x="5382" y="492"/>
                    <a:pt x="5382" y="325"/>
                  </a:cubicBezTo>
                  <a:cubicBezTo>
                    <a:pt x="5382" y="148"/>
                    <a:pt x="5245" y="1"/>
                    <a:pt x="5068"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 name="Google Shape;2035;p49"/>
          <p:cNvGrpSpPr/>
          <p:nvPr/>
        </p:nvGrpSpPr>
        <p:grpSpPr>
          <a:xfrm>
            <a:off x="6646289" y="3555419"/>
            <a:ext cx="262467" cy="363070"/>
            <a:chOff x="6646289" y="3555419"/>
            <a:chExt cx="262467" cy="363070"/>
          </a:xfrm>
        </p:grpSpPr>
        <p:sp>
          <p:nvSpPr>
            <p:cNvPr id="2036" name="Google Shape;2036;p49"/>
            <p:cNvSpPr/>
            <p:nvPr/>
          </p:nvSpPr>
          <p:spPr>
            <a:xfrm>
              <a:off x="6656868" y="3566032"/>
              <a:ext cx="240935" cy="341844"/>
            </a:xfrm>
            <a:custGeom>
              <a:avLst/>
              <a:gdLst/>
              <a:ahLst/>
              <a:cxnLst/>
              <a:rect l="l" t="t" r="r" b="b"/>
              <a:pathLst>
                <a:path w="7151" h="10146" extrusionOk="0">
                  <a:moveTo>
                    <a:pt x="845" y="0"/>
                  </a:moveTo>
                  <a:cubicBezTo>
                    <a:pt x="374" y="0"/>
                    <a:pt x="0" y="374"/>
                    <a:pt x="0" y="845"/>
                  </a:cubicBezTo>
                  <a:lnTo>
                    <a:pt x="0" y="9301"/>
                  </a:lnTo>
                  <a:cubicBezTo>
                    <a:pt x="0" y="9773"/>
                    <a:pt x="374" y="10146"/>
                    <a:pt x="845" y="10146"/>
                  </a:cubicBezTo>
                  <a:lnTo>
                    <a:pt x="6316" y="10146"/>
                  </a:lnTo>
                  <a:cubicBezTo>
                    <a:pt x="6777" y="10146"/>
                    <a:pt x="7151" y="9773"/>
                    <a:pt x="7151" y="9301"/>
                  </a:cubicBezTo>
                  <a:lnTo>
                    <a:pt x="7151" y="845"/>
                  </a:lnTo>
                  <a:cubicBezTo>
                    <a:pt x="7151" y="374"/>
                    <a:pt x="6777" y="0"/>
                    <a:pt x="6316"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9"/>
            <p:cNvSpPr/>
            <p:nvPr/>
          </p:nvSpPr>
          <p:spPr>
            <a:xfrm>
              <a:off x="6777321" y="3566032"/>
              <a:ext cx="120484" cy="341844"/>
            </a:xfrm>
            <a:custGeom>
              <a:avLst/>
              <a:gdLst/>
              <a:ahLst/>
              <a:cxnLst/>
              <a:rect l="l" t="t" r="r" b="b"/>
              <a:pathLst>
                <a:path w="3576" h="10146" extrusionOk="0">
                  <a:moveTo>
                    <a:pt x="1" y="0"/>
                  </a:moveTo>
                  <a:lnTo>
                    <a:pt x="1" y="10146"/>
                  </a:lnTo>
                  <a:lnTo>
                    <a:pt x="2741" y="10146"/>
                  </a:lnTo>
                  <a:cubicBezTo>
                    <a:pt x="3202" y="10146"/>
                    <a:pt x="3576" y="9773"/>
                    <a:pt x="3576" y="9301"/>
                  </a:cubicBezTo>
                  <a:lnTo>
                    <a:pt x="3576" y="845"/>
                  </a:lnTo>
                  <a:cubicBezTo>
                    <a:pt x="3576" y="374"/>
                    <a:pt x="3202" y="0"/>
                    <a:pt x="2741"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9"/>
            <p:cNvSpPr/>
            <p:nvPr/>
          </p:nvSpPr>
          <p:spPr>
            <a:xfrm>
              <a:off x="6695919" y="3644773"/>
              <a:ext cx="163173" cy="163173"/>
            </a:xfrm>
            <a:custGeom>
              <a:avLst/>
              <a:gdLst/>
              <a:ahLst/>
              <a:cxnLst/>
              <a:rect l="l" t="t" r="r" b="b"/>
              <a:pathLst>
                <a:path w="4843" h="4843" extrusionOk="0">
                  <a:moveTo>
                    <a:pt x="2417" y="1"/>
                  </a:moveTo>
                  <a:cubicBezTo>
                    <a:pt x="1081" y="1"/>
                    <a:pt x="0" y="1081"/>
                    <a:pt x="0" y="2417"/>
                  </a:cubicBezTo>
                  <a:cubicBezTo>
                    <a:pt x="0" y="3753"/>
                    <a:pt x="1081" y="4843"/>
                    <a:pt x="2417" y="4843"/>
                  </a:cubicBezTo>
                  <a:cubicBezTo>
                    <a:pt x="3752" y="4843"/>
                    <a:pt x="4843" y="3753"/>
                    <a:pt x="4843" y="2417"/>
                  </a:cubicBezTo>
                  <a:cubicBezTo>
                    <a:pt x="4843" y="1081"/>
                    <a:pt x="3752" y="1"/>
                    <a:pt x="2417"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9"/>
            <p:cNvSpPr/>
            <p:nvPr/>
          </p:nvSpPr>
          <p:spPr>
            <a:xfrm>
              <a:off x="6777321" y="3644773"/>
              <a:ext cx="81772" cy="163173"/>
            </a:xfrm>
            <a:custGeom>
              <a:avLst/>
              <a:gdLst/>
              <a:ahLst/>
              <a:cxnLst/>
              <a:rect l="l" t="t" r="r" b="b"/>
              <a:pathLst>
                <a:path w="2427" h="4843" extrusionOk="0">
                  <a:moveTo>
                    <a:pt x="1" y="1"/>
                  </a:moveTo>
                  <a:lnTo>
                    <a:pt x="1" y="4843"/>
                  </a:lnTo>
                  <a:cubicBezTo>
                    <a:pt x="1336" y="4843"/>
                    <a:pt x="2427" y="3753"/>
                    <a:pt x="2427" y="2417"/>
                  </a:cubicBezTo>
                  <a:cubicBezTo>
                    <a:pt x="2427" y="1081"/>
                    <a:pt x="1336"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9"/>
            <p:cNvSpPr/>
            <p:nvPr/>
          </p:nvSpPr>
          <p:spPr>
            <a:xfrm>
              <a:off x="6717752" y="3569334"/>
              <a:ext cx="119507" cy="50000"/>
            </a:xfrm>
            <a:custGeom>
              <a:avLst/>
              <a:gdLst/>
              <a:ahLst/>
              <a:cxnLst/>
              <a:rect l="l" t="t" r="r" b="b"/>
              <a:pathLst>
                <a:path w="3547" h="1484" extrusionOk="0">
                  <a:moveTo>
                    <a:pt x="1" y="0"/>
                  </a:moveTo>
                  <a:lnTo>
                    <a:pt x="413" y="1267"/>
                  </a:lnTo>
                  <a:cubicBezTo>
                    <a:pt x="463" y="1395"/>
                    <a:pt x="581" y="1483"/>
                    <a:pt x="718" y="1483"/>
                  </a:cubicBezTo>
                  <a:lnTo>
                    <a:pt x="2820" y="1483"/>
                  </a:lnTo>
                  <a:cubicBezTo>
                    <a:pt x="2957" y="1483"/>
                    <a:pt x="3075" y="1395"/>
                    <a:pt x="3124" y="1267"/>
                  </a:cubicBezTo>
                  <a:lnTo>
                    <a:pt x="3547"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9"/>
            <p:cNvSpPr/>
            <p:nvPr/>
          </p:nvSpPr>
          <p:spPr>
            <a:xfrm>
              <a:off x="6777321" y="3569334"/>
              <a:ext cx="59939" cy="50000"/>
            </a:xfrm>
            <a:custGeom>
              <a:avLst/>
              <a:gdLst/>
              <a:ahLst/>
              <a:cxnLst/>
              <a:rect l="l" t="t" r="r" b="b"/>
              <a:pathLst>
                <a:path w="1779" h="1484" extrusionOk="0">
                  <a:moveTo>
                    <a:pt x="1" y="0"/>
                  </a:moveTo>
                  <a:lnTo>
                    <a:pt x="1" y="1483"/>
                  </a:lnTo>
                  <a:lnTo>
                    <a:pt x="1052" y="1483"/>
                  </a:lnTo>
                  <a:cubicBezTo>
                    <a:pt x="1189" y="1483"/>
                    <a:pt x="1307" y="1395"/>
                    <a:pt x="1356" y="1267"/>
                  </a:cubicBezTo>
                  <a:lnTo>
                    <a:pt x="1779"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9"/>
            <p:cNvSpPr/>
            <p:nvPr/>
          </p:nvSpPr>
          <p:spPr>
            <a:xfrm>
              <a:off x="6646289" y="3555419"/>
              <a:ext cx="262465" cy="363070"/>
            </a:xfrm>
            <a:custGeom>
              <a:avLst/>
              <a:gdLst/>
              <a:ahLst/>
              <a:cxnLst/>
              <a:rect l="l" t="t" r="r" b="b"/>
              <a:pathLst>
                <a:path w="7790" h="10776" extrusionOk="0">
                  <a:moveTo>
                    <a:pt x="6630" y="630"/>
                  </a:moveTo>
                  <a:cubicBezTo>
                    <a:pt x="6915" y="630"/>
                    <a:pt x="7150" y="865"/>
                    <a:pt x="7150" y="1160"/>
                  </a:cubicBezTo>
                  <a:lnTo>
                    <a:pt x="7150" y="8566"/>
                  </a:lnTo>
                  <a:lnTo>
                    <a:pt x="4204" y="8566"/>
                  </a:lnTo>
                  <a:lnTo>
                    <a:pt x="3890" y="8988"/>
                  </a:lnTo>
                  <a:lnTo>
                    <a:pt x="3575" y="8566"/>
                  </a:lnTo>
                  <a:lnTo>
                    <a:pt x="629" y="8566"/>
                  </a:lnTo>
                  <a:lnTo>
                    <a:pt x="629" y="1160"/>
                  </a:lnTo>
                  <a:cubicBezTo>
                    <a:pt x="629" y="865"/>
                    <a:pt x="864" y="630"/>
                    <a:pt x="1159" y="630"/>
                  </a:cubicBezTo>
                  <a:close/>
                  <a:moveTo>
                    <a:pt x="1159" y="1"/>
                  </a:moveTo>
                  <a:cubicBezTo>
                    <a:pt x="521" y="1"/>
                    <a:pt x="0" y="521"/>
                    <a:pt x="0" y="1160"/>
                  </a:cubicBezTo>
                  <a:lnTo>
                    <a:pt x="0" y="9616"/>
                  </a:lnTo>
                  <a:cubicBezTo>
                    <a:pt x="0" y="10255"/>
                    <a:pt x="521" y="10775"/>
                    <a:pt x="1159" y="10775"/>
                  </a:cubicBezTo>
                  <a:lnTo>
                    <a:pt x="6630" y="10775"/>
                  </a:lnTo>
                  <a:cubicBezTo>
                    <a:pt x="7268" y="10775"/>
                    <a:pt x="7789" y="10255"/>
                    <a:pt x="7789" y="9616"/>
                  </a:cubicBezTo>
                  <a:lnTo>
                    <a:pt x="7789" y="1160"/>
                  </a:lnTo>
                  <a:cubicBezTo>
                    <a:pt x="7789" y="521"/>
                    <a:pt x="7268" y="1"/>
                    <a:pt x="6630"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9"/>
            <p:cNvSpPr/>
            <p:nvPr/>
          </p:nvSpPr>
          <p:spPr>
            <a:xfrm>
              <a:off x="6777321" y="3555419"/>
              <a:ext cx="131434" cy="363070"/>
            </a:xfrm>
            <a:custGeom>
              <a:avLst/>
              <a:gdLst/>
              <a:ahLst/>
              <a:cxnLst/>
              <a:rect l="l" t="t" r="r" b="b"/>
              <a:pathLst>
                <a:path w="3901" h="10776" extrusionOk="0">
                  <a:moveTo>
                    <a:pt x="1" y="1"/>
                  </a:moveTo>
                  <a:lnTo>
                    <a:pt x="1" y="630"/>
                  </a:lnTo>
                  <a:lnTo>
                    <a:pt x="2741" y="630"/>
                  </a:lnTo>
                  <a:cubicBezTo>
                    <a:pt x="3026" y="630"/>
                    <a:pt x="3261" y="865"/>
                    <a:pt x="3261" y="1160"/>
                  </a:cubicBezTo>
                  <a:lnTo>
                    <a:pt x="3261" y="8566"/>
                  </a:lnTo>
                  <a:lnTo>
                    <a:pt x="315" y="8566"/>
                  </a:lnTo>
                  <a:lnTo>
                    <a:pt x="1" y="8988"/>
                  </a:lnTo>
                  <a:lnTo>
                    <a:pt x="1" y="10775"/>
                  </a:lnTo>
                  <a:lnTo>
                    <a:pt x="2741" y="10775"/>
                  </a:lnTo>
                  <a:cubicBezTo>
                    <a:pt x="3379" y="10775"/>
                    <a:pt x="3900" y="10255"/>
                    <a:pt x="3900" y="9616"/>
                  </a:cubicBezTo>
                  <a:lnTo>
                    <a:pt x="3900" y="1160"/>
                  </a:lnTo>
                  <a:cubicBezTo>
                    <a:pt x="3900" y="521"/>
                    <a:pt x="3379" y="1"/>
                    <a:pt x="2741"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9"/>
            <p:cNvSpPr/>
            <p:nvPr/>
          </p:nvSpPr>
          <p:spPr>
            <a:xfrm>
              <a:off x="6766741" y="3844001"/>
              <a:ext cx="21193" cy="31806"/>
            </a:xfrm>
            <a:custGeom>
              <a:avLst/>
              <a:gdLst/>
              <a:ahLst/>
              <a:cxnLst/>
              <a:rect l="l" t="t" r="r" b="b"/>
              <a:pathLst>
                <a:path w="629" h="944" extrusionOk="0">
                  <a:moveTo>
                    <a:pt x="0" y="1"/>
                  </a:moveTo>
                  <a:lnTo>
                    <a:pt x="0" y="629"/>
                  </a:lnTo>
                  <a:cubicBezTo>
                    <a:pt x="0" y="806"/>
                    <a:pt x="138" y="943"/>
                    <a:pt x="315" y="943"/>
                  </a:cubicBezTo>
                  <a:cubicBezTo>
                    <a:pt x="491" y="943"/>
                    <a:pt x="629" y="806"/>
                    <a:pt x="629" y="629"/>
                  </a:cubicBezTo>
                  <a:lnTo>
                    <a:pt x="629"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9"/>
            <p:cNvSpPr/>
            <p:nvPr/>
          </p:nvSpPr>
          <p:spPr>
            <a:xfrm>
              <a:off x="6748850" y="3683824"/>
              <a:ext cx="71192" cy="85074"/>
            </a:xfrm>
            <a:custGeom>
              <a:avLst/>
              <a:gdLst/>
              <a:ahLst/>
              <a:cxnLst/>
              <a:rect l="l" t="t" r="r" b="b"/>
              <a:pathLst>
                <a:path w="2113" h="2525" extrusionOk="0">
                  <a:moveTo>
                    <a:pt x="317" y="0"/>
                  </a:moveTo>
                  <a:cubicBezTo>
                    <a:pt x="265" y="0"/>
                    <a:pt x="213" y="13"/>
                    <a:pt x="168" y="40"/>
                  </a:cubicBezTo>
                  <a:cubicBezTo>
                    <a:pt x="70" y="89"/>
                    <a:pt x="1" y="197"/>
                    <a:pt x="1" y="315"/>
                  </a:cubicBezTo>
                  <a:lnTo>
                    <a:pt x="1" y="2210"/>
                  </a:lnTo>
                  <a:cubicBezTo>
                    <a:pt x="1" y="2328"/>
                    <a:pt x="70" y="2426"/>
                    <a:pt x="168" y="2485"/>
                  </a:cubicBezTo>
                  <a:cubicBezTo>
                    <a:pt x="217" y="2515"/>
                    <a:pt x="266" y="2525"/>
                    <a:pt x="325" y="2525"/>
                  </a:cubicBezTo>
                  <a:cubicBezTo>
                    <a:pt x="384" y="2525"/>
                    <a:pt x="443" y="2505"/>
                    <a:pt x="492" y="2476"/>
                  </a:cubicBezTo>
                  <a:lnTo>
                    <a:pt x="1965" y="1523"/>
                  </a:lnTo>
                  <a:cubicBezTo>
                    <a:pt x="2054" y="1464"/>
                    <a:pt x="2113" y="1366"/>
                    <a:pt x="2113" y="1258"/>
                  </a:cubicBezTo>
                  <a:cubicBezTo>
                    <a:pt x="2113" y="1150"/>
                    <a:pt x="2054" y="1051"/>
                    <a:pt x="1965" y="992"/>
                  </a:cubicBezTo>
                  <a:lnTo>
                    <a:pt x="492" y="50"/>
                  </a:lnTo>
                  <a:cubicBezTo>
                    <a:pt x="439" y="18"/>
                    <a:pt x="377" y="0"/>
                    <a:pt x="317"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9"/>
            <p:cNvSpPr/>
            <p:nvPr/>
          </p:nvSpPr>
          <p:spPr>
            <a:xfrm>
              <a:off x="6777321" y="3844001"/>
              <a:ext cx="10613" cy="31806"/>
            </a:xfrm>
            <a:custGeom>
              <a:avLst/>
              <a:gdLst/>
              <a:ahLst/>
              <a:cxnLst/>
              <a:rect l="l" t="t" r="r" b="b"/>
              <a:pathLst>
                <a:path w="315" h="944" extrusionOk="0">
                  <a:moveTo>
                    <a:pt x="1" y="1"/>
                  </a:moveTo>
                  <a:lnTo>
                    <a:pt x="1" y="943"/>
                  </a:lnTo>
                  <a:cubicBezTo>
                    <a:pt x="177" y="943"/>
                    <a:pt x="315" y="806"/>
                    <a:pt x="315" y="629"/>
                  </a:cubicBezTo>
                  <a:lnTo>
                    <a:pt x="315"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9"/>
            <p:cNvSpPr/>
            <p:nvPr/>
          </p:nvSpPr>
          <p:spPr>
            <a:xfrm>
              <a:off x="6777321" y="3693089"/>
              <a:ext cx="42722" cy="66543"/>
            </a:xfrm>
            <a:custGeom>
              <a:avLst/>
              <a:gdLst/>
              <a:ahLst/>
              <a:cxnLst/>
              <a:rect l="l" t="t" r="r" b="b"/>
              <a:pathLst>
                <a:path w="1268" h="1975" extrusionOk="0">
                  <a:moveTo>
                    <a:pt x="1" y="1"/>
                  </a:moveTo>
                  <a:lnTo>
                    <a:pt x="1" y="1975"/>
                  </a:lnTo>
                  <a:lnTo>
                    <a:pt x="1120" y="1248"/>
                  </a:lnTo>
                  <a:cubicBezTo>
                    <a:pt x="1209" y="1189"/>
                    <a:pt x="1268" y="1091"/>
                    <a:pt x="1268" y="983"/>
                  </a:cubicBezTo>
                  <a:cubicBezTo>
                    <a:pt x="1268" y="875"/>
                    <a:pt x="1209" y="776"/>
                    <a:pt x="1120" y="717"/>
                  </a:cubicBezTo>
                  <a:lnTo>
                    <a:pt x="1"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 name="Google Shape;2048;p49"/>
          <p:cNvGrpSpPr/>
          <p:nvPr/>
        </p:nvGrpSpPr>
        <p:grpSpPr>
          <a:xfrm>
            <a:off x="7224040" y="3555546"/>
            <a:ext cx="363065" cy="363094"/>
            <a:chOff x="7725105" y="3652393"/>
            <a:chExt cx="432993" cy="433028"/>
          </a:xfrm>
        </p:grpSpPr>
        <p:sp>
          <p:nvSpPr>
            <p:cNvPr id="2049" name="Google Shape;2049;p49"/>
            <p:cNvSpPr/>
            <p:nvPr/>
          </p:nvSpPr>
          <p:spPr>
            <a:xfrm>
              <a:off x="7954035" y="3813050"/>
              <a:ext cx="85674" cy="25276"/>
            </a:xfrm>
            <a:custGeom>
              <a:avLst/>
              <a:gdLst/>
              <a:ahLst/>
              <a:cxnLst/>
              <a:rect l="l" t="t" r="r" b="b"/>
              <a:pathLst>
                <a:path w="2132" h="629" extrusionOk="0">
                  <a:moveTo>
                    <a:pt x="0" y="0"/>
                  </a:moveTo>
                  <a:lnTo>
                    <a:pt x="0" y="629"/>
                  </a:lnTo>
                  <a:lnTo>
                    <a:pt x="2131" y="629"/>
                  </a:lnTo>
                  <a:lnTo>
                    <a:pt x="2131"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9"/>
            <p:cNvSpPr/>
            <p:nvPr/>
          </p:nvSpPr>
          <p:spPr>
            <a:xfrm>
              <a:off x="7843529" y="3813050"/>
              <a:ext cx="85273" cy="25276"/>
            </a:xfrm>
            <a:custGeom>
              <a:avLst/>
              <a:gdLst/>
              <a:ahLst/>
              <a:cxnLst/>
              <a:rect l="l" t="t" r="r" b="b"/>
              <a:pathLst>
                <a:path w="2122" h="629" extrusionOk="0">
                  <a:moveTo>
                    <a:pt x="0" y="0"/>
                  </a:moveTo>
                  <a:lnTo>
                    <a:pt x="0" y="629"/>
                  </a:lnTo>
                  <a:lnTo>
                    <a:pt x="2122" y="629"/>
                  </a:lnTo>
                  <a:lnTo>
                    <a:pt x="2122"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9"/>
            <p:cNvSpPr/>
            <p:nvPr/>
          </p:nvSpPr>
          <p:spPr>
            <a:xfrm>
              <a:off x="7742063" y="3719903"/>
              <a:ext cx="109745" cy="245530"/>
            </a:xfrm>
            <a:custGeom>
              <a:avLst/>
              <a:gdLst/>
              <a:ahLst/>
              <a:cxnLst/>
              <a:rect l="l" t="t" r="r" b="b"/>
              <a:pathLst>
                <a:path w="2731" h="6110" extrusionOk="0">
                  <a:moveTo>
                    <a:pt x="315" y="0"/>
                  </a:moveTo>
                  <a:cubicBezTo>
                    <a:pt x="138" y="0"/>
                    <a:pt x="1" y="148"/>
                    <a:pt x="1" y="314"/>
                  </a:cubicBezTo>
                  <a:lnTo>
                    <a:pt x="1" y="4734"/>
                  </a:lnTo>
                  <a:cubicBezTo>
                    <a:pt x="1" y="5491"/>
                    <a:pt x="609" y="6109"/>
                    <a:pt x="1366" y="6109"/>
                  </a:cubicBezTo>
                  <a:cubicBezTo>
                    <a:pt x="2122" y="6109"/>
                    <a:pt x="2731" y="5491"/>
                    <a:pt x="2731" y="4734"/>
                  </a:cubicBezTo>
                  <a:lnTo>
                    <a:pt x="2731" y="314"/>
                  </a:lnTo>
                  <a:cubicBezTo>
                    <a:pt x="2731" y="148"/>
                    <a:pt x="2593" y="0"/>
                    <a:pt x="2417"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9"/>
            <p:cNvSpPr/>
            <p:nvPr/>
          </p:nvSpPr>
          <p:spPr>
            <a:xfrm>
              <a:off x="7796955" y="3719903"/>
              <a:ext cx="54853" cy="245530"/>
            </a:xfrm>
            <a:custGeom>
              <a:avLst/>
              <a:gdLst/>
              <a:ahLst/>
              <a:cxnLst/>
              <a:rect l="l" t="t" r="r" b="b"/>
              <a:pathLst>
                <a:path w="1365" h="6110" extrusionOk="0">
                  <a:moveTo>
                    <a:pt x="0" y="0"/>
                  </a:moveTo>
                  <a:lnTo>
                    <a:pt x="0" y="6109"/>
                  </a:lnTo>
                  <a:cubicBezTo>
                    <a:pt x="756" y="6109"/>
                    <a:pt x="1365" y="5491"/>
                    <a:pt x="1365" y="4734"/>
                  </a:cubicBezTo>
                  <a:lnTo>
                    <a:pt x="1365" y="314"/>
                  </a:lnTo>
                  <a:cubicBezTo>
                    <a:pt x="1365" y="148"/>
                    <a:pt x="1227" y="0"/>
                    <a:pt x="105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9"/>
            <p:cNvSpPr/>
            <p:nvPr/>
          </p:nvSpPr>
          <p:spPr>
            <a:xfrm>
              <a:off x="7725105" y="3800392"/>
              <a:ext cx="143702" cy="50553"/>
            </a:xfrm>
            <a:custGeom>
              <a:avLst/>
              <a:gdLst/>
              <a:ahLst/>
              <a:cxnLst/>
              <a:rect l="l" t="t" r="r" b="b"/>
              <a:pathLst>
                <a:path w="3576" h="1258" extrusionOk="0">
                  <a:moveTo>
                    <a:pt x="315" y="1"/>
                  </a:moveTo>
                  <a:cubicBezTo>
                    <a:pt x="138" y="1"/>
                    <a:pt x="1" y="138"/>
                    <a:pt x="1" y="315"/>
                  </a:cubicBezTo>
                  <a:lnTo>
                    <a:pt x="1" y="944"/>
                  </a:lnTo>
                  <a:cubicBezTo>
                    <a:pt x="1" y="1120"/>
                    <a:pt x="138" y="1258"/>
                    <a:pt x="315" y="1258"/>
                  </a:cubicBezTo>
                  <a:lnTo>
                    <a:pt x="3261" y="1258"/>
                  </a:lnTo>
                  <a:cubicBezTo>
                    <a:pt x="3438" y="1258"/>
                    <a:pt x="3576" y="1120"/>
                    <a:pt x="3576" y="944"/>
                  </a:cubicBezTo>
                  <a:lnTo>
                    <a:pt x="3576" y="315"/>
                  </a:lnTo>
                  <a:cubicBezTo>
                    <a:pt x="3576" y="138"/>
                    <a:pt x="3438" y="1"/>
                    <a:pt x="326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9"/>
            <p:cNvSpPr/>
            <p:nvPr/>
          </p:nvSpPr>
          <p:spPr>
            <a:xfrm>
              <a:off x="7796955" y="3800392"/>
              <a:ext cx="71851" cy="50553"/>
            </a:xfrm>
            <a:custGeom>
              <a:avLst/>
              <a:gdLst/>
              <a:ahLst/>
              <a:cxnLst/>
              <a:rect l="l" t="t" r="r" b="b"/>
              <a:pathLst>
                <a:path w="1788" h="1258" extrusionOk="0">
                  <a:moveTo>
                    <a:pt x="0" y="1"/>
                  </a:moveTo>
                  <a:lnTo>
                    <a:pt x="0" y="1258"/>
                  </a:lnTo>
                  <a:lnTo>
                    <a:pt x="1473" y="1258"/>
                  </a:lnTo>
                  <a:cubicBezTo>
                    <a:pt x="1650" y="1258"/>
                    <a:pt x="1788" y="1120"/>
                    <a:pt x="1788" y="944"/>
                  </a:cubicBezTo>
                  <a:lnTo>
                    <a:pt x="1788" y="315"/>
                  </a:lnTo>
                  <a:cubicBezTo>
                    <a:pt x="1788" y="138"/>
                    <a:pt x="1650" y="1"/>
                    <a:pt x="147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9"/>
            <p:cNvSpPr/>
            <p:nvPr/>
          </p:nvSpPr>
          <p:spPr>
            <a:xfrm>
              <a:off x="7742063" y="3665051"/>
              <a:ext cx="109745" cy="67511"/>
            </a:xfrm>
            <a:custGeom>
              <a:avLst/>
              <a:gdLst/>
              <a:ahLst/>
              <a:cxnLst/>
              <a:rect l="l" t="t" r="r" b="b"/>
              <a:pathLst>
                <a:path w="2731" h="1680" extrusionOk="0">
                  <a:moveTo>
                    <a:pt x="1" y="0"/>
                  </a:moveTo>
                  <a:lnTo>
                    <a:pt x="1" y="1679"/>
                  </a:lnTo>
                  <a:lnTo>
                    <a:pt x="2731" y="1679"/>
                  </a:lnTo>
                  <a:lnTo>
                    <a:pt x="2731"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9"/>
            <p:cNvSpPr/>
            <p:nvPr/>
          </p:nvSpPr>
          <p:spPr>
            <a:xfrm>
              <a:off x="7796955" y="3665051"/>
              <a:ext cx="54853" cy="67511"/>
            </a:xfrm>
            <a:custGeom>
              <a:avLst/>
              <a:gdLst/>
              <a:ahLst/>
              <a:cxnLst/>
              <a:rect l="l" t="t" r="r" b="b"/>
              <a:pathLst>
                <a:path w="1365" h="1680" extrusionOk="0">
                  <a:moveTo>
                    <a:pt x="0" y="0"/>
                  </a:moveTo>
                  <a:lnTo>
                    <a:pt x="0" y="1679"/>
                  </a:lnTo>
                  <a:lnTo>
                    <a:pt x="1365" y="1679"/>
                  </a:lnTo>
                  <a:lnTo>
                    <a:pt x="1365"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9"/>
            <p:cNvSpPr/>
            <p:nvPr/>
          </p:nvSpPr>
          <p:spPr>
            <a:xfrm>
              <a:off x="7725105" y="3652393"/>
              <a:ext cx="143702" cy="25317"/>
            </a:xfrm>
            <a:custGeom>
              <a:avLst/>
              <a:gdLst/>
              <a:ahLst/>
              <a:cxnLst/>
              <a:rect l="l" t="t" r="r" b="b"/>
              <a:pathLst>
                <a:path w="3576" h="630" extrusionOk="0">
                  <a:moveTo>
                    <a:pt x="315" y="1"/>
                  </a:moveTo>
                  <a:cubicBezTo>
                    <a:pt x="138" y="1"/>
                    <a:pt x="1" y="138"/>
                    <a:pt x="1" y="315"/>
                  </a:cubicBezTo>
                  <a:cubicBezTo>
                    <a:pt x="1" y="492"/>
                    <a:pt x="138" y="630"/>
                    <a:pt x="315" y="630"/>
                  </a:cubicBezTo>
                  <a:lnTo>
                    <a:pt x="3261" y="630"/>
                  </a:lnTo>
                  <a:cubicBezTo>
                    <a:pt x="3438" y="630"/>
                    <a:pt x="3576" y="492"/>
                    <a:pt x="3576" y="315"/>
                  </a:cubicBezTo>
                  <a:cubicBezTo>
                    <a:pt x="3576" y="138"/>
                    <a:pt x="3438" y="1"/>
                    <a:pt x="326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9"/>
            <p:cNvSpPr/>
            <p:nvPr/>
          </p:nvSpPr>
          <p:spPr>
            <a:xfrm>
              <a:off x="7796955" y="3652393"/>
              <a:ext cx="71851" cy="25317"/>
            </a:xfrm>
            <a:custGeom>
              <a:avLst/>
              <a:gdLst/>
              <a:ahLst/>
              <a:cxnLst/>
              <a:rect l="l" t="t" r="r" b="b"/>
              <a:pathLst>
                <a:path w="1788" h="630" extrusionOk="0">
                  <a:moveTo>
                    <a:pt x="0" y="1"/>
                  </a:moveTo>
                  <a:lnTo>
                    <a:pt x="0" y="630"/>
                  </a:lnTo>
                  <a:lnTo>
                    <a:pt x="1473" y="630"/>
                  </a:lnTo>
                  <a:cubicBezTo>
                    <a:pt x="1650" y="630"/>
                    <a:pt x="1788" y="492"/>
                    <a:pt x="1788" y="315"/>
                  </a:cubicBezTo>
                  <a:cubicBezTo>
                    <a:pt x="1788" y="138"/>
                    <a:pt x="1650" y="1"/>
                    <a:pt x="147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9"/>
            <p:cNvSpPr/>
            <p:nvPr/>
          </p:nvSpPr>
          <p:spPr>
            <a:xfrm>
              <a:off x="8030989" y="3719903"/>
              <a:ext cx="110147" cy="245530"/>
            </a:xfrm>
            <a:custGeom>
              <a:avLst/>
              <a:gdLst/>
              <a:ahLst/>
              <a:cxnLst/>
              <a:rect l="l" t="t" r="r" b="b"/>
              <a:pathLst>
                <a:path w="2741" h="6110" extrusionOk="0">
                  <a:moveTo>
                    <a:pt x="325" y="0"/>
                  </a:moveTo>
                  <a:cubicBezTo>
                    <a:pt x="148" y="0"/>
                    <a:pt x="0" y="148"/>
                    <a:pt x="0" y="314"/>
                  </a:cubicBezTo>
                  <a:lnTo>
                    <a:pt x="0" y="4734"/>
                  </a:lnTo>
                  <a:cubicBezTo>
                    <a:pt x="0" y="5491"/>
                    <a:pt x="619" y="6109"/>
                    <a:pt x="1375" y="6109"/>
                  </a:cubicBezTo>
                  <a:cubicBezTo>
                    <a:pt x="2132" y="6109"/>
                    <a:pt x="2741" y="5491"/>
                    <a:pt x="2741" y="4734"/>
                  </a:cubicBezTo>
                  <a:lnTo>
                    <a:pt x="2741" y="314"/>
                  </a:lnTo>
                  <a:cubicBezTo>
                    <a:pt x="2741" y="148"/>
                    <a:pt x="2603" y="0"/>
                    <a:pt x="2426"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9"/>
            <p:cNvSpPr/>
            <p:nvPr/>
          </p:nvSpPr>
          <p:spPr>
            <a:xfrm>
              <a:off x="8086242" y="3719903"/>
              <a:ext cx="54893" cy="245530"/>
            </a:xfrm>
            <a:custGeom>
              <a:avLst/>
              <a:gdLst/>
              <a:ahLst/>
              <a:cxnLst/>
              <a:rect l="l" t="t" r="r" b="b"/>
              <a:pathLst>
                <a:path w="1366" h="6110" extrusionOk="0">
                  <a:moveTo>
                    <a:pt x="0" y="0"/>
                  </a:moveTo>
                  <a:lnTo>
                    <a:pt x="0" y="6109"/>
                  </a:lnTo>
                  <a:cubicBezTo>
                    <a:pt x="757" y="6109"/>
                    <a:pt x="1366" y="5491"/>
                    <a:pt x="1366" y="4734"/>
                  </a:cubicBezTo>
                  <a:lnTo>
                    <a:pt x="1366" y="314"/>
                  </a:lnTo>
                  <a:cubicBezTo>
                    <a:pt x="1366" y="148"/>
                    <a:pt x="1228" y="0"/>
                    <a:pt x="1051"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9"/>
            <p:cNvSpPr/>
            <p:nvPr/>
          </p:nvSpPr>
          <p:spPr>
            <a:xfrm>
              <a:off x="8014392" y="3800392"/>
              <a:ext cx="143702" cy="50553"/>
            </a:xfrm>
            <a:custGeom>
              <a:avLst/>
              <a:gdLst/>
              <a:ahLst/>
              <a:cxnLst/>
              <a:rect l="l" t="t" r="r" b="b"/>
              <a:pathLst>
                <a:path w="3576" h="1258" extrusionOk="0">
                  <a:moveTo>
                    <a:pt x="315" y="1"/>
                  </a:moveTo>
                  <a:cubicBezTo>
                    <a:pt x="138" y="1"/>
                    <a:pt x="1" y="138"/>
                    <a:pt x="1" y="315"/>
                  </a:cubicBezTo>
                  <a:lnTo>
                    <a:pt x="1" y="944"/>
                  </a:lnTo>
                  <a:cubicBezTo>
                    <a:pt x="1" y="1120"/>
                    <a:pt x="138" y="1258"/>
                    <a:pt x="315" y="1258"/>
                  </a:cubicBezTo>
                  <a:lnTo>
                    <a:pt x="3261" y="1258"/>
                  </a:lnTo>
                  <a:cubicBezTo>
                    <a:pt x="3429" y="1258"/>
                    <a:pt x="3576" y="1120"/>
                    <a:pt x="3576" y="944"/>
                  </a:cubicBezTo>
                  <a:lnTo>
                    <a:pt x="3576" y="315"/>
                  </a:lnTo>
                  <a:cubicBezTo>
                    <a:pt x="3576" y="138"/>
                    <a:pt x="3429" y="1"/>
                    <a:pt x="326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9"/>
            <p:cNvSpPr/>
            <p:nvPr/>
          </p:nvSpPr>
          <p:spPr>
            <a:xfrm>
              <a:off x="8086242" y="3800392"/>
              <a:ext cx="71851" cy="50553"/>
            </a:xfrm>
            <a:custGeom>
              <a:avLst/>
              <a:gdLst/>
              <a:ahLst/>
              <a:cxnLst/>
              <a:rect l="l" t="t" r="r" b="b"/>
              <a:pathLst>
                <a:path w="1788" h="1258" extrusionOk="0">
                  <a:moveTo>
                    <a:pt x="0" y="1"/>
                  </a:moveTo>
                  <a:lnTo>
                    <a:pt x="0" y="1258"/>
                  </a:lnTo>
                  <a:lnTo>
                    <a:pt x="1473" y="1258"/>
                  </a:lnTo>
                  <a:cubicBezTo>
                    <a:pt x="1641" y="1258"/>
                    <a:pt x="1788" y="1120"/>
                    <a:pt x="1788" y="944"/>
                  </a:cubicBezTo>
                  <a:lnTo>
                    <a:pt x="1788" y="315"/>
                  </a:lnTo>
                  <a:cubicBezTo>
                    <a:pt x="1788" y="138"/>
                    <a:pt x="1641" y="1"/>
                    <a:pt x="147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9"/>
            <p:cNvSpPr/>
            <p:nvPr/>
          </p:nvSpPr>
          <p:spPr>
            <a:xfrm>
              <a:off x="8030989" y="3665051"/>
              <a:ext cx="110147" cy="67511"/>
            </a:xfrm>
            <a:custGeom>
              <a:avLst/>
              <a:gdLst/>
              <a:ahLst/>
              <a:cxnLst/>
              <a:rect l="l" t="t" r="r" b="b"/>
              <a:pathLst>
                <a:path w="2741" h="1680" extrusionOk="0">
                  <a:moveTo>
                    <a:pt x="0" y="0"/>
                  </a:moveTo>
                  <a:lnTo>
                    <a:pt x="0" y="1679"/>
                  </a:lnTo>
                  <a:lnTo>
                    <a:pt x="2741" y="1679"/>
                  </a:lnTo>
                  <a:lnTo>
                    <a:pt x="2741"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9"/>
            <p:cNvSpPr/>
            <p:nvPr/>
          </p:nvSpPr>
          <p:spPr>
            <a:xfrm>
              <a:off x="8086242" y="3665051"/>
              <a:ext cx="54893" cy="67511"/>
            </a:xfrm>
            <a:custGeom>
              <a:avLst/>
              <a:gdLst/>
              <a:ahLst/>
              <a:cxnLst/>
              <a:rect l="l" t="t" r="r" b="b"/>
              <a:pathLst>
                <a:path w="1366" h="1680" extrusionOk="0">
                  <a:moveTo>
                    <a:pt x="0" y="0"/>
                  </a:moveTo>
                  <a:lnTo>
                    <a:pt x="0" y="1679"/>
                  </a:lnTo>
                  <a:lnTo>
                    <a:pt x="1366" y="1679"/>
                  </a:lnTo>
                  <a:lnTo>
                    <a:pt x="1366"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9"/>
            <p:cNvSpPr/>
            <p:nvPr/>
          </p:nvSpPr>
          <p:spPr>
            <a:xfrm>
              <a:off x="8014392" y="3652393"/>
              <a:ext cx="143702" cy="25317"/>
            </a:xfrm>
            <a:custGeom>
              <a:avLst/>
              <a:gdLst/>
              <a:ahLst/>
              <a:cxnLst/>
              <a:rect l="l" t="t" r="r" b="b"/>
              <a:pathLst>
                <a:path w="3576" h="630" extrusionOk="0">
                  <a:moveTo>
                    <a:pt x="315" y="1"/>
                  </a:moveTo>
                  <a:cubicBezTo>
                    <a:pt x="138" y="1"/>
                    <a:pt x="1" y="138"/>
                    <a:pt x="1" y="315"/>
                  </a:cubicBezTo>
                  <a:cubicBezTo>
                    <a:pt x="1" y="492"/>
                    <a:pt x="138" y="630"/>
                    <a:pt x="315" y="630"/>
                  </a:cubicBezTo>
                  <a:lnTo>
                    <a:pt x="3261" y="630"/>
                  </a:lnTo>
                  <a:cubicBezTo>
                    <a:pt x="3429" y="630"/>
                    <a:pt x="3576" y="492"/>
                    <a:pt x="3576" y="315"/>
                  </a:cubicBezTo>
                  <a:cubicBezTo>
                    <a:pt x="3576" y="138"/>
                    <a:pt x="3429" y="1"/>
                    <a:pt x="326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9"/>
            <p:cNvSpPr/>
            <p:nvPr/>
          </p:nvSpPr>
          <p:spPr>
            <a:xfrm>
              <a:off x="8086242" y="3652393"/>
              <a:ext cx="71851" cy="25317"/>
            </a:xfrm>
            <a:custGeom>
              <a:avLst/>
              <a:gdLst/>
              <a:ahLst/>
              <a:cxnLst/>
              <a:rect l="l" t="t" r="r" b="b"/>
              <a:pathLst>
                <a:path w="1788" h="630" extrusionOk="0">
                  <a:moveTo>
                    <a:pt x="0" y="1"/>
                  </a:moveTo>
                  <a:lnTo>
                    <a:pt x="0" y="630"/>
                  </a:lnTo>
                  <a:lnTo>
                    <a:pt x="1473" y="630"/>
                  </a:lnTo>
                  <a:cubicBezTo>
                    <a:pt x="1641" y="630"/>
                    <a:pt x="1788" y="492"/>
                    <a:pt x="1788" y="315"/>
                  </a:cubicBezTo>
                  <a:cubicBezTo>
                    <a:pt x="1788" y="138"/>
                    <a:pt x="1641" y="1"/>
                    <a:pt x="1473"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9"/>
            <p:cNvSpPr/>
            <p:nvPr/>
          </p:nvSpPr>
          <p:spPr>
            <a:xfrm>
              <a:off x="7916142" y="3758199"/>
              <a:ext cx="50914" cy="191843"/>
            </a:xfrm>
            <a:custGeom>
              <a:avLst/>
              <a:gdLst/>
              <a:ahLst/>
              <a:cxnLst/>
              <a:rect l="l" t="t" r="r" b="b"/>
              <a:pathLst>
                <a:path w="1267" h="4774" extrusionOk="0">
                  <a:moveTo>
                    <a:pt x="629" y="0"/>
                  </a:moveTo>
                  <a:cubicBezTo>
                    <a:pt x="285" y="0"/>
                    <a:pt x="0" y="285"/>
                    <a:pt x="0" y="629"/>
                  </a:cubicBezTo>
                  <a:lnTo>
                    <a:pt x="0" y="4774"/>
                  </a:lnTo>
                  <a:lnTo>
                    <a:pt x="1267" y="4774"/>
                  </a:lnTo>
                  <a:lnTo>
                    <a:pt x="1267" y="629"/>
                  </a:lnTo>
                  <a:cubicBezTo>
                    <a:pt x="1267" y="285"/>
                    <a:pt x="982" y="0"/>
                    <a:pt x="629"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9"/>
            <p:cNvSpPr/>
            <p:nvPr/>
          </p:nvSpPr>
          <p:spPr>
            <a:xfrm>
              <a:off x="7941377" y="3758199"/>
              <a:ext cx="25678" cy="191843"/>
            </a:xfrm>
            <a:custGeom>
              <a:avLst/>
              <a:gdLst/>
              <a:ahLst/>
              <a:cxnLst/>
              <a:rect l="l" t="t" r="r" b="b"/>
              <a:pathLst>
                <a:path w="639" h="4774" extrusionOk="0">
                  <a:moveTo>
                    <a:pt x="1" y="0"/>
                  </a:moveTo>
                  <a:lnTo>
                    <a:pt x="1" y="4774"/>
                  </a:lnTo>
                  <a:lnTo>
                    <a:pt x="639" y="4774"/>
                  </a:lnTo>
                  <a:lnTo>
                    <a:pt x="639" y="629"/>
                  </a:lnTo>
                  <a:cubicBezTo>
                    <a:pt x="639" y="285"/>
                    <a:pt x="354" y="0"/>
                    <a:pt x="1"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9"/>
            <p:cNvSpPr/>
            <p:nvPr/>
          </p:nvSpPr>
          <p:spPr>
            <a:xfrm>
              <a:off x="7865188" y="3937381"/>
              <a:ext cx="152422" cy="97127"/>
            </a:xfrm>
            <a:custGeom>
              <a:avLst/>
              <a:gdLst/>
              <a:ahLst/>
              <a:cxnLst/>
              <a:rect l="l" t="t" r="r" b="b"/>
              <a:pathLst>
                <a:path w="3793" h="2417" extrusionOk="0">
                  <a:moveTo>
                    <a:pt x="1268" y="0"/>
                  </a:moveTo>
                  <a:cubicBezTo>
                    <a:pt x="571" y="0"/>
                    <a:pt x="1" y="570"/>
                    <a:pt x="1" y="1267"/>
                  </a:cubicBezTo>
                  <a:lnTo>
                    <a:pt x="1" y="2416"/>
                  </a:lnTo>
                  <a:lnTo>
                    <a:pt x="3792" y="2416"/>
                  </a:lnTo>
                  <a:lnTo>
                    <a:pt x="3792" y="1267"/>
                  </a:lnTo>
                  <a:cubicBezTo>
                    <a:pt x="3792" y="570"/>
                    <a:pt x="3233" y="0"/>
                    <a:pt x="2535"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9"/>
            <p:cNvSpPr/>
            <p:nvPr/>
          </p:nvSpPr>
          <p:spPr>
            <a:xfrm>
              <a:off x="7941377" y="3937381"/>
              <a:ext cx="76231" cy="97127"/>
            </a:xfrm>
            <a:custGeom>
              <a:avLst/>
              <a:gdLst/>
              <a:ahLst/>
              <a:cxnLst/>
              <a:rect l="l" t="t" r="r" b="b"/>
              <a:pathLst>
                <a:path w="1897" h="2417" extrusionOk="0">
                  <a:moveTo>
                    <a:pt x="1" y="0"/>
                  </a:moveTo>
                  <a:lnTo>
                    <a:pt x="1" y="2416"/>
                  </a:lnTo>
                  <a:lnTo>
                    <a:pt x="1896" y="2416"/>
                  </a:lnTo>
                  <a:lnTo>
                    <a:pt x="1896" y="1267"/>
                  </a:lnTo>
                  <a:cubicBezTo>
                    <a:pt x="1896" y="570"/>
                    <a:pt x="1337" y="0"/>
                    <a:pt x="639"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9"/>
            <p:cNvSpPr/>
            <p:nvPr/>
          </p:nvSpPr>
          <p:spPr>
            <a:xfrm>
              <a:off x="7928760" y="3975275"/>
              <a:ext cx="25317" cy="59233"/>
            </a:xfrm>
            <a:custGeom>
              <a:avLst/>
              <a:gdLst/>
              <a:ahLst/>
              <a:cxnLst/>
              <a:rect l="l" t="t" r="r" b="b"/>
              <a:pathLst>
                <a:path w="630" h="1474" extrusionOk="0">
                  <a:moveTo>
                    <a:pt x="315" y="0"/>
                  </a:moveTo>
                  <a:cubicBezTo>
                    <a:pt x="148" y="0"/>
                    <a:pt x="1" y="147"/>
                    <a:pt x="1" y="324"/>
                  </a:cubicBezTo>
                  <a:lnTo>
                    <a:pt x="1" y="1473"/>
                  </a:lnTo>
                  <a:lnTo>
                    <a:pt x="629" y="1473"/>
                  </a:lnTo>
                  <a:lnTo>
                    <a:pt x="629" y="324"/>
                  </a:lnTo>
                  <a:cubicBezTo>
                    <a:pt x="629" y="147"/>
                    <a:pt x="492" y="0"/>
                    <a:pt x="315" y="0"/>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9"/>
            <p:cNvSpPr/>
            <p:nvPr/>
          </p:nvSpPr>
          <p:spPr>
            <a:xfrm>
              <a:off x="7941377" y="3975275"/>
              <a:ext cx="12698" cy="59233"/>
            </a:xfrm>
            <a:custGeom>
              <a:avLst/>
              <a:gdLst/>
              <a:ahLst/>
              <a:cxnLst/>
              <a:rect l="l" t="t" r="r" b="b"/>
              <a:pathLst>
                <a:path w="316" h="1474" extrusionOk="0">
                  <a:moveTo>
                    <a:pt x="1" y="0"/>
                  </a:moveTo>
                  <a:lnTo>
                    <a:pt x="1" y="1473"/>
                  </a:lnTo>
                  <a:lnTo>
                    <a:pt x="315" y="1473"/>
                  </a:lnTo>
                  <a:lnTo>
                    <a:pt x="315" y="324"/>
                  </a:lnTo>
                  <a:cubicBezTo>
                    <a:pt x="315" y="147"/>
                    <a:pt x="178" y="0"/>
                    <a:pt x="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9"/>
            <p:cNvSpPr/>
            <p:nvPr/>
          </p:nvSpPr>
          <p:spPr>
            <a:xfrm>
              <a:off x="7725105" y="4021045"/>
              <a:ext cx="432993" cy="64376"/>
            </a:xfrm>
            <a:custGeom>
              <a:avLst/>
              <a:gdLst/>
              <a:ahLst/>
              <a:cxnLst/>
              <a:rect l="l" t="t" r="r" b="b"/>
              <a:pathLst>
                <a:path w="10775" h="1602" extrusionOk="0">
                  <a:moveTo>
                    <a:pt x="835" y="1"/>
                  </a:moveTo>
                  <a:cubicBezTo>
                    <a:pt x="374" y="1"/>
                    <a:pt x="1" y="383"/>
                    <a:pt x="1" y="845"/>
                  </a:cubicBezTo>
                  <a:lnTo>
                    <a:pt x="1" y="1287"/>
                  </a:lnTo>
                  <a:cubicBezTo>
                    <a:pt x="1" y="1464"/>
                    <a:pt x="138" y="1601"/>
                    <a:pt x="315" y="1601"/>
                  </a:cubicBezTo>
                  <a:lnTo>
                    <a:pt x="10460" y="1601"/>
                  </a:lnTo>
                  <a:cubicBezTo>
                    <a:pt x="10628" y="1601"/>
                    <a:pt x="10775" y="1464"/>
                    <a:pt x="10775" y="1287"/>
                  </a:cubicBezTo>
                  <a:lnTo>
                    <a:pt x="10775" y="845"/>
                  </a:lnTo>
                  <a:cubicBezTo>
                    <a:pt x="10775" y="383"/>
                    <a:pt x="10392" y="1"/>
                    <a:pt x="9930"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9"/>
            <p:cNvSpPr/>
            <p:nvPr/>
          </p:nvSpPr>
          <p:spPr>
            <a:xfrm>
              <a:off x="7941377" y="4021045"/>
              <a:ext cx="216718" cy="64376"/>
            </a:xfrm>
            <a:custGeom>
              <a:avLst/>
              <a:gdLst/>
              <a:ahLst/>
              <a:cxnLst/>
              <a:rect l="l" t="t" r="r" b="b"/>
              <a:pathLst>
                <a:path w="5393" h="1602" extrusionOk="0">
                  <a:moveTo>
                    <a:pt x="1" y="1"/>
                  </a:moveTo>
                  <a:lnTo>
                    <a:pt x="1" y="1601"/>
                  </a:lnTo>
                  <a:lnTo>
                    <a:pt x="5078" y="1601"/>
                  </a:lnTo>
                  <a:cubicBezTo>
                    <a:pt x="5246" y="1601"/>
                    <a:pt x="5393" y="1464"/>
                    <a:pt x="5393" y="1287"/>
                  </a:cubicBezTo>
                  <a:lnTo>
                    <a:pt x="5393" y="845"/>
                  </a:lnTo>
                  <a:cubicBezTo>
                    <a:pt x="5393" y="383"/>
                    <a:pt x="5010" y="1"/>
                    <a:pt x="4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49"/>
          <p:cNvGrpSpPr/>
          <p:nvPr/>
        </p:nvGrpSpPr>
        <p:grpSpPr>
          <a:xfrm>
            <a:off x="1593032" y="4210988"/>
            <a:ext cx="358088" cy="363377"/>
            <a:chOff x="1593032" y="4210988"/>
            <a:chExt cx="358088" cy="363377"/>
          </a:xfrm>
        </p:grpSpPr>
        <p:sp>
          <p:nvSpPr>
            <p:cNvPr id="2076" name="Google Shape;2076;p49"/>
            <p:cNvSpPr/>
            <p:nvPr/>
          </p:nvSpPr>
          <p:spPr>
            <a:xfrm>
              <a:off x="1593032" y="4210988"/>
              <a:ext cx="179076" cy="203570"/>
            </a:xfrm>
            <a:custGeom>
              <a:avLst/>
              <a:gdLst/>
              <a:ahLst/>
              <a:cxnLst/>
              <a:rect l="l" t="t" r="r" b="b"/>
              <a:pathLst>
                <a:path w="5315" h="6042" extrusionOk="0">
                  <a:moveTo>
                    <a:pt x="3065" y="2319"/>
                  </a:moveTo>
                  <a:lnTo>
                    <a:pt x="4047" y="2888"/>
                  </a:lnTo>
                  <a:lnTo>
                    <a:pt x="4047" y="4018"/>
                  </a:lnTo>
                  <a:lnTo>
                    <a:pt x="3065" y="4578"/>
                  </a:lnTo>
                  <a:lnTo>
                    <a:pt x="2093" y="4018"/>
                  </a:lnTo>
                  <a:lnTo>
                    <a:pt x="2093" y="2888"/>
                  </a:lnTo>
                  <a:lnTo>
                    <a:pt x="3065" y="2319"/>
                  </a:lnTo>
                  <a:close/>
                  <a:moveTo>
                    <a:pt x="3065" y="1"/>
                  </a:moveTo>
                  <a:cubicBezTo>
                    <a:pt x="2898" y="1"/>
                    <a:pt x="2750" y="148"/>
                    <a:pt x="2750" y="325"/>
                  </a:cubicBezTo>
                  <a:lnTo>
                    <a:pt x="2750" y="1042"/>
                  </a:lnTo>
                  <a:lnTo>
                    <a:pt x="1140" y="1975"/>
                  </a:lnTo>
                  <a:lnTo>
                    <a:pt x="511" y="1611"/>
                  </a:lnTo>
                  <a:cubicBezTo>
                    <a:pt x="464" y="1583"/>
                    <a:pt x="412" y="1570"/>
                    <a:pt x="360" y="1570"/>
                  </a:cubicBezTo>
                  <a:cubicBezTo>
                    <a:pt x="249" y="1570"/>
                    <a:pt x="139" y="1629"/>
                    <a:pt x="79" y="1729"/>
                  </a:cubicBezTo>
                  <a:cubicBezTo>
                    <a:pt x="0" y="1877"/>
                    <a:pt x="50" y="2073"/>
                    <a:pt x="197" y="2161"/>
                  </a:cubicBezTo>
                  <a:lnTo>
                    <a:pt x="825" y="2525"/>
                  </a:lnTo>
                  <a:lnTo>
                    <a:pt x="825" y="4381"/>
                  </a:lnTo>
                  <a:lnTo>
                    <a:pt x="197" y="4745"/>
                  </a:lnTo>
                  <a:cubicBezTo>
                    <a:pt x="50" y="4833"/>
                    <a:pt x="0" y="5020"/>
                    <a:pt x="79" y="5177"/>
                  </a:cubicBezTo>
                  <a:cubicBezTo>
                    <a:pt x="139" y="5277"/>
                    <a:pt x="250" y="5332"/>
                    <a:pt x="360" y="5332"/>
                  </a:cubicBezTo>
                  <a:cubicBezTo>
                    <a:pt x="412" y="5332"/>
                    <a:pt x="464" y="5320"/>
                    <a:pt x="511" y="5295"/>
                  </a:cubicBezTo>
                  <a:lnTo>
                    <a:pt x="1140" y="4931"/>
                  </a:lnTo>
                  <a:lnTo>
                    <a:pt x="3065" y="6041"/>
                  </a:lnTo>
                  <a:lnTo>
                    <a:pt x="5314" y="4745"/>
                  </a:lnTo>
                  <a:lnTo>
                    <a:pt x="5314" y="2161"/>
                  </a:lnTo>
                  <a:lnTo>
                    <a:pt x="3389" y="1042"/>
                  </a:lnTo>
                  <a:lnTo>
                    <a:pt x="3389" y="325"/>
                  </a:lnTo>
                  <a:cubicBezTo>
                    <a:pt x="3389" y="148"/>
                    <a:pt x="3242" y="1"/>
                    <a:pt x="3065"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9"/>
            <p:cNvSpPr/>
            <p:nvPr/>
          </p:nvSpPr>
          <p:spPr>
            <a:xfrm>
              <a:off x="1772077" y="4210988"/>
              <a:ext cx="179042" cy="203570"/>
            </a:xfrm>
            <a:custGeom>
              <a:avLst/>
              <a:gdLst/>
              <a:ahLst/>
              <a:cxnLst/>
              <a:rect l="l" t="t" r="r" b="b"/>
              <a:pathLst>
                <a:path w="5314" h="6042" extrusionOk="0">
                  <a:moveTo>
                    <a:pt x="2240" y="2319"/>
                  </a:moveTo>
                  <a:lnTo>
                    <a:pt x="3212" y="2888"/>
                  </a:lnTo>
                  <a:lnTo>
                    <a:pt x="3212" y="4018"/>
                  </a:lnTo>
                  <a:lnTo>
                    <a:pt x="2240" y="4578"/>
                  </a:lnTo>
                  <a:lnTo>
                    <a:pt x="1257" y="4018"/>
                  </a:lnTo>
                  <a:lnTo>
                    <a:pt x="1257" y="2888"/>
                  </a:lnTo>
                  <a:lnTo>
                    <a:pt x="2240" y="2319"/>
                  </a:lnTo>
                  <a:close/>
                  <a:moveTo>
                    <a:pt x="2240" y="1"/>
                  </a:moveTo>
                  <a:cubicBezTo>
                    <a:pt x="2063" y="1"/>
                    <a:pt x="1925" y="148"/>
                    <a:pt x="1925" y="325"/>
                  </a:cubicBezTo>
                  <a:lnTo>
                    <a:pt x="1925" y="1042"/>
                  </a:lnTo>
                  <a:lnTo>
                    <a:pt x="0" y="2161"/>
                  </a:lnTo>
                  <a:lnTo>
                    <a:pt x="0" y="4745"/>
                  </a:lnTo>
                  <a:lnTo>
                    <a:pt x="2240" y="6041"/>
                  </a:lnTo>
                  <a:lnTo>
                    <a:pt x="4165" y="4931"/>
                  </a:lnTo>
                  <a:lnTo>
                    <a:pt x="4793" y="5295"/>
                  </a:lnTo>
                  <a:cubicBezTo>
                    <a:pt x="4840" y="5320"/>
                    <a:pt x="4892" y="5332"/>
                    <a:pt x="4944" y="5332"/>
                  </a:cubicBezTo>
                  <a:cubicBezTo>
                    <a:pt x="5055" y="5332"/>
                    <a:pt x="5165" y="5277"/>
                    <a:pt x="5225" y="5177"/>
                  </a:cubicBezTo>
                  <a:cubicBezTo>
                    <a:pt x="5313" y="5020"/>
                    <a:pt x="5255" y="4833"/>
                    <a:pt x="5108" y="4745"/>
                  </a:cubicBezTo>
                  <a:lnTo>
                    <a:pt x="4479" y="4381"/>
                  </a:lnTo>
                  <a:lnTo>
                    <a:pt x="4479" y="2525"/>
                  </a:lnTo>
                  <a:lnTo>
                    <a:pt x="5108" y="2161"/>
                  </a:lnTo>
                  <a:cubicBezTo>
                    <a:pt x="5255" y="2073"/>
                    <a:pt x="5313" y="1877"/>
                    <a:pt x="5225" y="1729"/>
                  </a:cubicBezTo>
                  <a:cubicBezTo>
                    <a:pt x="5165" y="1629"/>
                    <a:pt x="5055" y="1570"/>
                    <a:pt x="4944" y="1570"/>
                  </a:cubicBezTo>
                  <a:cubicBezTo>
                    <a:pt x="4892" y="1570"/>
                    <a:pt x="4840" y="1583"/>
                    <a:pt x="4793" y="1611"/>
                  </a:cubicBezTo>
                  <a:lnTo>
                    <a:pt x="4165" y="1975"/>
                  </a:lnTo>
                  <a:lnTo>
                    <a:pt x="2554" y="1042"/>
                  </a:lnTo>
                  <a:lnTo>
                    <a:pt x="2554" y="325"/>
                  </a:lnTo>
                  <a:cubicBezTo>
                    <a:pt x="2554" y="148"/>
                    <a:pt x="2406" y="1"/>
                    <a:pt x="2240"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9"/>
            <p:cNvSpPr/>
            <p:nvPr/>
          </p:nvSpPr>
          <p:spPr>
            <a:xfrm>
              <a:off x="1847516" y="4210988"/>
              <a:ext cx="103604" cy="203570"/>
            </a:xfrm>
            <a:custGeom>
              <a:avLst/>
              <a:gdLst/>
              <a:ahLst/>
              <a:cxnLst/>
              <a:rect l="l" t="t" r="r" b="b"/>
              <a:pathLst>
                <a:path w="3075" h="6042" extrusionOk="0">
                  <a:moveTo>
                    <a:pt x="1" y="1"/>
                  </a:moveTo>
                  <a:lnTo>
                    <a:pt x="1" y="2319"/>
                  </a:lnTo>
                  <a:lnTo>
                    <a:pt x="973" y="2888"/>
                  </a:lnTo>
                  <a:lnTo>
                    <a:pt x="973" y="4018"/>
                  </a:lnTo>
                  <a:lnTo>
                    <a:pt x="1" y="4578"/>
                  </a:lnTo>
                  <a:lnTo>
                    <a:pt x="1" y="6041"/>
                  </a:lnTo>
                  <a:lnTo>
                    <a:pt x="1926" y="4931"/>
                  </a:lnTo>
                  <a:lnTo>
                    <a:pt x="2554" y="5295"/>
                  </a:lnTo>
                  <a:cubicBezTo>
                    <a:pt x="2601" y="5320"/>
                    <a:pt x="2653" y="5332"/>
                    <a:pt x="2705" y="5332"/>
                  </a:cubicBezTo>
                  <a:cubicBezTo>
                    <a:pt x="2816" y="5332"/>
                    <a:pt x="2926" y="5277"/>
                    <a:pt x="2986" y="5177"/>
                  </a:cubicBezTo>
                  <a:cubicBezTo>
                    <a:pt x="3074" y="5020"/>
                    <a:pt x="3016" y="4833"/>
                    <a:pt x="2869" y="4745"/>
                  </a:cubicBezTo>
                  <a:lnTo>
                    <a:pt x="2240" y="4381"/>
                  </a:lnTo>
                  <a:lnTo>
                    <a:pt x="2240" y="2525"/>
                  </a:lnTo>
                  <a:lnTo>
                    <a:pt x="2869" y="2161"/>
                  </a:lnTo>
                  <a:cubicBezTo>
                    <a:pt x="3016" y="2073"/>
                    <a:pt x="3074" y="1877"/>
                    <a:pt x="2986" y="1729"/>
                  </a:cubicBezTo>
                  <a:cubicBezTo>
                    <a:pt x="2926" y="1629"/>
                    <a:pt x="2816" y="1570"/>
                    <a:pt x="2705" y="1570"/>
                  </a:cubicBezTo>
                  <a:cubicBezTo>
                    <a:pt x="2653" y="1570"/>
                    <a:pt x="2601" y="1583"/>
                    <a:pt x="2554" y="1611"/>
                  </a:cubicBezTo>
                  <a:lnTo>
                    <a:pt x="1926" y="1975"/>
                  </a:lnTo>
                  <a:lnTo>
                    <a:pt x="315" y="1042"/>
                  </a:lnTo>
                  <a:lnTo>
                    <a:pt x="315" y="325"/>
                  </a:lnTo>
                  <a:cubicBezTo>
                    <a:pt x="315" y="148"/>
                    <a:pt x="167"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9"/>
            <p:cNvSpPr/>
            <p:nvPr/>
          </p:nvSpPr>
          <p:spPr>
            <a:xfrm>
              <a:off x="1668471" y="4370828"/>
              <a:ext cx="206872" cy="203536"/>
            </a:xfrm>
            <a:custGeom>
              <a:avLst/>
              <a:gdLst/>
              <a:ahLst/>
              <a:cxnLst/>
              <a:rect l="l" t="t" r="r" b="b"/>
              <a:pathLst>
                <a:path w="6140" h="6041" extrusionOk="0">
                  <a:moveTo>
                    <a:pt x="3075" y="1464"/>
                  </a:moveTo>
                  <a:lnTo>
                    <a:pt x="4047" y="2024"/>
                  </a:lnTo>
                  <a:lnTo>
                    <a:pt x="4047" y="3153"/>
                  </a:lnTo>
                  <a:lnTo>
                    <a:pt x="3075" y="3723"/>
                  </a:lnTo>
                  <a:lnTo>
                    <a:pt x="2093" y="3153"/>
                  </a:lnTo>
                  <a:lnTo>
                    <a:pt x="2093" y="2024"/>
                  </a:lnTo>
                  <a:lnTo>
                    <a:pt x="3075" y="1464"/>
                  </a:lnTo>
                  <a:close/>
                  <a:moveTo>
                    <a:pt x="3075" y="1"/>
                  </a:moveTo>
                  <a:lnTo>
                    <a:pt x="826" y="1297"/>
                  </a:lnTo>
                  <a:lnTo>
                    <a:pt x="826" y="3517"/>
                  </a:lnTo>
                  <a:lnTo>
                    <a:pt x="197" y="3880"/>
                  </a:lnTo>
                  <a:cubicBezTo>
                    <a:pt x="50" y="3969"/>
                    <a:pt x="1" y="4165"/>
                    <a:pt x="89" y="4312"/>
                  </a:cubicBezTo>
                  <a:cubicBezTo>
                    <a:pt x="143" y="4413"/>
                    <a:pt x="250" y="4472"/>
                    <a:pt x="363" y="4472"/>
                  </a:cubicBezTo>
                  <a:cubicBezTo>
                    <a:pt x="417" y="4472"/>
                    <a:pt x="471" y="4459"/>
                    <a:pt x="522" y="4430"/>
                  </a:cubicBezTo>
                  <a:lnTo>
                    <a:pt x="1150" y="4067"/>
                  </a:lnTo>
                  <a:lnTo>
                    <a:pt x="2751" y="4990"/>
                  </a:lnTo>
                  <a:lnTo>
                    <a:pt x="2751" y="5717"/>
                  </a:lnTo>
                  <a:cubicBezTo>
                    <a:pt x="2751" y="5894"/>
                    <a:pt x="2899" y="6041"/>
                    <a:pt x="3075" y="6041"/>
                  </a:cubicBezTo>
                  <a:cubicBezTo>
                    <a:pt x="3242" y="6041"/>
                    <a:pt x="3390" y="5894"/>
                    <a:pt x="3390" y="5717"/>
                  </a:cubicBezTo>
                  <a:lnTo>
                    <a:pt x="3390" y="4990"/>
                  </a:lnTo>
                  <a:lnTo>
                    <a:pt x="5000" y="4067"/>
                  </a:lnTo>
                  <a:lnTo>
                    <a:pt x="5629" y="4430"/>
                  </a:lnTo>
                  <a:cubicBezTo>
                    <a:pt x="5676" y="4459"/>
                    <a:pt x="5728" y="4472"/>
                    <a:pt x="5780" y="4472"/>
                  </a:cubicBezTo>
                  <a:cubicBezTo>
                    <a:pt x="5890" y="4472"/>
                    <a:pt x="5998" y="4413"/>
                    <a:pt x="6051" y="4312"/>
                  </a:cubicBezTo>
                  <a:cubicBezTo>
                    <a:pt x="6140" y="4165"/>
                    <a:pt x="6090" y="3969"/>
                    <a:pt x="5943" y="3880"/>
                  </a:cubicBezTo>
                  <a:lnTo>
                    <a:pt x="5315" y="3517"/>
                  </a:lnTo>
                  <a:lnTo>
                    <a:pt x="5315" y="1297"/>
                  </a:lnTo>
                  <a:lnTo>
                    <a:pt x="3075"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9"/>
            <p:cNvSpPr/>
            <p:nvPr/>
          </p:nvSpPr>
          <p:spPr>
            <a:xfrm>
              <a:off x="1772077" y="4370828"/>
              <a:ext cx="103268" cy="203536"/>
            </a:xfrm>
            <a:custGeom>
              <a:avLst/>
              <a:gdLst/>
              <a:ahLst/>
              <a:cxnLst/>
              <a:rect l="l" t="t" r="r" b="b"/>
              <a:pathLst>
                <a:path w="3065" h="6041" extrusionOk="0">
                  <a:moveTo>
                    <a:pt x="0" y="1"/>
                  </a:moveTo>
                  <a:lnTo>
                    <a:pt x="0" y="1464"/>
                  </a:lnTo>
                  <a:lnTo>
                    <a:pt x="972" y="2024"/>
                  </a:lnTo>
                  <a:lnTo>
                    <a:pt x="972" y="3153"/>
                  </a:lnTo>
                  <a:lnTo>
                    <a:pt x="0" y="3723"/>
                  </a:lnTo>
                  <a:lnTo>
                    <a:pt x="0" y="6041"/>
                  </a:lnTo>
                  <a:cubicBezTo>
                    <a:pt x="167" y="6041"/>
                    <a:pt x="315" y="5894"/>
                    <a:pt x="315" y="5717"/>
                  </a:cubicBezTo>
                  <a:lnTo>
                    <a:pt x="315" y="4990"/>
                  </a:lnTo>
                  <a:lnTo>
                    <a:pt x="1925" y="4067"/>
                  </a:lnTo>
                  <a:lnTo>
                    <a:pt x="2554" y="4430"/>
                  </a:lnTo>
                  <a:cubicBezTo>
                    <a:pt x="2601" y="4459"/>
                    <a:pt x="2653" y="4472"/>
                    <a:pt x="2705" y="4472"/>
                  </a:cubicBezTo>
                  <a:cubicBezTo>
                    <a:pt x="2815" y="4472"/>
                    <a:pt x="2923" y="4413"/>
                    <a:pt x="2976" y="4312"/>
                  </a:cubicBezTo>
                  <a:cubicBezTo>
                    <a:pt x="3065" y="4165"/>
                    <a:pt x="3015" y="3969"/>
                    <a:pt x="2868" y="3880"/>
                  </a:cubicBezTo>
                  <a:lnTo>
                    <a:pt x="2240" y="3517"/>
                  </a:lnTo>
                  <a:lnTo>
                    <a:pt x="2240" y="1297"/>
                  </a:lnTo>
                  <a:lnTo>
                    <a:pt x="0"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9"/>
            <p:cNvSpPr/>
            <p:nvPr/>
          </p:nvSpPr>
          <p:spPr>
            <a:xfrm>
              <a:off x="1696268" y="4210988"/>
              <a:ext cx="75842" cy="203570"/>
            </a:xfrm>
            <a:custGeom>
              <a:avLst/>
              <a:gdLst/>
              <a:ahLst/>
              <a:cxnLst/>
              <a:rect l="l" t="t" r="r" b="b"/>
              <a:pathLst>
                <a:path w="2251" h="6042" extrusionOk="0">
                  <a:moveTo>
                    <a:pt x="1" y="1"/>
                  </a:moveTo>
                  <a:lnTo>
                    <a:pt x="1" y="2319"/>
                  </a:lnTo>
                  <a:lnTo>
                    <a:pt x="983" y="2888"/>
                  </a:lnTo>
                  <a:lnTo>
                    <a:pt x="983" y="4018"/>
                  </a:lnTo>
                  <a:lnTo>
                    <a:pt x="1" y="4578"/>
                  </a:lnTo>
                  <a:lnTo>
                    <a:pt x="1" y="6041"/>
                  </a:lnTo>
                  <a:lnTo>
                    <a:pt x="2250" y="4745"/>
                  </a:lnTo>
                  <a:lnTo>
                    <a:pt x="2250" y="2161"/>
                  </a:lnTo>
                  <a:lnTo>
                    <a:pt x="325" y="1042"/>
                  </a:lnTo>
                  <a:lnTo>
                    <a:pt x="325" y="325"/>
                  </a:lnTo>
                  <a:cubicBezTo>
                    <a:pt x="325" y="148"/>
                    <a:pt x="178" y="1"/>
                    <a:pt x="1"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49"/>
          <p:cNvGrpSpPr/>
          <p:nvPr/>
        </p:nvGrpSpPr>
        <p:grpSpPr>
          <a:xfrm>
            <a:off x="2200957" y="4210988"/>
            <a:ext cx="363040" cy="363380"/>
            <a:chOff x="2200957" y="4210988"/>
            <a:chExt cx="363040" cy="363380"/>
          </a:xfrm>
        </p:grpSpPr>
        <p:sp>
          <p:nvSpPr>
            <p:cNvPr id="2083" name="Google Shape;2083;p49"/>
            <p:cNvSpPr/>
            <p:nvPr/>
          </p:nvSpPr>
          <p:spPr>
            <a:xfrm>
              <a:off x="2222116" y="4239459"/>
              <a:ext cx="320685" cy="237633"/>
            </a:xfrm>
            <a:custGeom>
              <a:avLst/>
              <a:gdLst/>
              <a:ahLst/>
              <a:cxnLst/>
              <a:rect l="l" t="t" r="r" b="b"/>
              <a:pathLst>
                <a:path w="9518" h="7053" extrusionOk="0">
                  <a:moveTo>
                    <a:pt x="325" y="0"/>
                  </a:moveTo>
                  <a:cubicBezTo>
                    <a:pt x="148" y="0"/>
                    <a:pt x="1" y="148"/>
                    <a:pt x="1" y="315"/>
                  </a:cubicBezTo>
                  <a:lnTo>
                    <a:pt x="1" y="7052"/>
                  </a:lnTo>
                  <a:lnTo>
                    <a:pt x="9518" y="7052"/>
                  </a:lnTo>
                  <a:lnTo>
                    <a:pt x="9518" y="315"/>
                  </a:lnTo>
                  <a:cubicBezTo>
                    <a:pt x="9518" y="148"/>
                    <a:pt x="9380" y="0"/>
                    <a:pt x="9204"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9"/>
            <p:cNvSpPr/>
            <p:nvPr/>
          </p:nvSpPr>
          <p:spPr>
            <a:xfrm>
              <a:off x="2382630" y="4239459"/>
              <a:ext cx="160174" cy="237633"/>
            </a:xfrm>
            <a:custGeom>
              <a:avLst/>
              <a:gdLst/>
              <a:ahLst/>
              <a:cxnLst/>
              <a:rect l="l" t="t" r="r" b="b"/>
              <a:pathLst>
                <a:path w="4754" h="7053" extrusionOk="0">
                  <a:moveTo>
                    <a:pt x="0" y="0"/>
                  </a:moveTo>
                  <a:lnTo>
                    <a:pt x="0" y="7052"/>
                  </a:lnTo>
                  <a:lnTo>
                    <a:pt x="4754" y="7052"/>
                  </a:lnTo>
                  <a:lnTo>
                    <a:pt x="4754" y="315"/>
                  </a:lnTo>
                  <a:cubicBezTo>
                    <a:pt x="4754" y="148"/>
                    <a:pt x="4616" y="0"/>
                    <a:pt x="444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9"/>
            <p:cNvSpPr/>
            <p:nvPr/>
          </p:nvSpPr>
          <p:spPr>
            <a:xfrm>
              <a:off x="2372016" y="4477063"/>
              <a:ext cx="21226" cy="44036"/>
            </a:xfrm>
            <a:custGeom>
              <a:avLst/>
              <a:gdLst/>
              <a:ahLst/>
              <a:cxnLst/>
              <a:rect l="l" t="t" r="r" b="b"/>
              <a:pathLst>
                <a:path w="630" h="1307" extrusionOk="0">
                  <a:moveTo>
                    <a:pt x="1" y="0"/>
                  </a:moveTo>
                  <a:lnTo>
                    <a:pt x="1" y="1307"/>
                  </a:lnTo>
                  <a:lnTo>
                    <a:pt x="629" y="1307"/>
                  </a:lnTo>
                  <a:lnTo>
                    <a:pt x="629"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9"/>
            <p:cNvSpPr/>
            <p:nvPr/>
          </p:nvSpPr>
          <p:spPr>
            <a:xfrm>
              <a:off x="2382630" y="4477063"/>
              <a:ext cx="10613" cy="44036"/>
            </a:xfrm>
            <a:custGeom>
              <a:avLst/>
              <a:gdLst/>
              <a:ahLst/>
              <a:cxnLst/>
              <a:rect l="l" t="t" r="r" b="b"/>
              <a:pathLst>
                <a:path w="315" h="1307" extrusionOk="0">
                  <a:moveTo>
                    <a:pt x="0" y="0"/>
                  </a:moveTo>
                  <a:lnTo>
                    <a:pt x="0" y="1307"/>
                  </a:lnTo>
                  <a:lnTo>
                    <a:pt x="314" y="1307"/>
                  </a:lnTo>
                  <a:lnTo>
                    <a:pt x="314"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9"/>
            <p:cNvSpPr/>
            <p:nvPr/>
          </p:nvSpPr>
          <p:spPr>
            <a:xfrm>
              <a:off x="2200957" y="4466450"/>
              <a:ext cx="363037" cy="21226"/>
            </a:xfrm>
            <a:custGeom>
              <a:avLst/>
              <a:gdLst/>
              <a:ahLst/>
              <a:cxnLst/>
              <a:rect l="l" t="t" r="r" b="b"/>
              <a:pathLst>
                <a:path w="10775" h="630" extrusionOk="0">
                  <a:moveTo>
                    <a:pt x="315" y="1"/>
                  </a:moveTo>
                  <a:cubicBezTo>
                    <a:pt x="138" y="1"/>
                    <a:pt x="0" y="138"/>
                    <a:pt x="0" y="315"/>
                  </a:cubicBezTo>
                  <a:cubicBezTo>
                    <a:pt x="0" y="492"/>
                    <a:pt x="138" y="630"/>
                    <a:pt x="315" y="630"/>
                  </a:cubicBezTo>
                  <a:lnTo>
                    <a:pt x="10460" y="630"/>
                  </a:lnTo>
                  <a:cubicBezTo>
                    <a:pt x="10637" y="630"/>
                    <a:pt x="10774" y="492"/>
                    <a:pt x="10774" y="315"/>
                  </a:cubicBezTo>
                  <a:cubicBezTo>
                    <a:pt x="10774" y="138"/>
                    <a:pt x="10637" y="1"/>
                    <a:pt x="10460"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9"/>
            <p:cNvSpPr/>
            <p:nvPr/>
          </p:nvSpPr>
          <p:spPr>
            <a:xfrm>
              <a:off x="2382630" y="4466450"/>
              <a:ext cx="181367" cy="21226"/>
            </a:xfrm>
            <a:custGeom>
              <a:avLst/>
              <a:gdLst/>
              <a:ahLst/>
              <a:cxnLst/>
              <a:rect l="l" t="t" r="r" b="b"/>
              <a:pathLst>
                <a:path w="5383" h="630" extrusionOk="0">
                  <a:moveTo>
                    <a:pt x="0" y="1"/>
                  </a:moveTo>
                  <a:lnTo>
                    <a:pt x="0" y="630"/>
                  </a:lnTo>
                  <a:lnTo>
                    <a:pt x="5068" y="630"/>
                  </a:lnTo>
                  <a:cubicBezTo>
                    <a:pt x="5245" y="630"/>
                    <a:pt x="5382" y="492"/>
                    <a:pt x="5382" y="315"/>
                  </a:cubicBezTo>
                  <a:cubicBezTo>
                    <a:pt x="5382" y="138"/>
                    <a:pt x="5245" y="1"/>
                    <a:pt x="5068"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9"/>
            <p:cNvSpPr/>
            <p:nvPr/>
          </p:nvSpPr>
          <p:spPr>
            <a:xfrm>
              <a:off x="2200957" y="4210988"/>
              <a:ext cx="363037" cy="53335"/>
            </a:xfrm>
            <a:custGeom>
              <a:avLst/>
              <a:gdLst/>
              <a:ahLst/>
              <a:cxnLst/>
              <a:rect l="l" t="t" r="r" b="b"/>
              <a:pathLst>
                <a:path w="10775" h="1583" extrusionOk="0">
                  <a:moveTo>
                    <a:pt x="315" y="1"/>
                  </a:moveTo>
                  <a:cubicBezTo>
                    <a:pt x="138" y="1"/>
                    <a:pt x="0" y="148"/>
                    <a:pt x="0" y="325"/>
                  </a:cubicBezTo>
                  <a:lnTo>
                    <a:pt x="0" y="639"/>
                  </a:lnTo>
                  <a:cubicBezTo>
                    <a:pt x="0" y="1160"/>
                    <a:pt x="422" y="1582"/>
                    <a:pt x="953" y="1582"/>
                  </a:cubicBezTo>
                  <a:lnTo>
                    <a:pt x="9832" y="1582"/>
                  </a:lnTo>
                  <a:cubicBezTo>
                    <a:pt x="10353" y="1582"/>
                    <a:pt x="10774" y="1160"/>
                    <a:pt x="10774" y="639"/>
                  </a:cubicBezTo>
                  <a:lnTo>
                    <a:pt x="10774" y="325"/>
                  </a:lnTo>
                  <a:cubicBezTo>
                    <a:pt x="10774" y="148"/>
                    <a:pt x="10637" y="1"/>
                    <a:pt x="10460"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9"/>
            <p:cNvSpPr/>
            <p:nvPr/>
          </p:nvSpPr>
          <p:spPr>
            <a:xfrm>
              <a:off x="2254866" y="4289089"/>
              <a:ext cx="127796" cy="106603"/>
            </a:xfrm>
            <a:custGeom>
              <a:avLst/>
              <a:gdLst/>
              <a:ahLst/>
              <a:cxnLst/>
              <a:rect l="l" t="t" r="r" b="b"/>
              <a:pathLst>
                <a:path w="3793" h="3164" extrusionOk="0">
                  <a:moveTo>
                    <a:pt x="315" y="1"/>
                  </a:moveTo>
                  <a:cubicBezTo>
                    <a:pt x="138" y="1"/>
                    <a:pt x="1" y="148"/>
                    <a:pt x="1" y="315"/>
                  </a:cubicBezTo>
                  <a:lnTo>
                    <a:pt x="1" y="2839"/>
                  </a:lnTo>
                  <a:cubicBezTo>
                    <a:pt x="1" y="3016"/>
                    <a:pt x="138" y="3163"/>
                    <a:pt x="315" y="3163"/>
                  </a:cubicBezTo>
                  <a:lnTo>
                    <a:pt x="3478" y="3163"/>
                  </a:lnTo>
                  <a:cubicBezTo>
                    <a:pt x="3645" y="3163"/>
                    <a:pt x="3792" y="3016"/>
                    <a:pt x="3792" y="2839"/>
                  </a:cubicBezTo>
                  <a:lnTo>
                    <a:pt x="3792" y="315"/>
                  </a:lnTo>
                  <a:cubicBezTo>
                    <a:pt x="3792" y="148"/>
                    <a:pt x="3645" y="1"/>
                    <a:pt x="3478"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9"/>
            <p:cNvSpPr/>
            <p:nvPr/>
          </p:nvSpPr>
          <p:spPr>
            <a:xfrm>
              <a:off x="2425622" y="4289089"/>
              <a:ext cx="85410" cy="21226"/>
            </a:xfrm>
            <a:custGeom>
              <a:avLst/>
              <a:gdLst/>
              <a:ahLst/>
              <a:cxnLst/>
              <a:rect l="l" t="t" r="r" b="b"/>
              <a:pathLst>
                <a:path w="2535" h="630" extrusionOk="0">
                  <a:moveTo>
                    <a:pt x="325" y="1"/>
                  </a:moveTo>
                  <a:cubicBezTo>
                    <a:pt x="149" y="1"/>
                    <a:pt x="1" y="148"/>
                    <a:pt x="1" y="315"/>
                  </a:cubicBezTo>
                  <a:cubicBezTo>
                    <a:pt x="1" y="492"/>
                    <a:pt x="149" y="629"/>
                    <a:pt x="325" y="629"/>
                  </a:cubicBezTo>
                  <a:lnTo>
                    <a:pt x="2211" y="629"/>
                  </a:lnTo>
                  <a:cubicBezTo>
                    <a:pt x="2388" y="629"/>
                    <a:pt x="2535" y="492"/>
                    <a:pt x="2535" y="315"/>
                  </a:cubicBezTo>
                  <a:cubicBezTo>
                    <a:pt x="2535" y="148"/>
                    <a:pt x="2388" y="1"/>
                    <a:pt x="221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9"/>
            <p:cNvSpPr/>
            <p:nvPr/>
          </p:nvSpPr>
          <p:spPr>
            <a:xfrm>
              <a:off x="2425622" y="4331778"/>
              <a:ext cx="85410" cy="21226"/>
            </a:xfrm>
            <a:custGeom>
              <a:avLst/>
              <a:gdLst/>
              <a:ahLst/>
              <a:cxnLst/>
              <a:rect l="l" t="t" r="r" b="b"/>
              <a:pathLst>
                <a:path w="2535" h="630" extrusionOk="0">
                  <a:moveTo>
                    <a:pt x="325" y="1"/>
                  </a:moveTo>
                  <a:cubicBezTo>
                    <a:pt x="149" y="1"/>
                    <a:pt x="1" y="138"/>
                    <a:pt x="1" y="315"/>
                  </a:cubicBezTo>
                  <a:cubicBezTo>
                    <a:pt x="1" y="492"/>
                    <a:pt x="149" y="630"/>
                    <a:pt x="325" y="630"/>
                  </a:cubicBezTo>
                  <a:lnTo>
                    <a:pt x="2211" y="630"/>
                  </a:lnTo>
                  <a:cubicBezTo>
                    <a:pt x="2388" y="630"/>
                    <a:pt x="2535" y="492"/>
                    <a:pt x="2535" y="315"/>
                  </a:cubicBezTo>
                  <a:cubicBezTo>
                    <a:pt x="2535" y="138"/>
                    <a:pt x="2388" y="1"/>
                    <a:pt x="221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9"/>
            <p:cNvSpPr/>
            <p:nvPr/>
          </p:nvSpPr>
          <p:spPr>
            <a:xfrm>
              <a:off x="2425622" y="4374164"/>
              <a:ext cx="85410" cy="21530"/>
            </a:xfrm>
            <a:custGeom>
              <a:avLst/>
              <a:gdLst/>
              <a:ahLst/>
              <a:cxnLst/>
              <a:rect l="l" t="t" r="r" b="b"/>
              <a:pathLst>
                <a:path w="2535" h="639" extrusionOk="0">
                  <a:moveTo>
                    <a:pt x="325" y="0"/>
                  </a:moveTo>
                  <a:cubicBezTo>
                    <a:pt x="149" y="0"/>
                    <a:pt x="1" y="147"/>
                    <a:pt x="1" y="314"/>
                  </a:cubicBezTo>
                  <a:cubicBezTo>
                    <a:pt x="1" y="491"/>
                    <a:pt x="149" y="638"/>
                    <a:pt x="325" y="638"/>
                  </a:cubicBezTo>
                  <a:lnTo>
                    <a:pt x="2211" y="638"/>
                  </a:lnTo>
                  <a:cubicBezTo>
                    <a:pt x="2388" y="638"/>
                    <a:pt x="2535" y="491"/>
                    <a:pt x="2535" y="314"/>
                  </a:cubicBezTo>
                  <a:cubicBezTo>
                    <a:pt x="2535" y="147"/>
                    <a:pt x="2388" y="0"/>
                    <a:pt x="221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9"/>
            <p:cNvSpPr/>
            <p:nvPr/>
          </p:nvSpPr>
          <p:spPr>
            <a:xfrm>
              <a:off x="2254225" y="4423794"/>
              <a:ext cx="256804" cy="21530"/>
            </a:xfrm>
            <a:custGeom>
              <a:avLst/>
              <a:gdLst/>
              <a:ahLst/>
              <a:cxnLst/>
              <a:rect l="l" t="t" r="r" b="b"/>
              <a:pathLst>
                <a:path w="7622" h="639" extrusionOk="0">
                  <a:moveTo>
                    <a:pt x="315" y="0"/>
                  </a:moveTo>
                  <a:cubicBezTo>
                    <a:pt x="138" y="0"/>
                    <a:pt x="0" y="147"/>
                    <a:pt x="0" y="315"/>
                  </a:cubicBezTo>
                  <a:cubicBezTo>
                    <a:pt x="0" y="491"/>
                    <a:pt x="138" y="638"/>
                    <a:pt x="315" y="638"/>
                  </a:cubicBezTo>
                  <a:lnTo>
                    <a:pt x="7298" y="638"/>
                  </a:lnTo>
                  <a:cubicBezTo>
                    <a:pt x="7475" y="638"/>
                    <a:pt x="7622" y="491"/>
                    <a:pt x="7622" y="315"/>
                  </a:cubicBezTo>
                  <a:cubicBezTo>
                    <a:pt x="7622" y="147"/>
                    <a:pt x="7475" y="0"/>
                    <a:pt x="7298"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9"/>
            <p:cNvSpPr/>
            <p:nvPr/>
          </p:nvSpPr>
          <p:spPr>
            <a:xfrm>
              <a:off x="2350520" y="4510487"/>
              <a:ext cx="63915" cy="63881"/>
            </a:xfrm>
            <a:custGeom>
              <a:avLst/>
              <a:gdLst/>
              <a:ahLst/>
              <a:cxnLst/>
              <a:rect l="l" t="t" r="r" b="b"/>
              <a:pathLst>
                <a:path w="1897" h="1896" extrusionOk="0">
                  <a:moveTo>
                    <a:pt x="953" y="629"/>
                  </a:moveTo>
                  <a:cubicBezTo>
                    <a:pt x="1120" y="629"/>
                    <a:pt x="1267" y="767"/>
                    <a:pt x="1267" y="944"/>
                  </a:cubicBezTo>
                  <a:cubicBezTo>
                    <a:pt x="1267" y="1120"/>
                    <a:pt x="1120" y="1258"/>
                    <a:pt x="953" y="1258"/>
                  </a:cubicBezTo>
                  <a:cubicBezTo>
                    <a:pt x="776" y="1258"/>
                    <a:pt x="639" y="1120"/>
                    <a:pt x="639" y="944"/>
                  </a:cubicBezTo>
                  <a:cubicBezTo>
                    <a:pt x="639" y="767"/>
                    <a:pt x="776" y="629"/>
                    <a:pt x="953" y="629"/>
                  </a:cubicBezTo>
                  <a:close/>
                  <a:moveTo>
                    <a:pt x="953" y="1"/>
                  </a:moveTo>
                  <a:cubicBezTo>
                    <a:pt x="433" y="1"/>
                    <a:pt x="1" y="423"/>
                    <a:pt x="1" y="944"/>
                  </a:cubicBezTo>
                  <a:cubicBezTo>
                    <a:pt x="1" y="1464"/>
                    <a:pt x="433" y="1896"/>
                    <a:pt x="953" y="1896"/>
                  </a:cubicBezTo>
                  <a:cubicBezTo>
                    <a:pt x="1474" y="1896"/>
                    <a:pt x="1896" y="1464"/>
                    <a:pt x="1896" y="944"/>
                  </a:cubicBezTo>
                  <a:cubicBezTo>
                    <a:pt x="1896" y="423"/>
                    <a:pt x="1474" y="1"/>
                    <a:pt x="953"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9"/>
            <p:cNvSpPr/>
            <p:nvPr/>
          </p:nvSpPr>
          <p:spPr>
            <a:xfrm>
              <a:off x="2382630" y="4210988"/>
              <a:ext cx="181367" cy="53335"/>
            </a:xfrm>
            <a:custGeom>
              <a:avLst/>
              <a:gdLst/>
              <a:ahLst/>
              <a:cxnLst/>
              <a:rect l="l" t="t" r="r" b="b"/>
              <a:pathLst>
                <a:path w="5383" h="1583" extrusionOk="0">
                  <a:moveTo>
                    <a:pt x="0" y="1"/>
                  </a:moveTo>
                  <a:lnTo>
                    <a:pt x="0" y="1582"/>
                  </a:lnTo>
                  <a:lnTo>
                    <a:pt x="4440" y="1582"/>
                  </a:lnTo>
                  <a:cubicBezTo>
                    <a:pt x="4961" y="1582"/>
                    <a:pt x="5382" y="1160"/>
                    <a:pt x="5382" y="639"/>
                  </a:cubicBezTo>
                  <a:lnTo>
                    <a:pt x="5382" y="325"/>
                  </a:lnTo>
                  <a:cubicBezTo>
                    <a:pt x="5382" y="148"/>
                    <a:pt x="5245" y="1"/>
                    <a:pt x="5068"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9"/>
            <p:cNvSpPr/>
            <p:nvPr/>
          </p:nvSpPr>
          <p:spPr>
            <a:xfrm>
              <a:off x="2382630" y="4423794"/>
              <a:ext cx="128402" cy="21530"/>
            </a:xfrm>
            <a:custGeom>
              <a:avLst/>
              <a:gdLst/>
              <a:ahLst/>
              <a:cxnLst/>
              <a:rect l="l" t="t" r="r" b="b"/>
              <a:pathLst>
                <a:path w="3811" h="639" extrusionOk="0">
                  <a:moveTo>
                    <a:pt x="0" y="0"/>
                  </a:moveTo>
                  <a:lnTo>
                    <a:pt x="0" y="638"/>
                  </a:lnTo>
                  <a:lnTo>
                    <a:pt x="3487" y="638"/>
                  </a:lnTo>
                  <a:cubicBezTo>
                    <a:pt x="3664" y="638"/>
                    <a:pt x="3811" y="491"/>
                    <a:pt x="3811" y="315"/>
                  </a:cubicBezTo>
                  <a:cubicBezTo>
                    <a:pt x="3811" y="147"/>
                    <a:pt x="3664" y="0"/>
                    <a:pt x="3487"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9"/>
            <p:cNvSpPr/>
            <p:nvPr/>
          </p:nvSpPr>
          <p:spPr>
            <a:xfrm>
              <a:off x="2382630" y="4510487"/>
              <a:ext cx="31806" cy="63881"/>
            </a:xfrm>
            <a:custGeom>
              <a:avLst/>
              <a:gdLst/>
              <a:ahLst/>
              <a:cxnLst/>
              <a:rect l="l" t="t" r="r" b="b"/>
              <a:pathLst>
                <a:path w="944" h="1896" extrusionOk="0">
                  <a:moveTo>
                    <a:pt x="0" y="1"/>
                  </a:moveTo>
                  <a:lnTo>
                    <a:pt x="0" y="629"/>
                  </a:lnTo>
                  <a:cubicBezTo>
                    <a:pt x="167" y="629"/>
                    <a:pt x="314" y="767"/>
                    <a:pt x="314" y="944"/>
                  </a:cubicBezTo>
                  <a:cubicBezTo>
                    <a:pt x="314" y="1120"/>
                    <a:pt x="167" y="1258"/>
                    <a:pt x="0" y="1258"/>
                  </a:cubicBezTo>
                  <a:lnTo>
                    <a:pt x="0" y="1896"/>
                  </a:lnTo>
                  <a:cubicBezTo>
                    <a:pt x="521" y="1896"/>
                    <a:pt x="943" y="1464"/>
                    <a:pt x="943" y="944"/>
                  </a:cubicBezTo>
                  <a:cubicBezTo>
                    <a:pt x="943" y="423"/>
                    <a:pt x="521" y="1"/>
                    <a:pt x="0"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 name="Google Shape;2099;p49"/>
          <p:cNvGrpSpPr/>
          <p:nvPr/>
        </p:nvGrpSpPr>
        <p:grpSpPr>
          <a:xfrm>
            <a:off x="2828693" y="4210988"/>
            <a:ext cx="363076" cy="363380"/>
            <a:chOff x="2828693" y="4210988"/>
            <a:chExt cx="363076" cy="363380"/>
          </a:xfrm>
        </p:grpSpPr>
        <p:sp>
          <p:nvSpPr>
            <p:cNvPr id="2100" name="Google Shape;2100;p49"/>
            <p:cNvSpPr/>
            <p:nvPr/>
          </p:nvSpPr>
          <p:spPr>
            <a:xfrm>
              <a:off x="3013061" y="4361563"/>
              <a:ext cx="157546" cy="180727"/>
            </a:xfrm>
            <a:custGeom>
              <a:avLst/>
              <a:gdLst/>
              <a:ahLst/>
              <a:cxnLst/>
              <a:rect l="l" t="t" r="r" b="b"/>
              <a:pathLst>
                <a:path w="4676" h="5364" extrusionOk="0">
                  <a:moveTo>
                    <a:pt x="4361" y="1"/>
                  </a:moveTo>
                  <a:cubicBezTo>
                    <a:pt x="4184" y="1"/>
                    <a:pt x="4047" y="138"/>
                    <a:pt x="4047" y="315"/>
                  </a:cubicBezTo>
                  <a:lnTo>
                    <a:pt x="4047" y="2947"/>
                  </a:lnTo>
                  <a:cubicBezTo>
                    <a:pt x="4047" y="3930"/>
                    <a:pt x="3241" y="4735"/>
                    <a:pt x="2259" y="4735"/>
                  </a:cubicBezTo>
                  <a:lnTo>
                    <a:pt x="324" y="4735"/>
                  </a:lnTo>
                  <a:cubicBezTo>
                    <a:pt x="147" y="4735"/>
                    <a:pt x="0" y="4872"/>
                    <a:pt x="0" y="5049"/>
                  </a:cubicBezTo>
                  <a:cubicBezTo>
                    <a:pt x="0" y="5226"/>
                    <a:pt x="147" y="5364"/>
                    <a:pt x="324" y="5364"/>
                  </a:cubicBezTo>
                  <a:lnTo>
                    <a:pt x="2259" y="5364"/>
                  </a:lnTo>
                  <a:cubicBezTo>
                    <a:pt x="3595" y="5364"/>
                    <a:pt x="4675" y="4283"/>
                    <a:pt x="4675" y="2947"/>
                  </a:cubicBezTo>
                  <a:lnTo>
                    <a:pt x="4675" y="315"/>
                  </a:lnTo>
                  <a:cubicBezTo>
                    <a:pt x="4675" y="138"/>
                    <a:pt x="4538" y="1"/>
                    <a:pt x="436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9"/>
            <p:cNvSpPr/>
            <p:nvPr/>
          </p:nvSpPr>
          <p:spPr>
            <a:xfrm>
              <a:off x="3128224" y="4318873"/>
              <a:ext cx="63544" cy="63915"/>
            </a:xfrm>
            <a:custGeom>
              <a:avLst/>
              <a:gdLst/>
              <a:ahLst/>
              <a:cxnLst/>
              <a:rect l="l" t="t" r="r" b="b"/>
              <a:pathLst>
                <a:path w="1886" h="1897" extrusionOk="0">
                  <a:moveTo>
                    <a:pt x="943" y="0"/>
                  </a:moveTo>
                  <a:cubicBezTo>
                    <a:pt x="422" y="0"/>
                    <a:pt x="0" y="423"/>
                    <a:pt x="0" y="954"/>
                  </a:cubicBezTo>
                  <a:cubicBezTo>
                    <a:pt x="0" y="1474"/>
                    <a:pt x="422" y="1896"/>
                    <a:pt x="943" y="1896"/>
                  </a:cubicBezTo>
                  <a:cubicBezTo>
                    <a:pt x="1463" y="1896"/>
                    <a:pt x="1886" y="1474"/>
                    <a:pt x="1886" y="954"/>
                  </a:cubicBezTo>
                  <a:cubicBezTo>
                    <a:pt x="1886" y="423"/>
                    <a:pt x="1463" y="0"/>
                    <a:pt x="943"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9"/>
            <p:cNvSpPr/>
            <p:nvPr/>
          </p:nvSpPr>
          <p:spPr>
            <a:xfrm>
              <a:off x="3159963" y="4318873"/>
              <a:ext cx="31806" cy="63915"/>
            </a:xfrm>
            <a:custGeom>
              <a:avLst/>
              <a:gdLst/>
              <a:ahLst/>
              <a:cxnLst/>
              <a:rect l="l" t="t" r="r" b="b"/>
              <a:pathLst>
                <a:path w="944" h="1897" extrusionOk="0">
                  <a:moveTo>
                    <a:pt x="1" y="0"/>
                  </a:moveTo>
                  <a:lnTo>
                    <a:pt x="1" y="1896"/>
                  </a:lnTo>
                  <a:cubicBezTo>
                    <a:pt x="521" y="1896"/>
                    <a:pt x="944" y="1474"/>
                    <a:pt x="944" y="954"/>
                  </a:cubicBezTo>
                  <a:cubicBezTo>
                    <a:pt x="944" y="423"/>
                    <a:pt x="521" y="0"/>
                    <a:pt x="1"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9"/>
            <p:cNvSpPr/>
            <p:nvPr/>
          </p:nvSpPr>
          <p:spPr>
            <a:xfrm>
              <a:off x="2899852" y="4452905"/>
              <a:ext cx="134736" cy="78807"/>
            </a:xfrm>
            <a:custGeom>
              <a:avLst/>
              <a:gdLst/>
              <a:ahLst/>
              <a:cxnLst/>
              <a:rect l="l" t="t" r="r" b="b"/>
              <a:pathLst>
                <a:path w="3999" h="2339" extrusionOk="0">
                  <a:moveTo>
                    <a:pt x="315" y="1"/>
                  </a:moveTo>
                  <a:cubicBezTo>
                    <a:pt x="138" y="1"/>
                    <a:pt x="1" y="148"/>
                    <a:pt x="1" y="315"/>
                  </a:cubicBezTo>
                  <a:lnTo>
                    <a:pt x="1" y="2024"/>
                  </a:lnTo>
                  <a:cubicBezTo>
                    <a:pt x="1" y="2201"/>
                    <a:pt x="138" y="2338"/>
                    <a:pt x="315" y="2338"/>
                  </a:cubicBezTo>
                  <a:lnTo>
                    <a:pt x="1680" y="2338"/>
                  </a:lnTo>
                  <a:lnTo>
                    <a:pt x="1994" y="1710"/>
                  </a:lnTo>
                  <a:lnTo>
                    <a:pt x="2309" y="2338"/>
                  </a:lnTo>
                  <a:lnTo>
                    <a:pt x="3684" y="2338"/>
                  </a:lnTo>
                  <a:cubicBezTo>
                    <a:pt x="3851" y="2338"/>
                    <a:pt x="3998" y="2201"/>
                    <a:pt x="3998" y="2024"/>
                  </a:cubicBezTo>
                  <a:lnTo>
                    <a:pt x="3998" y="315"/>
                  </a:lnTo>
                  <a:cubicBezTo>
                    <a:pt x="3998" y="148"/>
                    <a:pt x="3851" y="1"/>
                    <a:pt x="3684" y="1"/>
                  </a:cubicBezTo>
                  <a:lnTo>
                    <a:pt x="2309" y="1"/>
                  </a:lnTo>
                  <a:lnTo>
                    <a:pt x="1994" y="776"/>
                  </a:lnTo>
                  <a:lnTo>
                    <a:pt x="1680" y="1"/>
                  </a:ln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9"/>
            <p:cNvSpPr/>
            <p:nvPr/>
          </p:nvSpPr>
          <p:spPr>
            <a:xfrm>
              <a:off x="2967036" y="4452905"/>
              <a:ext cx="67553" cy="78807"/>
            </a:xfrm>
            <a:custGeom>
              <a:avLst/>
              <a:gdLst/>
              <a:ahLst/>
              <a:cxnLst/>
              <a:rect l="l" t="t" r="r" b="b"/>
              <a:pathLst>
                <a:path w="2005" h="2339" extrusionOk="0">
                  <a:moveTo>
                    <a:pt x="315" y="1"/>
                  </a:moveTo>
                  <a:lnTo>
                    <a:pt x="0" y="776"/>
                  </a:lnTo>
                  <a:lnTo>
                    <a:pt x="0" y="1710"/>
                  </a:lnTo>
                  <a:lnTo>
                    <a:pt x="315" y="2338"/>
                  </a:lnTo>
                  <a:lnTo>
                    <a:pt x="1690" y="2338"/>
                  </a:lnTo>
                  <a:cubicBezTo>
                    <a:pt x="1857" y="2338"/>
                    <a:pt x="2004" y="2201"/>
                    <a:pt x="2004" y="2024"/>
                  </a:cubicBezTo>
                  <a:lnTo>
                    <a:pt x="2004" y="315"/>
                  </a:lnTo>
                  <a:cubicBezTo>
                    <a:pt x="2004" y="148"/>
                    <a:pt x="1857" y="1"/>
                    <a:pt x="169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9"/>
            <p:cNvSpPr/>
            <p:nvPr/>
          </p:nvSpPr>
          <p:spPr>
            <a:xfrm>
              <a:off x="2956457" y="4452905"/>
              <a:ext cx="21193" cy="78807"/>
            </a:xfrm>
            <a:custGeom>
              <a:avLst/>
              <a:gdLst/>
              <a:ahLst/>
              <a:cxnLst/>
              <a:rect l="l" t="t" r="r" b="b"/>
              <a:pathLst>
                <a:path w="629" h="2339" extrusionOk="0">
                  <a:moveTo>
                    <a:pt x="0" y="1"/>
                  </a:moveTo>
                  <a:lnTo>
                    <a:pt x="0" y="2338"/>
                  </a:lnTo>
                  <a:lnTo>
                    <a:pt x="629" y="2338"/>
                  </a:lnTo>
                  <a:lnTo>
                    <a:pt x="629" y="1"/>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9"/>
            <p:cNvSpPr/>
            <p:nvPr/>
          </p:nvSpPr>
          <p:spPr>
            <a:xfrm>
              <a:off x="2967036" y="4452905"/>
              <a:ext cx="10613" cy="78807"/>
            </a:xfrm>
            <a:custGeom>
              <a:avLst/>
              <a:gdLst/>
              <a:ahLst/>
              <a:cxnLst/>
              <a:rect l="l" t="t" r="r" b="b"/>
              <a:pathLst>
                <a:path w="315" h="2339" extrusionOk="0">
                  <a:moveTo>
                    <a:pt x="0" y="1"/>
                  </a:moveTo>
                  <a:lnTo>
                    <a:pt x="0" y="2338"/>
                  </a:lnTo>
                  <a:lnTo>
                    <a:pt x="315" y="2338"/>
                  </a:lnTo>
                  <a:lnTo>
                    <a:pt x="315" y="1"/>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9"/>
            <p:cNvSpPr/>
            <p:nvPr/>
          </p:nvSpPr>
          <p:spPr>
            <a:xfrm>
              <a:off x="2828693" y="4210988"/>
              <a:ext cx="276683" cy="276683"/>
            </a:xfrm>
            <a:custGeom>
              <a:avLst/>
              <a:gdLst/>
              <a:ahLst/>
              <a:cxnLst/>
              <a:rect l="l" t="t" r="r" b="b"/>
              <a:pathLst>
                <a:path w="8212" h="8212" extrusionOk="0">
                  <a:moveTo>
                    <a:pt x="4106" y="1"/>
                  </a:moveTo>
                  <a:cubicBezTo>
                    <a:pt x="1847" y="1"/>
                    <a:pt x="1" y="1847"/>
                    <a:pt x="1" y="4106"/>
                  </a:cubicBezTo>
                  <a:cubicBezTo>
                    <a:pt x="1" y="6375"/>
                    <a:pt x="1847" y="8212"/>
                    <a:pt x="4106" y="8212"/>
                  </a:cubicBezTo>
                  <a:cubicBezTo>
                    <a:pt x="6376" y="8212"/>
                    <a:pt x="8212" y="6375"/>
                    <a:pt x="8212" y="4106"/>
                  </a:cubicBezTo>
                  <a:cubicBezTo>
                    <a:pt x="8212" y="1847"/>
                    <a:pt x="6376" y="1"/>
                    <a:pt x="4106"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9"/>
            <p:cNvSpPr/>
            <p:nvPr/>
          </p:nvSpPr>
          <p:spPr>
            <a:xfrm>
              <a:off x="2967036" y="4210988"/>
              <a:ext cx="138341" cy="276683"/>
            </a:xfrm>
            <a:custGeom>
              <a:avLst/>
              <a:gdLst/>
              <a:ahLst/>
              <a:cxnLst/>
              <a:rect l="l" t="t" r="r" b="b"/>
              <a:pathLst>
                <a:path w="4106" h="8212" extrusionOk="0">
                  <a:moveTo>
                    <a:pt x="0" y="1"/>
                  </a:moveTo>
                  <a:lnTo>
                    <a:pt x="0" y="8212"/>
                  </a:lnTo>
                  <a:cubicBezTo>
                    <a:pt x="2270" y="8212"/>
                    <a:pt x="4106" y="6375"/>
                    <a:pt x="4106" y="4106"/>
                  </a:cubicBezTo>
                  <a:cubicBezTo>
                    <a:pt x="4106" y="1847"/>
                    <a:pt x="2270" y="1"/>
                    <a:pt x="0"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9"/>
            <p:cNvSpPr/>
            <p:nvPr/>
          </p:nvSpPr>
          <p:spPr>
            <a:xfrm>
              <a:off x="2913768" y="4296366"/>
              <a:ext cx="106603" cy="106266"/>
            </a:xfrm>
            <a:custGeom>
              <a:avLst/>
              <a:gdLst/>
              <a:ahLst/>
              <a:cxnLst/>
              <a:rect l="l" t="t" r="r" b="b"/>
              <a:pathLst>
                <a:path w="3164" h="3154" extrusionOk="0">
                  <a:moveTo>
                    <a:pt x="1581" y="1"/>
                  </a:moveTo>
                  <a:cubicBezTo>
                    <a:pt x="717" y="1"/>
                    <a:pt x="0" y="708"/>
                    <a:pt x="0" y="1572"/>
                  </a:cubicBezTo>
                  <a:cubicBezTo>
                    <a:pt x="0" y="2447"/>
                    <a:pt x="717" y="3154"/>
                    <a:pt x="1581" y="3154"/>
                  </a:cubicBezTo>
                  <a:cubicBezTo>
                    <a:pt x="2456" y="3154"/>
                    <a:pt x="3163" y="2447"/>
                    <a:pt x="3163" y="1572"/>
                  </a:cubicBezTo>
                  <a:cubicBezTo>
                    <a:pt x="3163" y="708"/>
                    <a:pt x="2456" y="1"/>
                    <a:pt x="1581"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9"/>
            <p:cNvSpPr/>
            <p:nvPr/>
          </p:nvSpPr>
          <p:spPr>
            <a:xfrm>
              <a:off x="2857163" y="4521067"/>
              <a:ext cx="219776" cy="53302"/>
            </a:xfrm>
            <a:custGeom>
              <a:avLst/>
              <a:gdLst/>
              <a:ahLst/>
              <a:cxnLst/>
              <a:rect l="l" t="t" r="r" b="b"/>
              <a:pathLst>
                <a:path w="6523" h="1582" extrusionOk="0">
                  <a:moveTo>
                    <a:pt x="1268" y="1"/>
                  </a:moveTo>
                  <a:cubicBezTo>
                    <a:pt x="570" y="1"/>
                    <a:pt x="1" y="560"/>
                    <a:pt x="1" y="1258"/>
                  </a:cubicBezTo>
                  <a:cubicBezTo>
                    <a:pt x="1" y="1435"/>
                    <a:pt x="138" y="1582"/>
                    <a:pt x="315" y="1582"/>
                  </a:cubicBezTo>
                  <a:lnTo>
                    <a:pt x="6208" y="1582"/>
                  </a:lnTo>
                  <a:cubicBezTo>
                    <a:pt x="6385" y="1582"/>
                    <a:pt x="6522" y="1435"/>
                    <a:pt x="6522" y="1258"/>
                  </a:cubicBezTo>
                  <a:cubicBezTo>
                    <a:pt x="6522" y="560"/>
                    <a:pt x="5963" y="1"/>
                    <a:pt x="5265"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9"/>
            <p:cNvSpPr/>
            <p:nvPr/>
          </p:nvSpPr>
          <p:spPr>
            <a:xfrm>
              <a:off x="2967036" y="4521067"/>
              <a:ext cx="109905" cy="53302"/>
            </a:xfrm>
            <a:custGeom>
              <a:avLst/>
              <a:gdLst/>
              <a:ahLst/>
              <a:cxnLst/>
              <a:rect l="l" t="t" r="r" b="b"/>
              <a:pathLst>
                <a:path w="3262" h="1582" extrusionOk="0">
                  <a:moveTo>
                    <a:pt x="0" y="1"/>
                  </a:moveTo>
                  <a:lnTo>
                    <a:pt x="0" y="1582"/>
                  </a:lnTo>
                  <a:lnTo>
                    <a:pt x="2947" y="1582"/>
                  </a:lnTo>
                  <a:cubicBezTo>
                    <a:pt x="3124" y="1582"/>
                    <a:pt x="3261" y="1435"/>
                    <a:pt x="3261" y="1258"/>
                  </a:cubicBezTo>
                  <a:cubicBezTo>
                    <a:pt x="3261" y="560"/>
                    <a:pt x="2702" y="1"/>
                    <a:pt x="2004" y="1"/>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9"/>
            <p:cNvSpPr/>
            <p:nvPr/>
          </p:nvSpPr>
          <p:spPr>
            <a:xfrm>
              <a:off x="2967036" y="4296366"/>
              <a:ext cx="53335" cy="106266"/>
            </a:xfrm>
            <a:custGeom>
              <a:avLst/>
              <a:gdLst/>
              <a:ahLst/>
              <a:cxnLst/>
              <a:rect l="l" t="t" r="r" b="b"/>
              <a:pathLst>
                <a:path w="1583" h="3154" extrusionOk="0">
                  <a:moveTo>
                    <a:pt x="0" y="1"/>
                  </a:moveTo>
                  <a:lnTo>
                    <a:pt x="0" y="3154"/>
                  </a:lnTo>
                  <a:cubicBezTo>
                    <a:pt x="875" y="3154"/>
                    <a:pt x="1582" y="2447"/>
                    <a:pt x="1582" y="1572"/>
                  </a:cubicBezTo>
                  <a:cubicBezTo>
                    <a:pt x="1582" y="708"/>
                    <a:pt x="875" y="1"/>
                    <a:pt x="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16"/>
        <p:cNvGrpSpPr/>
        <p:nvPr/>
      </p:nvGrpSpPr>
      <p:grpSpPr>
        <a:xfrm>
          <a:off x="0" y="0"/>
          <a:ext cx="0" cy="0"/>
          <a:chOff x="0" y="0"/>
          <a:chExt cx="0" cy="0"/>
        </a:xfrm>
      </p:grpSpPr>
      <p:sp>
        <p:nvSpPr>
          <p:cNvPr id="2117" name="Google Shape;2117;p50"/>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grpSp>
        <p:nvGrpSpPr>
          <p:cNvPr id="2118" name="Google Shape;2118;p50"/>
          <p:cNvGrpSpPr/>
          <p:nvPr/>
        </p:nvGrpSpPr>
        <p:grpSpPr>
          <a:xfrm>
            <a:off x="6869677" y="1706470"/>
            <a:ext cx="687209" cy="1199873"/>
            <a:chOff x="3442250" y="3712250"/>
            <a:chExt cx="180025" cy="314325"/>
          </a:xfrm>
        </p:grpSpPr>
        <p:sp>
          <p:nvSpPr>
            <p:cNvPr id="2119" name="Google Shape;2119;p50"/>
            <p:cNvSpPr/>
            <p:nvPr/>
          </p:nvSpPr>
          <p:spPr>
            <a:xfrm>
              <a:off x="3442250" y="3712250"/>
              <a:ext cx="180025" cy="314325"/>
            </a:xfrm>
            <a:custGeom>
              <a:avLst/>
              <a:gdLst/>
              <a:ahLst/>
              <a:cxnLst/>
              <a:rect l="l" t="t" r="r" b="b"/>
              <a:pathLst>
                <a:path w="7201" h="12573" extrusionOk="0">
                  <a:moveTo>
                    <a:pt x="747" y="1"/>
                  </a:moveTo>
                  <a:cubicBezTo>
                    <a:pt x="334" y="1"/>
                    <a:pt x="1" y="335"/>
                    <a:pt x="1" y="747"/>
                  </a:cubicBezTo>
                  <a:lnTo>
                    <a:pt x="1" y="11826"/>
                  </a:lnTo>
                  <a:cubicBezTo>
                    <a:pt x="1" y="12239"/>
                    <a:pt x="334" y="12573"/>
                    <a:pt x="747" y="12573"/>
                  </a:cubicBezTo>
                  <a:lnTo>
                    <a:pt x="6454" y="12573"/>
                  </a:lnTo>
                  <a:cubicBezTo>
                    <a:pt x="6866" y="12573"/>
                    <a:pt x="7200" y="12239"/>
                    <a:pt x="7200" y="11826"/>
                  </a:cubicBezTo>
                  <a:lnTo>
                    <a:pt x="7200" y="747"/>
                  </a:lnTo>
                  <a:cubicBezTo>
                    <a:pt x="7200" y="335"/>
                    <a:pt x="6866" y="1"/>
                    <a:pt x="6454"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0"/>
            <p:cNvSpPr/>
            <p:nvPr/>
          </p:nvSpPr>
          <p:spPr>
            <a:xfrm>
              <a:off x="3458950" y="3741975"/>
              <a:ext cx="144900" cy="234775"/>
            </a:xfrm>
            <a:custGeom>
              <a:avLst/>
              <a:gdLst/>
              <a:ahLst/>
              <a:cxnLst/>
              <a:rect l="l" t="t" r="r" b="b"/>
              <a:pathLst>
                <a:path w="5796" h="9391" extrusionOk="0">
                  <a:moveTo>
                    <a:pt x="0" y="1"/>
                  </a:moveTo>
                  <a:lnTo>
                    <a:pt x="0" y="9390"/>
                  </a:lnTo>
                  <a:lnTo>
                    <a:pt x="5795" y="9390"/>
                  </a:lnTo>
                  <a:lnTo>
                    <a:pt x="5795"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0"/>
            <p:cNvSpPr/>
            <p:nvPr/>
          </p:nvSpPr>
          <p:spPr>
            <a:xfrm>
              <a:off x="3505100" y="3996850"/>
              <a:ext cx="55025" cy="12550"/>
            </a:xfrm>
            <a:custGeom>
              <a:avLst/>
              <a:gdLst/>
              <a:ahLst/>
              <a:cxnLst/>
              <a:rect l="l" t="t" r="r" b="b"/>
              <a:pathLst>
                <a:path w="2201" h="502" extrusionOk="0">
                  <a:moveTo>
                    <a:pt x="247" y="1"/>
                  </a:moveTo>
                  <a:cubicBezTo>
                    <a:pt x="109" y="1"/>
                    <a:pt x="1" y="118"/>
                    <a:pt x="1" y="256"/>
                  </a:cubicBezTo>
                  <a:cubicBezTo>
                    <a:pt x="1" y="393"/>
                    <a:pt x="109" y="501"/>
                    <a:pt x="247" y="501"/>
                  </a:cubicBezTo>
                  <a:lnTo>
                    <a:pt x="1956" y="501"/>
                  </a:lnTo>
                  <a:cubicBezTo>
                    <a:pt x="2093" y="501"/>
                    <a:pt x="2201" y="393"/>
                    <a:pt x="2201" y="256"/>
                  </a:cubicBezTo>
                  <a:cubicBezTo>
                    <a:pt x="2201" y="118"/>
                    <a:pt x="2093" y="1"/>
                    <a:pt x="1956"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0"/>
            <p:cNvSpPr/>
            <p:nvPr/>
          </p:nvSpPr>
          <p:spPr>
            <a:xfrm>
              <a:off x="3442250" y="3712250"/>
              <a:ext cx="180025" cy="314325"/>
            </a:xfrm>
            <a:custGeom>
              <a:avLst/>
              <a:gdLst/>
              <a:ahLst/>
              <a:cxnLst/>
              <a:rect l="l" t="t" r="r" b="b"/>
              <a:pathLst>
                <a:path w="7201" h="12573" extrusionOk="0">
                  <a:moveTo>
                    <a:pt x="747" y="1"/>
                  </a:moveTo>
                  <a:cubicBezTo>
                    <a:pt x="334" y="1"/>
                    <a:pt x="1" y="335"/>
                    <a:pt x="1" y="747"/>
                  </a:cubicBezTo>
                  <a:lnTo>
                    <a:pt x="1" y="11826"/>
                  </a:lnTo>
                  <a:cubicBezTo>
                    <a:pt x="1" y="12239"/>
                    <a:pt x="334" y="12573"/>
                    <a:pt x="747" y="12573"/>
                  </a:cubicBezTo>
                  <a:lnTo>
                    <a:pt x="6454" y="12573"/>
                  </a:lnTo>
                  <a:cubicBezTo>
                    <a:pt x="6866" y="12573"/>
                    <a:pt x="7200" y="12239"/>
                    <a:pt x="7200" y="11826"/>
                  </a:cubicBezTo>
                  <a:lnTo>
                    <a:pt x="7200" y="747"/>
                  </a:lnTo>
                  <a:cubicBezTo>
                    <a:pt x="7200" y="335"/>
                    <a:pt x="6866" y="1"/>
                    <a:pt x="6454"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0"/>
            <p:cNvSpPr/>
            <p:nvPr/>
          </p:nvSpPr>
          <p:spPr>
            <a:xfrm>
              <a:off x="3458950" y="3741975"/>
              <a:ext cx="144900" cy="234775"/>
            </a:xfrm>
            <a:custGeom>
              <a:avLst/>
              <a:gdLst/>
              <a:ahLst/>
              <a:cxnLst/>
              <a:rect l="l" t="t" r="r" b="b"/>
              <a:pathLst>
                <a:path w="5796" h="9391" extrusionOk="0">
                  <a:moveTo>
                    <a:pt x="0" y="1"/>
                  </a:moveTo>
                  <a:lnTo>
                    <a:pt x="0" y="9390"/>
                  </a:lnTo>
                  <a:lnTo>
                    <a:pt x="5795" y="9390"/>
                  </a:lnTo>
                  <a:lnTo>
                    <a:pt x="5795"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0"/>
            <p:cNvSpPr/>
            <p:nvPr/>
          </p:nvSpPr>
          <p:spPr>
            <a:xfrm>
              <a:off x="3458950" y="3795025"/>
              <a:ext cx="144900" cy="181725"/>
            </a:xfrm>
            <a:custGeom>
              <a:avLst/>
              <a:gdLst/>
              <a:ahLst/>
              <a:cxnLst/>
              <a:rect l="l" t="t" r="r" b="b"/>
              <a:pathLst>
                <a:path w="5796" h="7269" extrusionOk="0">
                  <a:moveTo>
                    <a:pt x="5795" y="0"/>
                  </a:moveTo>
                  <a:lnTo>
                    <a:pt x="0" y="2573"/>
                  </a:lnTo>
                  <a:lnTo>
                    <a:pt x="0" y="7268"/>
                  </a:lnTo>
                  <a:lnTo>
                    <a:pt x="5795" y="7268"/>
                  </a:lnTo>
                  <a:lnTo>
                    <a:pt x="5795"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0"/>
            <p:cNvSpPr/>
            <p:nvPr/>
          </p:nvSpPr>
          <p:spPr>
            <a:xfrm>
              <a:off x="3505100" y="3996850"/>
              <a:ext cx="55025" cy="12550"/>
            </a:xfrm>
            <a:custGeom>
              <a:avLst/>
              <a:gdLst/>
              <a:ahLst/>
              <a:cxnLst/>
              <a:rect l="l" t="t" r="r" b="b"/>
              <a:pathLst>
                <a:path w="2201" h="502" extrusionOk="0">
                  <a:moveTo>
                    <a:pt x="247" y="1"/>
                  </a:moveTo>
                  <a:cubicBezTo>
                    <a:pt x="109" y="1"/>
                    <a:pt x="1" y="118"/>
                    <a:pt x="1" y="256"/>
                  </a:cubicBezTo>
                  <a:cubicBezTo>
                    <a:pt x="1" y="393"/>
                    <a:pt x="109" y="501"/>
                    <a:pt x="247" y="501"/>
                  </a:cubicBezTo>
                  <a:lnTo>
                    <a:pt x="1956" y="501"/>
                  </a:lnTo>
                  <a:cubicBezTo>
                    <a:pt x="2093" y="501"/>
                    <a:pt x="2201" y="393"/>
                    <a:pt x="2201" y="256"/>
                  </a:cubicBezTo>
                  <a:cubicBezTo>
                    <a:pt x="2201" y="118"/>
                    <a:pt x="2093" y="1"/>
                    <a:pt x="1956"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50"/>
          <p:cNvGrpSpPr/>
          <p:nvPr/>
        </p:nvGrpSpPr>
        <p:grpSpPr>
          <a:xfrm>
            <a:off x="3236828" y="3285660"/>
            <a:ext cx="1085449" cy="1113697"/>
            <a:chOff x="3425075" y="3267575"/>
            <a:chExt cx="284350" cy="291750"/>
          </a:xfrm>
        </p:grpSpPr>
        <p:sp>
          <p:nvSpPr>
            <p:cNvPr id="2127" name="Google Shape;2127;p50"/>
            <p:cNvSpPr/>
            <p:nvPr/>
          </p:nvSpPr>
          <p:spPr>
            <a:xfrm>
              <a:off x="3490625" y="3267575"/>
              <a:ext cx="218800" cy="234775"/>
            </a:xfrm>
            <a:custGeom>
              <a:avLst/>
              <a:gdLst/>
              <a:ahLst/>
              <a:cxnLst/>
              <a:rect l="l" t="t" r="r" b="b"/>
              <a:pathLst>
                <a:path w="8752" h="9391" extrusionOk="0">
                  <a:moveTo>
                    <a:pt x="1" y="1"/>
                  </a:moveTo>
                  <a:lnTo>
                    <a:pt x="1" y="9390"/>
                  </a:lnTo>
                  <a:lnTo>
                    <a:pt x="8752" y="9390"/>
                  </a:lnTo>
                  <a:lnTo>
                    <a:pt x="875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0"/>
            <p:cNvSpPr/>
            <p:nvPr/>
          </p:nvSpPr>
          <p:spPr>
            <a:xfrm>
              <a:off x="3490625" y="3267575"/>
              <a:ext cx="218800" cy="234775"/>
            </a:xfrm>
            <a:custGeom>
              <a:avLst/>
              <a:gdLst/>
              <a:ahLst/>
              <a:cxnLst/>
              <a:rect l="l" t="t" r="r" b="b"/>
              <a:pathLst>
                <a:path w="8752" h="9391" extrusionOk="0">
                  <a:moveTo>
                    <a:pt x="8752" y="1"/>
                  </a:moveTo>
                  <a:lnTo>
                    <a:pt x="1" y="2269"/>
                  </a:lnTo>
                  <a:lnTo>
                    <a:pt x="1" y="9390"/>
                  </a:lnTo>
                  <a:lnTo>
                    <a:pt x="8752" y="9390"/>
                  </a:lnTo>
                  <a:lnTo>
                    <a:pt x="8752"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0"/>
            <p:cNvSpPr/>
            <p:nvPr/>
          </p:nvSpPr>
          <p:spPr>
            <a:xfrm>
              <a:off x="3502900" y="3280575"/>
              <a:ext cx="194500" cy="148350"/>
            </a:xfrm>
            <a:custGeom>
              <a:avLst/>
              <a:gdLst/>
              <a:ahLst/>
              <a:cxnLst/>
              <a:rect l="l" t="t" r="r" b="b"/>
              <a:pathLst>
                <a:path w="7780" h="5934" extrusionOk="0">
                  <a:moveTo>
                    <a:pt x="1" y="1"/>
                  </a:moveTo>
                  <a:lnTo>
                    <a:pt x="1" y="5933"/>
                  </a:lnTo>
                  <a:lnTo>
                    <a:pt x="7780" y="5933"/>
                  </a:lnTo>
                  <a:lnTo>
                    <a:pt x="7780"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0"/>
            <p:cNvSpPr/>
            <p:nvPr/>
          </p:nvSpPr>
          <p:spPr>
            <a:xfrm>
              <a:off x="3502900" y="3302675"/>
              <a:ext cx="194500" cy="126250"/>
            </a:xfrm>
            <a:custGeom>
              <a:avLst/>
              <a:gdLst/>
              <a:ahLst/>
              <a:cxnLst/>
              <a:rect l="l" t="t" r="r" b="b"/>
              <a:pathLst>
                <a:path w="7780" h="5050" extrusionOk="0">
                  <a:moveTo>
                    <a:pt x="7780" y="1"/>
                  </a:moveTo>
                  <a:lnTo>
                    <a:pt x="1" y="2869"/>
                  </a:lnTo>
                  <a:lnTo>
                    <a:pt x="1" y="5049"/>
                  </a:lnTo>
                  <a:lnTo>
                    <a:pt x="7780" y="5049"/>
                  </a:lnTo>
                  <a:lnTo>
                    <a:pt x="7780" y="1"/>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0"/>
            <p:cNvSpPr/>
            <p:nvPr/>
          </p:nvSpPr>
          <p:spPr>
            <a:xfrm>
              <a:off x="3425075" y="3324300"/>
              <a:ext cx="218800" cy="235025"/>
            </a:xfrm>
            <a:custGeom>
              <a:avLst/>
              <a:gdLst/>
              <a:ahLst/>
              <a:cxnLst/>
              <a:rect l="l" t="t" r="r" b="b"/>
              <a:pathLst>
                <a:path w="8752" h="9401" extrusionOk="0">
                  <a:moveTo>
                    <a:pt x="0" y="0"/>
                  </a:moveTo>
                  <a:lnTo>
                    <a:pt x="0" y="9400"/>
                  </a:lnTo>
                  <a:lnTo>
                    <a:pt x="8752" y="9400"/>
                  </a:lnTo>
                  <a:lnTo>
                    <a:pt x="8752"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0"/>
            <p:cNvSpPr/>
            <p:nvPr/>
          </p:nvSpPr>
          <p:spPr>
            <a:xfrm>
              <a:off x="3437350" y="3337550"/>
              <a:ext cx="194475" cy="148100"/>
            </a:xfrm>
            <a:custGeom>
              <a:avLst/>
              <a:gdLst/>
              <a:ahLst/>
              <a:cxnLst/>
              <a:rect l="l" t="t" r="r" b="b"/>
              <a:pathLst>
                <a:path w="7779" h="5924" extrusionOk="0">
                  <a:moveTo>
                    <a:pt x="0" y="1"/>
                  </a:moveTo>
                  <a:lnTo>
                    <a:pt x="0" y="5924"/>
                  </a:lnTo>
                  <a:lnTo>
                    <a:pt x="7779" y="5924"/>
                  </a:lnTo>
                  <a:lnTo>
                    <a:pt x="7779"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0"/>
            <p:cNvSpPr/>
            <p:nvPr/>
          </p:nvSpPr>
          <p:spPr>
            <a:xfrm>
              <a:off x="3437350" y="3359650"/>
              <a:ext cx="194475" cy="126000"/>
            </a:xfrm>
            <a:custGeom>
              <a:avLst/>
              <a:gdLst/>
              <a:ahLst/>
              <a:cxnLst/>
              <a:rect l="l" t="t" r="r" b="b"/>
              <a:pathLst>
                <a:path w="7779" h="5040" extrusionOk="0">
                  <a:moveTo>
                    <a:pt x="7779" y="1"/>
                  </a:moveTo>
                  <a:lnTo>
                    <a:pt x="0" y="2869"/>
                  </a:lnTo>
                  <a:lnTo>
                    <a:pt x="0" y="5040"/>
                  </a:lnTo>
                  <a:lnTo>
                    <a:pt x="7779" y="5040"/>
                  </a:lnTo>
                  <a:lnTo>
                    <a:pt x="7779" y="1"/>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 name="Google Shape;2134;p50"/>
          <p:cNvGrpSpPr/>
          <p:nvPr/>
        </p:nvGrpSpPr>
        <p:grpSpPr>
          <a:xfrm>
            <a:off x="6484954" y="3629710"/>
            <a:ext cx="1456682" cy="425629"/>
            <a:chOff x="3687075" y="3711525"/>
            <a:chExt cx="381600" cy="111500"/>
          </a:xfrm>
        </p:grpSpPr>
        <p:sp>
          <p:nvSpPr>
            <p:cNvPr id="2135" name="Google Shape;2135;p50"/>
            <p:cNvSpPr/>
            <p:nvPr/>
          </p:nvSpPr>
          <p:spPr>
            <a:xfrm>
              <a:off x="3687075" y="3711525"/>
              <a:ext cx="381600" cy="111500"/>
            </a:xfrm>
            <a:custGeom>
              <a:avLst/>
              <a:gdLst/>
              <a:ahLst/>
              <a:cxnLst/>
              <a:rect l="l" t="t" r="r" b="b"/>
              <a:pathLst>
                <a:path w="15264" h="4460" extrusionOk="0">
                  <a:moveTo>
                    <a:pt x="10" y="1"/>
                  </a:moveTo>
                  <a:lnTo>
                    <a:pt x="0" y="1356"/>
                  </a:lnTo>
                  <a:lnTo>
                    <a:pt x="678" y="1356"/>
                  </a:lnTo>
                  <a:cubicBezTo>
                    <a:pt x="678" y="1356"/>
                    <a:pt x="884" y="4204"/>
                    <a:pt x="3035" y="4381"/>
                  </a:cubicBezTo>
                  <a:cubicBezTo>
                    <a:pt x="3165" y="4392"/>
                    <a:pt x="3291" y="4397"/>
                    <a:pt x="3413" y="4397"/>
                  </a:cubicBezTo>
                  <a:cubicBezTo>
                    <a:pt x="6065" y="4397"/>
                    <a:pt x="6857" y="2043"/>
                    <a:pt x="7308" y="1405"/>
                  </a:cubicBezTo>
                  <a:lnTo>
                    <a:pt x="7622" y="1405"/>
                  </a:lnTo>
                  <a:lnTo>
                    <a:pt x="7946" y="1415"/>
                  </a:lnTo>
                  <a:cubicBezTo>
                    <a:pt x="8391" y="2068"/>
                    <a:pt x="9157" y="4459"/>
                    <a:pt x="11864" y="4459"/>
                  </a:cubicBezTo>
                  <a:cubicBezTo>
                    <a:pt x="11963" y="4459"/>
                    <a:pt x="12065" y="4456"/>
                    <a:pt x="12169" y="4450"/>
                  </a:cubicBezTo>
                  <a:cubicBezTo>
                    <a:pt x="14320" y="4312"/>
                    <a:pt x="14576" y="1464"/>
                    <a:pt x="14576" y="1464"/>
                  </a:cubicBezTo>
                  <a:lnTo>
                    <a:pt x="15253" y="1464"/>
                  </a:lnTo>
                  <a:lnTo>
                    <a:pt x="15263" y="118"/>
                  </a:lnTo>
                  <a:cubicBezTo>
                    <a:pt x="15263" y="118"/>
                    <a:pt x="9930" y="79"/>
                    <a:pt x="9458" y="79"/>
                  </a:cubicBezTo>
                  <a:cubicBezTo>
                    <a:pt x="9454" y="79"/>
                    <a:pt x="9450" y="79"/>
                    <a:pt x="9445" y="79"/>
                  </a:cubicBezTo>
                  <a:cubicBezTo>
                    <a:pt x="8886" y="79"/>
                    <a:pt x="8054" y="737"/>
                    <a:pt x="8054" y="737"/>
                  </a:cubicBezTo>
                  <a:lnTo>
                    <a:pt x="7209" y="737"/>
                  </a:lnTo>
                  <a:cubicBezTo>
                    <a:pt x="7209" y="737"/>
                    <a:pt x="6335" y="49"/>
                    <a:pt x="5815" y="49"/>
                  </a:cubicBezTo>
                  <a:cubicBezTo>
                    <a:pt x="5343" y="49"/>
                    <a:pt x="10" y="1"/>
                    <a:pt x="10"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0"/>
            <p:cNvSpPr/>
            <p:nvPr/>
          </p:nvSpPr>
          <p:spPr>
            <a:xfrm>
              <a:off x="3714575" y="3723375"/>
              <a:ext cx="145075" cy="86400"/>
            </a:xfrm>
            <a:custGeom>
              <a:avLst/>
              <a:gdLst/>
              <a:ahLst/>
              <a:cxnLst/>
              <a:rect l="l" t="t" r="r" b="b"/>
              <a:pathLst>
                <a:path w="5803" h="3456" extrusionOk="0">
                  <a:moveTo>
                    <a:pt x="3886" y="1"/>
                  </a:moveTo>
                  <a:cubicBezTo>
                    <a:pt x="3582" y="1"/>
                    <a:pt x="3213" y="9"/>
                    <a:pt x="2760" y="18"/>
                  </a:cubicBezTo>
                  <a:cubicBezTo>
                    <a:pt x="766" y="47"/>
                    <a:pt x="177" y="400"/>
                    <a:pt x="88" y="1098"/>
                  </a:cubicBezTo>
                  <a:cubicBezTo>
                    <a:pt x="0" y="1795"/>
                    <a:pt x="649" y="3416"/>
                    <a:pt x="2642" y="3455"/>
                  </a:cubicBezTo>
                  <a:cubicBezTo>
                    <a:pt x="2652" y="3456"/>
                    <a:pt x="2663" y="3456"/>
                    <a:pt x="2673" y="3456"/>
                  </a:cubicBezTo>
                  <a:cubicBezTo>
                    <a:pt x="4417" y="3456"/>
                    <a:pt x="5803" y="1026"/>
                    <a:pt x="5500" y="548"/>
                  </a:cubicBezTo>
                  <a:cubicBezTo>
                    <a:pt x="5212" y="93"/>
                    <a:pt x="4923" y="1"/>
                    <a:pt x="3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0"/>
            <p:cNvSpPr/>
            <p:nvPr/>
          </p:nvSpPr>
          <p:spPr>
            <a:xfrm>
              <a:off x="3895300" y="3724375"/>
              <a:ext cx="145125" cy="86875"/>
            </a:xfrm>
            <a:custGeom>
              <a:avLst/>
              <a:gdLst/>
              <a:ahLst/>
              <a:cxnLst/>
              <a:rect l="l" t="t" r="r" b="b"/>
              <a:pathLst>
                <a:path w="5805" h="3475" extrusionOk="0">
                  <a:moveTo>
                    <a:pt x="1717" y="0"/>
                  </a:moveTo>
                  <a:cubicBezTo>
                    <a:pt x="861" y="0"/>
                    <a:pt x="595" y="104"/>
                    <a:pt x="314" y="518"/>
                  </a:cubicBezTo>
                  <a:cubicBezTo>
                    <a:pt x="0" y="999"/>
                    <a:pt x="1375" y="3474"/>
                    <a:pt x="3133" y="3474"/>
                  </a:cubicBezTo>
                  <a:cubicBezTo>
                    <a:pt x="5127" y="3474"/>
                    <a:pt x="5804" y="1863"/>
                    <a:pt x="5726" y="1156"/>
                  </a:cubicBezTo>
                  <a:cubicBezTo>
                    <a:pt x="5647" y="459"/>
                    <a:pt x="5058" y="96"/>
                    <a:pt x="3065" y="37"/>
                  </a:cubicBezTo>
                  <a:cubicBezTo>
                    <a:pt x="2495" y="17"/>
                    <a:pt x="2059" y="0"/>
                    <a:pt x="1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0"/>
            <p:cNvSpPr/>
            <p:nvPr/>
          </p:nvSpPr>
          <p:spPr>
            <a:xfrm>
              <a:off x="3714575" y="3723375"/>
              <a:ext cx="145075" cy="86400"/>
            </a:xfrm>
            <a:custGeom>
              <a:avLst/>
              <a:gdLst/>
              <a:ahLst/>
              <a:cxnLst/>
              <a:rect l="l" t="t" r="r" b="b"/>
              <a:pathLst>
                <a:path w="5803" h="3456" extrusionOk="0">
                  <a:moveTo>
                    <a:pt x="3886" y="1"/>
                  </a:moveTo>
                  <a:cubicBezTo>
                    <a:pt x="3582" y="1"/>
                    <a:pt x="3213" y="9"/>
                    <a:pt x="2760" y="18"/>
                  </a:cubicBezTo>
                  <a:cubicBezTo>
                    <a:pt x="766" y="47"/>
                    <a:pt x="177" y="400"/>
                    <a:pt x="88" y="1098"/>
                  </a:cubicBezTo>
                  <a:cubicBezTo>
                    <a:pt x="0" y="1795"/>
                    <a:pt x="649" y="3416"/>
                    <a:pt x="2642" y="3455"/>
                  </a:cubicBezTo>
                  <a:cubicBezTo>
                    <a:pt x="2652" y="3456"/>
                    <a:pt x="2663" y="3456"/>
                    <a:pt x="2673" y="3456"/>
                  </a:cubicBezTo>
                  <a:cubicBezTo>
                    <a:pt x="4417" y="3456"/>
                    <a:pt x="5803" y="1026"/>
                    <a:pt x="5500" y="548"/>
                  </a:cubicBezTo>
                  <a:cubicBezTo>
                    <a:pt x="5212" y="93"/>
                    <a:pt x="4923" y="1"/>
                    <a:pt x="3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0"/>
            <p:cNvSpPr/>
            <p:nvPr/>
          </p:nvSpPr>
          <p:spPr>
            <a:xfrm>
              <a:off x="3895300" y="3724375"/>
              <a:ext cx="145125" cy="86875"/>
            </a:xfrm>
            <a:custGeom>
              <a:avLst/>
              <a:gdLst/>
              <a:ahLst/>
              <a:cxnLst/>
              <a:rect l="l" t="t" r="r" b="b"/>
              <a:pathLst>
                <a:path w="5805" h="3475" extrusionOk="0">
                  <a:moveTo>
                    <a:pt x="1717" y="0"/>
                  </a:moveTo>
                  <a:cubicBezTo>
                    <a:pt x="861" y="0"/>
                    <a:pt x="595" y="104"/>
                    <a:pt x="314" y="518"/>
                  </a:cubicBezTo>
                  <a:cubicBezTo>
                    <a:pt x="0" y="999"/>
                    <a:pt x="1375" y="3474"/>
                    <a:pt x="3133" y="3474"/>
                  </a:cubicBezTo>
                  <a:cubicBezTo>
                    <a:pt x="5127" y="3474"/>
                    <a:pt x="5804" y="1863"/>
                    <a:pt x="5726" y="1156"/>
                  </a:cubicBezTo>
                  <a:cubicBezTo>
                    <a:pt x="5647" y="459"/>
                    <a:pt x="5058" y="96"/>
                    <a:pt x="3065" y="37"/>
                  </a:cubicBezTo>
                  <a:cubicBezTo>
                    <a:pt x="2495" y="17"/>
                    <a:pt x="2059" y="0"/>
                    <a:pt x="17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50"/>
          <p:cNvGrpSpPr/>
          <p:nvPr/>
        </p:nvGrpSpPr>
        <p:grpSpPr>
          <a:xfrm>
            <a:off x="5049226" y="3182926"/>
            <a:ext cx="1109833" cy="1420558"/>
            <a:chOff x="6064675" y="1557400"/>
            <a:chExt cx="349675" cy="447575"/>
          </a:xfrm>
        </p:grpSpPr>
        <p:sp>
          <p:nvSpPr>
            <p:cNvPr id="2141" name="Google Shape;2141;p50"/>
            <p:cNvSpPr/>
            <p:nvPr/>
          </p:nvSpPr>
          <p:spPr>
            <a:xfrm>
              <a:off x="6064675" y="1557400"/>
              <a:ext cx="349675" cy="447575"/>
            </a:xfrm>
            <a:custGeom>
              <a:avLst/>
              <a:gdLst/>
              <a:ahLst/>
              <a:cxnLst/>
              <a:rect l="l" t="t" r="r" b="b"/>
              <a:pathLst>
                <a:path w="13987" h="17903" extrusionOk="0">
                  <a:moveTo>
                    <a:pt x="2899" y="1"/>
                  </a:moveTo>
                  <a:cubicBezTo>
                    <a:pt x="2420" y="1"/>
                    <a:pt x="2009" y="355"/>
                    <a:pt x="1945" y="834"/>
                  </a:cubicBezTo>
                  <a:lnTo>
                    <a:pt x="69" y="15527"/>
                  </a:lnTo>
                  <a:cubicBezTo>
                    <a:pt x="0" y="16058"/>
                    <a:pt x="374" y="16539"/>
                    <a:pt x="894" y="16608"/>
                  </a:cubicBezTo>
                  <a:lnTo>
                    <a:pt x="10961" y="17894"/>
                  </a:lnTo>
                  <a:cubicBezTo>
                    <a:pt x="11004" y="17899"/>
                    <a:pt x="11046" y="17902"/>
                    <a:pt x="11088" y="17902"/>
                  </a:cubicBezTo>
                  <a:cubicBezTo>
                    <a:pt x="11566" y="17902"/>
                    <a:pt x="11979" y="17547"/>
                    <a:pt x="12042" y="17059"/>
                  </a:cubicBezTo>
                  <a:lnTo>
                    <a:pt x="13918" y="2375"/>
                  </a:lnTo>
                  <a:cubicBezTo>
                    <a:pt x="13987" y="1845"/>
                    <a:pt x="13613" y="1364"/>
                    <a:pt x="13093" y="1295"/>
                  </a:cubicBezTo>
                  <a:lnTo>
                    <a:pt x="3025" y="9"/>
                  </a:lnTo>
                  <a:cubicBezTo>
                    <a:pt x="2983" y="3"/>
                    <a:pt x="2941" y="1"/>
                    <a:pt x="2899"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0"/>
            <p:cNvSpPr/>
            <p:nvPr/>
          </p:nvSpPr>
          <p:spPr>
            <a:xfrm>
              <a:off x="6089725" y="1602050"/>
              <a:ext cx="299575" cy="358025"/>
            </a:xfrm>
            <a:custGeom>
              <a:avLst/>
              <a:gdLst/>
              <a:ahLst/>
              <a:cxnLst/>
              <a:rect l="l" t="t" r="r" b="b"/>
              <a:pathLst>
                <a:path w="11983" h="14321" extrusionOk="0">
                  <a:moveTo>
                    <a:pt x="1670" y="0"/>
                  </a:moveTo>
                  <a:lnTo>
                    <a:pt x="0" y="13004"/>
                  </a:lnTo>
                  <a:lnTo>
                    <a:pt x="10313" y="14320"/>
                  </a:lnTo>
                  <a:lnTo>
                    <a:pt x="11983" y="1327"/>
                  </a:lnTo>
                  <a:lnTo>
                    <a:pt x="1670"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0"/>
            <p:cNvSpPr/>
            <p:nvPr/>
          </p:nvSpPr>
          <p:spPr>
            <a:xfrm>
              <a:off x="6180325" y="1952625"/>
              <a:ext cx="71725" cy="20775"/>
            </a:xfrm>
            <a:custGeom>
              <a:avLst/>
              <a:gdLst/>
              <a:ahLst/>
              <a:cxnLst/>
              <a:rect l="l" t="t" r="r" b="b"/>
              <a:pathLst>
                <a:path w="2869" h="831" extrusionOk="0">
                  <a:moveTo>
                    <a:pt x="287" y="0"/>
                  </a:moveTo>
                  <a:cubicBezTo>
                    <a:pt x="155" y="0"/>
                    <a:pt x="38" y="94"/>
                    <a:pt x="20" y="229"/>
                  </a:cubicBezTo>
                  <a:cubicBezTo>
                    <a:pt x="1" y="386"/>
                    <a:pt x="108" y="513"/>
                    <a:pt x="256" y="533"/>
                  </a:cubicBezTo>
                  <a:lnTo>
                    <a:pt x="2544" y="828"/>
                  </a:lnTo>
                  <a:cubicBezTo>
                    <a:pt x="2556" y="829"/>
                    <a:pt x="2568" y="830"/>
                    <a:pt x="2579" y="830"/>
                  </a:cubicBezTo>
                  <a:cubicBezTo>
                    <a:pt x="2713" y="830"/>
                    <a:pt x="2831" y="728"/>
                    <a:pt x="2849" y="592"/>
                  </a:cubicBezTo>
                  <a:cubicBezTo>
                    <a:pt x="2869" y="445"/>
                    <a:pt x="2760" y="308"/>
                    <a:pt x="2613" y="297"/>
                  </a:cubicBezTo>
                  <a:lnTo>
                    <a:pt x="324" y="3"/>
                  </a:lnTo>
                  <a:cubicBezTo>
                    <a:pt x="312" y="1"/>
                    <a:pt x="299" y="0"/>
                    <a:pt x="287"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0"/>
            <p:cNvSpPr/>
            <p:nvPr/>
          </p:nvSpPr>
          <p:spPr>
            <a:xfrm>
              <a:off x="6193100" y="1666375"/>
              <a:ext cx="87450" cy="220775"/>
            </a:xfrm>
            <a:custGeom>
              <a:avLst/>
              <a:gdLst/>
              <a:ahLst/>
              <a:cxnLst/>
              <a:rect l="l" t="t" r="r" b="b"/>
              <a:pathLst>
                <a:path w="3498" h="8831" extrusionOk="0">
                  <a:moveTo>
                    <a:pt x="2299" y="0"/>
                  </a:moveTo>
                  <a:lnTo>
                    <a:pt x="0" y="3586"/>
                  </a:lnTo>
                  <a:lnTo>
                    <a:pt x="3085" y="5747"/>
                  </a:lnTo>
                  <a:lnTo>
                    <a:pt x="334" y="8644"/>
                  </a:lnTo>
                  <a:lnTo>
                    <a:pt x="531" y="8831"/>
                  </a:lnTo>
                  <a:lnTo>
                    <a:pt x="3497" y="5697"/>
                  </a:lnTo>
                  <a:lnTo>
                    <a:pt x="374" y="3507"/>
                  </a:lnTo>
                  <a:lnTo>
                    <a:pt x="2524" y="148"/>
                  </a:lnTo>
                  <a:lnTo>
                    <a:pt x="2299"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0"/>
            <p:cNvSpPr/>
            <p:nvPr/>
          </p:nvSpPr>
          <p:spPr>
            <a:xfrm>
              <a:off x="6220825" y="1637625"/>
              <a:ext cx="65125" cy="61450"/>
            </a:xfrm>
            <a:custGeom>
              <a:avLst/>
              <a:gdLst/>
              <a:ahLst/>
              <a:cxnLst/>
              <a:rect l="l" t="t" r="r" b="b"/>
              <a:pathLst>
                <a:path w="2605" h="2458" extrusionOk="0">
                  <a:moveTo>
                    <a:pt x="1297" y="1"/>
                  </a:moveTo>
                  <a:cubicBezTo>
                    <a:pt x="692" y="1"/>
                    <a:pt x="161" y="457"/>
                    <a:pt x="80" y="1072"/>
                  </a:cubicBezTo>
                  <a:cubicBezTo>
                    <a:pt x="1" y="1740"/>
                    <a:pt x="472" y="2359"/>
                    <a:pt x="1140" y="2447"/>
                  </a:cubicBezTo>
                  <a:cubicBezTo>
                    <a:pt x="1195" y="2454"/>
                    <a:pt x="1248" y="2458"/>
                    <a:pt x="1301" y="2458"/>
                  </a:cubicBezTo>
                  <a:cubicBezTo>
                    <a:pt x="1912" y="2458"/>
                    <a:pt x="2434" y="2001"/>
                    <a:pt x="2515" y="1386"/>
                  </a:cubicBezTo>
                  <a:cubicBezTo>
                    <a:pt x="2604" y="709"/>
                    <a:pt x="2122" y="100"/>
                    <a:pt x="1455" y="11"/>
                  </a:cubicBezTo>
                  <a:cubicBezTo>
                    <a:pt x="1402" y="4"/>
                    <a:pt x="1349" y="1"/>
                    <a:pt x="1297"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0"/>
            <p:cNvSpPr/>
            <p:nvPr/>
          </p:nvSpPr>
          <p:spPr>
            <a:xfrm>
              <a:off x="6235325" y="1660125"/>
              <a:ext cx="30225" cy="28500"/>
            </a:xfrm>
            <a:custGeom>
              <a:avLst/>
              <a:gdLst/>
              <a:ahLst/>
              <a:cxnLst/>
              <a:rect l="l" t="t" r="r" b="b"/>
              <a:pathLst>
                <a:path w="1209" h="1140" extrusionOk="0">
                  <a:moveTo>
                    <a:pt x="607" y="1"/>
                  </a:moveTo>
                  <a:cubicBezTo>
                    <a:pt x="322" y="1"/>
                    <a:pt x="76" y="215"/>
                    <a:pt x="40" y="496"/>
                  </a:cubicBezTo>
                  <a:cubicBezTo>
                    <a:pt x="1" y="811"/>
                    <a:pt x="217" y="1095"/>
                    <a:pt x="531" y="1134"/>
                  </a:cubicBezTo>
                  <a:cubicBezTo>
                    <a:pt x="556" y="1138"/>
                    <a:pt x="581" y="1139"/>
                    <a:pt x="605" y="1139"/>
                  </a:cubicBezTo>
                  <a:cubicBezTo>
                    <a:pt x="887" y="1139"/>
                    <a:pt x="1124" y="933"/>
                    <a:pt x="1169" y="643"/>
                  </a:cubicBezTo>
                  <a:cubicBezTo>
                    <a:pt x="1209" y="329"/>
                    <a:pt x="983" y="45"/>
                    <a:pt x="678" y="5"/>
                  </a:cubicBezTo>
                  <a:cubicBezTo>
                    <a:pt x="654" y="2"/>
                    <a:pt x="630" y="1"/>
                    <a:pt x="607"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0"/>
            <p:cNvSpPr/>
            <p:nvPr/>
          </p:nvSpPr>
          <p:spPr>
            <a:xfrm>
              <a:off x="6158950" y="1720750"/>
              <a:ext cx="77625" cy="68675"/>
            </a:xfrm>
            <a:custGeom>
              <a:avLst/>
              <a:gdLst/>
              <a:ahLst/>
              <a:cxnLst/>
              <a:rect l="l" t="t" r="r" b="b"/>
              <a:pathLst>
                <a:path w="3105" h="2747" extrusionOk="0">
                  <a:moveTo>
                    <a:pt x="1552" y="1"/>
                  </a:moveTo>
                  <a:cubicBezTo>
                    <a:pt x="1261" y="1"/>
                    <a:pt x="967" y="95"/>
                    <a:pt x="718" y="291"/>
                  </a:cubicBezTo>
                  <a:cubicBezTo>
                    <a:pt x="119" y="752"/>
                    <a:pt x="1" y="1607"/>
                    <a:pt x="472" y="2206"/>
                  </a:cubicBezTo>
                  <a:cubicBezTo>
                    <a:pt x="742" y="2562"/>
                    <a:pt x="1150" y="2747"/>
                    <a:pt x="1561" y="2747"/>
                  </a:cubicBezTo>
                  <a:cubicBezTo>
                    <a:pt x="1854" y="2747"/>
                    <a:pt x="2149" y="2653"/>
                    <a:pt x="2397" y="2461"/>
                  </a:cubicBezTo>
                  <a:cubicBezTo>
                    <a:pt x="2997" y="1990"/>
                    <a:pt x="3105" y="1136"/>
                    <a:pt x="2643" y="536"/>
                  </a:cubicBezTo>
                  <a:cubicBezTo>
                    <a:pt x="2368" y="187"/>
                    <a:pt x="1962" y="1"/>
                    <a:pt x="1552"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0"/>
            <p:cNvSpPr/>
            <p:nvPr/>
          </p:nvSpPr>
          <p:spPr>
            <a:xfrm>
              <a:off x="6158950" y="1720750"/>
              <a:ext cx="66100" cy="55150"/>
            </a:xfrm>
            <a:custGeom>
              <a:avLst/>
              <a:gdLst/>
              <a:ahLst/>
              <a:cxnLst/>
              <a:rect l="l" t="t" r="r" b="b"/>
              <a:pathLst>
                <a:path w="2644" h="2206" extrusionOk="0">
                  <a:moveTo>
                    <a:pt x="1552" y="1"/>
                  </a:moveTo>
                  <a:cubicBezTo>
                    <a:pt x="1261" y="1"/>
                    <a:pt x="967" y="95"/>
                    <a:pt x="718" y="291"/>
                  </a:cubicBezTo>
                  <a:cubicBezTo>
                    <a:pt x="119" y="752"/>
                    <a:pt x="1" y="1607"/>
                    <a:pt x="472" y="2206"/>
                  </a:cubicBezTo>
                  <a:lnTo>
                    <a:pt x="2643" y="536"/>
                  </a:lnTo>
                  <a:cubicBezTo>
                    <a:pt x="2368" y="187"/>
                    <a:pt x="1962" y="1"/>
                    <a:pt x="1552"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0"/>
            <p:cNvSpPr/>
            <p:nvPr/>
          </p:nvSpPr>
          <p:spPr>
            <a:xfrm>
              <a:off x="6253750" y="1789225"/>
              <a:ext cx="43000" cy="40400"/>
            </a:xfrm>
            <a:custGeom>
              <a:avLst/>
              <a:gdLst/>
              <a:ahLst/>
              <a:cxnLst/>
              <a:rect l="l" t="t" r="r" b="b"/>
              <a:pathLst>
                <a:path w="1720" h="1616" extrusionOk="0">
                  <a:moveTo>
                    <a:pt x="856" y="0"/>
                  </a:moveTo>
                  <a:cubicBezTo>
                    <a:pt x="458" y="0"/>
                    <a:pt x="113" y="299"/>
                    <a:pt x="59" y="705"/>
                  </a:cubicBezTo>
                  <a:cubicBezTo>
                    <a:pt x="0" y="1147"/>
                    <a:pt x="314" y="1549"/>
                    <a:pt x="757" y="1608"/>
                  </a:cubicBezTo>
                  <a:cubicBezTo>
                    <a:pt x="793" y="1613"/>
                    <a:pt x="828" y="1615"/>
                    <a:pt x="863" y="1615"/>
                  </a:cubicBezTo>
                  <a:cubicBezTo>
                    <a:pt x="1261" y="1615"/>
                    <a:pt x="1606" y="1317"/>
                    <a:pt x="1660" y="911"/>
                  </a:cubicBezTo>
                  <a:cubicBezTo>
                    <a:pt x="1719" y="469"/>
                    <a:pt x="1405" y="67"/>
                    <a:pt x="963" y="8"/>
                  </a:cubicBezTo>
                  <a:cubicBezTo>
                    <a:pt x="927" y="3"/>
                    <a:pt x="891" y="0"/>
                    <a:pt x="856"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0"/>
            <p:cNvSpPr/>
            <p:nvPr/>
          </p:nvSpPr>
          <p:spPr>
            <a:xfrm>
              <a:off x="6264550" y="1799375"/>
              <a:ext cx="21400" cy="20100"/>
            </a:xfrm>
            <a:custGeom>
              <a:avLst/>
              <a:gdLst/>
              <a:ahLst/>
              <a:cxnLst/>
              <a:rect l="l" t="t" r="r" b="b"/>
              <a:pathLst>
                <a:path w="856" h="804" extrusionOk="0">
                  <a:moveTo>
                    <a:pt x="428" y="0"/>
                  </a:moveTo>
                  <a:cubicBezTo>
                    <a:pt x="225" y="0"/>
                    <a:pt x="57" y="149"/>
                    <a:pt x="30" y="348"/>
                  </a:cubicBezTo>
                  <a:cubicBezTo>
                    <a:pt x="0" y="574"/>
                    <a:pt x="157" y="770"/>
                    <a:pt x="384" y="800"/>
                  </a:cubicBezTo>
                  <a:cubicBezTo>
                    <a:pt x="401" y="802"/>
                    <a:pt x="418" y="803"/>
                    <a:pt x="435" y="803"/>
                  </a:cubicBezTo>
                  <a:cubicBezTo>
                    <a:pt x="632" y="803"/>
                    <a:pt x="807" y="654"/>
                    <a:pt x="825" y="456"/>
                  </a:cubicBezTo>
                  <a:cubicBezTo>
                    <a:pt x="855" y="230"/>
                    <a:pt x="698" y="34"/>
                    <a:pt x="482" y="4"/>
                  </a:cubicBezTo>
                  <a:cubicBezTo>
                    <a:pt x="464" y="2"/>
                    <a:pt x="446" y="0"/>
                    <a:pt x="4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0"/>
            <p:cNvSpPr/>
            <p:nvPr/>
          </p:nvSpPr>
          <p:spPr>
            <a:xfrm>
              <a:off x="6179575" y="1862150"/>
              <a:ext cx="48425" cy="45525"/>
            </a:xfrm>
            <a:custGeom>
              <a:avLst/>
              <a:gdLst/>
              <a:ahLst/>
              <a:cxnLst/>
              <a:rect l="l" t="t" r="r" b="b"/>
              <a:pathLst>
                <a:path w="1937" h="1821" extrusionOk="0">
                  <a:moveTo>
                    <a:pt x="974" y="1"/>
                  </a:moveTo>
                  <a:cubicBezTo>
                    <a:pt x="525" y="1"/>
                    <a:pt x="125" y="338"/>
                    <a:pt x="70" y="793"/>
                  </a:cubicBezTo>
                  <a:cubicBezTo>
                    <a:pt x="1" y="1294"/>
                    <a:pt x="354" y="1746"/>
                    <a:pt x="856" y="1814"/>
                  </a:cubicBezTo>
                  <a:cubicBezTo>
                    <a:pt x="892" y="1819"/>
                    <a:pt x="928" y="1821"/>
                    <a:pt x="963" y="1821"/>
                  </a:cubicBezTo>
                  <a:cubicBezTo>
                    <a:pt x="1412" y="1821"/>
                    <a:pt x="1812" y="1484"/>
                    <a:pt x="1867" y="1029"/>
                  </a:cubicBezTo>
                  <a:cubicBezTo>
                    <a:pt x="1936" y="528"/>
                    <a:pt x="1583" y="76"/>
                    <a:pt x="1081" y="7"/>
                  </a:cubicBezTo>
                  <a:cubicBezTo>
                    <a:pt x="1045" y="3"/>
                    <a:pt x="1010" y="1"/>
                    <a:pt x="974"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0"/>
            <p:cNvSpPr/>
            <p:nvPr/>
          </p:nvSpPr>
          <p:spPr>
            <a:xfrm>
              <a:off x="6198750" y="1876475"/>
              <a:ext cx="24825" cy="23525"/>
            </a:xfrm>
            <a:custGeom>
              <a:avLst/>
              <a:gdLst/>
              <a:ahLst/>
              <a:cxnLst/>
              <a:rect l="l" t="t" r="r" b="b"/>
              <a:pathLst>
                <a:path w="993" h="941" extrusionOk="0">
                  <a:moveTo>
                    <a:pt x="503" y="1"/>
                  </a:moveTo>
                  <a:cubicBezTo>
                    <a:pt x="262" y="1"/>
                    <a:pt x="57" y="170"/>
                    <a:pt x="30" y="407"/>
                  </a:cubicBezTo>
                  <a:cubicBezTo>
                    <a:pt x="0" y="662"/>
                    <a:pt x="177" y="898"/>
                    <a:pt x="432" y="937"/>
                  </a:cubicBezTo>
                  <a:cubicBezTo>
                    <a:pt x="451" y="939"/>
                    <a:pt x="469" y="940"/>
                    <a:pt x="487" y="940"/>
                  </a:cubicBezTo>
                  <a:cubicBezTo>
                    <a:pt x="729" y="940"/>
                    <a:pt x="935" y="763"/>
                    <a:pt x="963" y="525"/>
                  </a:cubicBezTo>
                  <a:cubicBezTo>
                    <a:pt x="992" y="270"/>
                    <a:pt x="816" y="34"/>
                    <a:pt x="560" y="4"/>
                  </a:cubicBezTo>
                  <a:cubicBezTo>
                    <a:pt x="541" y="2"/>
                    <a:pt x="522" y="1"/>
                    <a:pt x="503"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0"/>
            <p:cNvSpPr/>
            <p:nvPr/>
          </p:nvSpPr>
          <p:spPr>
            <a:xfrm>
              <a:off x="6158950" y="1810425"/>
              <a:ext cx="20925" cy="19550"/>
            </a:xfrm>
            <a:custGeom>
              <a:avLst/>
              <a:gdLst/>
              <a:ahLst/>
              <a:cxnLst/>
              <a:rect l="l" t="t" r="r" b="b"/>
              <a:pathLst>
                <a:path w="837" h="782" extrusionOk="0">
                  <a:moveTo>
                    <a:pt x="419" y="1"/>
                  </a:moveTo>
                  <a:cubicBezTo>
                    <a:pt x="225" y="1"/>
                    <a:pt x="57" y="149"/>
                    <a:pt x="31" y="338"/>
                  </a:cubicBezTo>
                  <a:cubicBezTo>
                    <a:pt x="1" y="554"/>
                    <a:pt x="158" y="751"/>
                    <a:pt x="365" y="780"/>
                  </a:cubicBezTo>
                  <a:cubicBezTo>
                    <a:pt x="378" y="781"/>
                    <a:pt x="391" y="782"/>
                    <a:pt x="403" y="782"/>
                  </a:cubicBezTo>
                  <a:cubicBezTo>
                    <a:pt x="604" y="782"/>
                    <a:pt x="779" y="640"/>
                    <a:pt x="806" y="436"/>
                  </a:cubicBezTo>
                  <a:cubicBezTo>
                    <a:pt x="836" y="230"/>
                    <a:pt x="679" y="33"/>
                    <a:pt x="472" y="4"/>
                  </a:cubicBezTo>
                  <a:cubicBezTo>
                    <a:pt x="455" y="2"/>
                    <a:pt x="437" y="1"/>
                    <a:pt x="419"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0"/>
            <p:cNvSpPr/>
            <p:nvPr/>
          </p:nvSpPr>
          <p:spPr>
            <a:xfrm>
              <a:off x="6213225" y="1813375"/>
              <a:ext cx="20900" cy="19550"/>
            </a:xfrm>
            <a:custGeom>
              <a:avLst/>
              <a:gdLst/>
              <a:ahLst/>
              <a:cxnLst/>
              <a:rect l="l" t="t" r="r" b="b"/>
              <a:pathLst>
                <a:path w="836" h="782" extrusionOk="0">
                  <a:moveTo>
                    <a:pt x="412" y="0"/>
                  </a:moveTo>
                  <a:cubicBezTo>
                    <a:pt x="225" y="0"/>
                    <a:pt x="57" y="148"/>
                    <a:pt x="30" y="338"/>
                  </a:cubicBezTo>
                  <a:cubicBezTo>
                    <a:pt x="1" y="554"/>
                    <a:pt x="158" y="751"/>
                    <a:pt x="364" y="780"/>
                  </a:cubicBezTo>
                  <a:cubicBezTo>
                    <a:pt x="377" y="781"/>
                    <a:pt x="390" y="781"/>
                    <a:pt x="403" y="781"/>
                  </a:cubicBezTo>
                  <a:cubicBezTo>
                    <a:pt x="603" y="781"/>
                    <a:pt x="778" y="639"/>
                    <a:pt x="806" y="436"/>
                  </a:cubicBezTo>
                  <a:cubicBezTo>
                    <a:pt x="835" y="230"/>
                    <a:pt x="678" y="33"/>
                    <a:pt x="462" y="4"/>
                  </a:cubicBezTo>
                  <a:cubicBezTo>
                    <a:pt x="445" y="2"/>
                    <a:pt x="428" y="0"/>
                    <a:pt x="412"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0"/>
            <p:cNvSpPr/>
            <p:nvPr/>
          </p:nvSpPr>
          <p:spPr>
            <a:xfrm>
              <a:off x="6275600" y="1876225"/>
              <a:ext cx="20650" cy="19375"/>
            </a:xfrm>
            <a:custGeom>
              <a:avLst/>
              <a:gdLst/>
              <a:ahLst/>
              <a:cxnLst/>
              <a:rect l="l" t="t" r="r" b="b"/>
              <a:pathLst>
                <a:path w="826" h="775" extrusionOk="0">
                  <a:moveTo>
                    <a:pt x="406" y="1"/>
                  </a:moveTo>
                  <a:cubicBezTo>
                    <a:pt x="213" y="1"/>
                    <a:pt x="47" y="141"/>
                    <a:pt x="20" y="338"/>
                  </a:cubicBezTo>
                  <a:cubicBezTo>
                    <a:pt x="1" y="555"/>
                    <a:pt x="148" y="751"/>
                    <a:pt x="364" y="771"/>
                  </a:cubicBezTo>
                  <a:cubicBezTo>
                    <a:pt x="381" y="773"/>
                    <a:pt x="399" y="774"/>
                    <a:pt x="416" y="774"/>
                  </a:cubicBezTo>
                  <a:cubicBezTo>
                    <a:pt x="602" y="774"/>
                    <a:pt x="769" y="634"/>
                    <a:pt x="796" y="437"/>
                  </a:cubicBezTo>
                  <a:cubicBezTo>
                    <a:pt x="826" y="221"/>
                    <a:pt x="669" y="34"/>
                    <a:pt x="462" y="5"/>
                  </a:cubicBezTo>
                  <a:cubicBezTo>
                    <a:pt x="443" y="2"/>
                    <a:pt x="425" y="1"/>
                    <a:pt x="406"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0"/>
            <p:cNvSpPr/>
            <p:nvPr/>
          </p:nvSpPr>
          <p:spPr>
            <a:xfrm>
              <a:off x="6281725" y="1747575"/>
              <a:ext cx="20650" cy="19550"/>
            </a:xfrm>
            <a:custGeom>
              <a:avLst/>
              <a:gdLst/>
              <a:ahLst/>
              <a:cxnLst/>
              <a:rect l="l" t="t" r="r" b="b"/>
              <a:pathLst>
                <a:path w="826" h="782" extrusionOk="0">
                  <a:moveTo>
                    <a:pt x="412" y="0"/>
                  </a:moveTo>
                  <a:cubicBezTo>
                    <a:pt x="225" y="0"/>
                    <a:pt x="57" y="148"/>
                    <a:pt x="31" y="338"/>
                  </a:cubicBezTo>
                  <a:cubicBezTo>
                    <a:pt x="1" y="554"/>
                    <a:pt x="158" y="750"/>
                    <a:pt x="365" y="779"/>
                  </a:cubicBezTo>
                  <a:cubicBezTo>
                    <a:pt x="378" y="781"/>
                    <a:pt x="390" y="781"/>
                    <a:pt x="403" y="781"/>
                  </a:cubicBezTo>
                  <a:cubicBezTo>
                    <a:pt x="604" y="781"/>
                    <a:pt x="779" y="639"/>
                    <a:pt x="806" y="436"/>
                  </a:cubicBezTo>
                  <a:cubicBezTo>
                    <a:pt x="826" y="229"/>
                    <a:pt x="679" y="33"/>
                    <a:pt x="463" y="4"/>
                  </a:cubicBezTo>
                  <a:cubicBezTo>
                    <a:pt x="446" y="1"/>
                    <a:pt x="429" y="0"/>
                    <a:pt x="41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0"/>
            <p:cNvSpPr/>
            <p:nvPr/>
          </p:nvSpPr>
          <p:spPr>
            <a:xfrm>
              <a:off x="6157750" y="1668500"/>
              <a:ext cx="20650" cy="19375"/>
            </a:xfrm>
            <a:custGeom>
              <a:avLst/>
              <a:gdLst/>
              <a:ahLst/>
              <a:cxnLst/>
              <a:rect l="l" t="t" r="r" b="b"/>
              <a:pathLst>
                <a:path w="826" h="775" extrusionOk="0">
                  <a:moveTo>
                    <a:pt x="406" y="0"/>
                  </a:moveTo>
                  <a:cubicBezTo>
                    <a:pt x="213" y="0"/>
                    <a:pt x="46" y="141"/>
                    <a:pt x="20" y="338"/>
                  </a:cubicBezTo>
                  <a:cubicBezTo>
                    <a:pt x="0" y="554"/>
                    <a:pt x="147" y="741"/>
                    <a:pt x="363" y="770"/>
                  </a:cubicBezTo>
                  <a:cubicBezTo>
                    <a:pt x="381" y="773"/>
                    <a:pt x="398" y="774"/>
                    <a:pt x="415" y="774"/>
                  </a:cubicBezTo>
                  <a:cubicBezTo>
                    <a:pt x="602" y="774"/>
                    <a:pt x="769" y="634"/>
                    <a:pt x="795" y="436"/>
                  </a:cubicBezTo>
                  <a:cubicBezTo>
                    <a:pt x="825" y="220"/>
                    <a:pt x="668" y="24"/>
                    <a:pt x="461" y="4"/>
                  </a:cubicBezTo>
                  <a:cubicBezTo>
                    <a:pt x="443" y="2"/>
                    <a:pt x="424" y="0"/>
                    <a:pt x="406"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0"/>
            <p:cNvSpPr/>
            <p:nvPr/>
          </p:nvSpPr>
          <p:spPr>
            <a:xfrm>
              <a:off x="6321775" y="1668750"/>
              <a:ext cx="20650" cy="19350"/>
            </a:xfrm>
            <a:custGeom>
              <a:avLst/>
              <a:gdLst/>
              <a:ahLst/>
              <a:cxnLst/>
              <a:rect l="l" t="t" r="r" b="b"/>
              <a:pathLst>
                <a:path w="826" h="774" extrusionOk="0">
                  <a:moveTo>
                    <a:pt x="407" y="0"/>
                  </a:moveTo>
                  <a:cubicBezTo>
                    <a:pt x="213" y="0"/>
                    <a:pt x="47" y="140"/>
                    <a:pt x="29" y="338"/>
                  </a:cubicBezTo>
                  <a:cubicBezTo>
                    <a:pt x="0" y="554"/>
                    <a:pt x="147" y="750"/>
                    <a:pt x="363" y="770"/>
                  </a:cubicBezTo>
                  <a:cubicBezTo>
                    <a:pt x="382" y="772"/>
                    <a:pt x="400" y="774"/>
                    <a:pt x="418" y="774"/>
                  </a:cubicBezTo>
                  <a:cubicBezTo>
                    <a:pt x="610" y="774"/>
                    <a:pt x="769" y="633"/>
                    <a:pt x="795" y="436"/>
                  </a:cubicBezTo>
                  <a:cubicBezTo>
                    <a:pt x="825" y="220"/>
                    <a:pt x="677" y="23"/>
                    <a:pt x="461" y="4"/>
                  </a:cubicBezTo>
                  <a:cubicBezTo>
                    <a:pt x="443" y="1"/>
                    <a:pt x="425" y="0"/>
                    <a:pt x="407"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0"/>
            <p:cNvSpPr/>
            <p:nvPr/>
          </p:nvSpPr>
          <p:spPr>
            <a:xfrm>
              <a:off x="6130250" y="1881300"/>
              <a:ext cx="21125" cy="19525"/>
            </a:xfrm>
            <a:custGeom>
              <a:avLst/>
              <a:gdLst/>
              <a:ahLst/>
              <a:cxnLst/>
              <a:rect l="l" t="t" r="r" b="b"/>
              <a:pathLst>
                <a:path w="845" h="781" extrusionOk="0">
                  <a:moveTo>
                    <a:pt x="420" y="1"/>
                  </a:moveTo>
                  <a:cubicBezTo>
                    <a:pt x="239" y="1"/>
                    <a:pt x="74" y="129"/>
                    <a:pt x="39" y="312"/>
                  </a:cubicBezTo>
                  <a:cubicBezTo>
                    <a:pt x="0" y="528"/>
                    <a:pt x="138" y="725"/>
                    <a:pt x="343" y="773"/>
                  </a:cubicBezTo>
                  <a:cubicBezTo>
                    <a:pt x="368" y="778"/>
                    <a:pt x="393" y="780"/>
                    <a:pt x="417" y="780"/>
                  </a:cubicBezTo>
                  <a:cubicBezTo>
                    <a:pt x="603" y="780"/>
                    <a:pt x="762" y="650"/>
                    <a:pt x="806" y="459"/>
                  </a:cubicBezTo>
                  <a:cubicBezTo>
                    <a:pt x="845" y="253"/>
                    <a:pt x="707" y="47"/>
                    <a:pt x="491" y="7"/>
                  </a:cubicBezTo>
                  <a:cubicBezTo>
                    <a:pt x="467" y="3"/>
                    <a:pt x="444" y="1"/>
                    <a:pt x="420"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50"/>
          <p:cNvGrpSpPr/>
          <p:nvPr/>
        </p:nvGrpSpPr>
        <p:grpSpPr>
          <a:xfrm>
            <a:off x="1202365" y="3181855"/>
            <a:ext cx="1194475" cy="1320764"/>
            <a:chOff x="4929750" y="2403225"/>
            <a:chExt cx="413800" cy="457550"/>
          </a:xfrm>
        </p:grpSpPr>
        <p:sp>
          <p:nvSpPr>
            <p:cNvPr id="2161" name="Google Shape;2161;p50"/>
            <p:cNvSpPr/>
            <p:nvPr/>
          </p:nvSpPr>
          <p:spPr>
            <a:xfrm>
              <a:off x="4929750" y="2403225"/>
              <a:ext cx="413800" cy="457550"/>
            </a:xfrm>
            <a:custGeom>
              <a:avLst/>
              <a:gdLst/>
              <a:ahLst/>
              <a:cxnLst/>
              <a:rect l="l" t="t" r="r" b="b"/>
              <a:pathLst>
                <a:path w="16552" h="18302" extrusionOk="0">
                  <a:moveTo>
                    <a:pt x="9515" y="0"/>
                  </a:moveTo>
                  <a:cubicBezTo>
                    <a:pt x="9383" y="0"/>
                    <a:pt x="9251" y="29"/>
                    <a:pt x="9126" y="90"/>
                  </a:cubicBezTo>
                  <a:lnTo>
                    <a:pt x="630" y="4206"/>
                  </a:lnTo>
                  <a:cubicBezTo>
                    <a:pt x="188" y="4422"/>
                    <a:pt x="1" y="4952"/>
                    <a:pt x="217" y="5404"/>
                  </a:cubicBezTo>
                  <a:lnTo>
                    <a:pt x="6228" y="17799"/>
                  </a:lnTo>
                  <a:cubicBezTo>
                    <a:pt x="6383" y="18116"/>
                    <a:pt x="6700" y="18302"/>
                    <a:pt x="7033" y="18302"/>
                  </a:cubicBezTo>
                  <a:cubicBezTo>
                    <a:pt x="7164" y="18302"/>
                    <a:pt x="7298" y="18273"/>
                    <a:pt x="7426" y="18212"/>
                  </a:cubicBezTo>
                  <a:lnTo>
                    <a:pt x="15912" y="14096"/>
                  </a:lnTo>
                  <a:cubicBezTo>
                    <a:pt x="16364" y="13880"/>
                    <a:pt x="16551" y="13340"/>
                    <a:pt x="16335" y="12898"/>
                  </a:cubicBezTo>
                  <a:lnTo>
                    <a:pt x="10324" y="503"/>
                  </a:lnTo>
                  <a:cubicBezTo>
                    <a:pt x="10169" y="186"/>
                    <a:pt x="9847" y="0"/>
                    <a:pt x="9515"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0"/>
            <p:cNvSpPr/>
            <p:nvPr/>
          </p:nvSpPr>
          <p:spPr>
            <a:xfrm>
              <a:off x="4957525" y="2428300"/>
              <a:ext cx="358025" cy="407375"/>
            </a:xfrm>
            <a:custGeom>
              <a:avLst/>
              <a:gdLst/>
              <a:ahLst/>
              <a:cxnLst/>
              <a:rect l="l" t="t" r="r" b="b"/>
              <a:pathLst>
                <a:path w="14321" h="16295" extrusionOk="0">
                  <a:moveTo>
                    <a:pt x="8397" y="1"/>
                  </a:moveTo>
                  <a:lnTo>
                    <a:pt x="0" y="4067"/>
                  </a:lnTo>
                  <a:lnTo>
                    <a:pt x="5933" y="16295"/>
                  </a:lnTo>
                  <a:lnTo>
                    <a:pt x="14320" y="12219"/>
                  </a:lnTo>
                  <a:lnTo>
                    <a:pt x="8397"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0"/>
            <p:cNvSpPr/>
            <p:nvPr/>
          </p:nvSpPr>
          <p:spPr>
            <a:xfrm>
              <a:off x="5008600" y="2409525"/>
              <a:ext cx="69975" cy="61400"/>
            </a:xfrm>
            <a:custGeom>
              <a:avLst/>
              <a:gdLst/>
              <a:ahLst/>
              <a:cxnLst/>
              <a:rect l="l" t="t" r="r" b="b"/>
              <a:pathLst>
                <a:path w="2799" h="2456" extrusionOk="0">
                  <a:moveTo>
                    <a:pt x="1397" y="1"/>
                  </a:moveTo>
                  <a:cubicBezTo>
                    <a:pt x="1218" y="1"/>
                    <a:pt x="1036" y="40"/>
                    <a:pt x="864" y="123"/>
                  </a:cubicBezTo>
                  <a:cubicBezTo>
                    <a:pt x="256" y="418"/>
                    <a:pt x="0" y="1154"/>
                    <a:pt x="295" y="1763"/>
                  </a:cubicBezTo>
                  <a:cubicBezTo>
                    <a:pt x="506" y="2200"/>
                    <a:pt x="946" y="2455"/>
                    <a:pt x="1402" y="2455"/>
                  </a:cubicBezTo>
                  <a:cubicBezTo>
                    <a:pt x="1581" y="2455"/>
                    <a:pt x="1763" y="2416"/>
                    <a:pt x="1935" y="2333"/>
                  </a:cubicBezTo>
                  <a:cubicBezTo>
                    <a:pt x="2544" y="2038"/>
                    <a:pt x="2799" y="1302"/>
                    <a:pt x="2504" y="693"/>
                  </a:cubicBezTo>
                  <a:cubicBezTo>
                    <a:pt x="2293" y="256"/>
                    <a:pt x="1854" y="1"/>
                    <a:pt x="1397"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0"/>
            <p:cNvSpPr/>
            <p:nvPr/>
          </p:nvSpPr>
          <p:spPr>
            <a:xfrm>
              <a:off x="4993100" y="2423025"/>
              <a:ext cx="127725" cy="89400"/>
            </a:xfrm>
            <a:custGeom>
              <a:avLst/>
              <a:gdLst/>
              <a:ahLst/>
              <a:cxnLst/>
              <a:rect l="l" t="t" r="r" b="b"/>
              <a:pathLst>
                <a:path w="5109" h="3576" extrusionOk="0">
                  <a:moveTo>
                    <a:pt x="3707" y="1"/>
                  </a:moveTo>
                  <a:cubicBezTo>
                    <a:pt x="3527" y="1"/>
                    <a:pt x="3346" y="40"/>
                    <a:pt x="3174" y="123"/>
                  </a:cubicBezTo>
                  <a:lnTo>
                    <a:pt x="865" y="1243"/>
                  </a:lnTo>
                  <a:cubicBezTo>
                    <a:pt x="256" y="1537"/>
                    <a:pt x="1" y="2274"/>
                    <a:pt x="296" y="2883"/>
                  </a:cubicBezTo>
                  <a:cubicBezTo>
                    <a:pt x="507" y="3321"/>
                    <a:pt x="947" y="3576"/>
                    <a:pt x="1403" y="3576"/>
                  </a:cubicBezTo>
                  <a:cubicBezTo>
                    <a:pt x="1583" y="3576"/>
                    <a:pt x="1765" y="3536"/>
                    <a:pt x="1936" y="3453"/>
                  </a:cubicBezTo>
                  <a:lnTo>
                    <a:pt x="4244" y="2333"/>
                  </a:lnTo>
                  <a:cubicBezTo>
                    <a:pt x="4853" y="2039"/>
                    <a:pt x="5108" y="1302"/>
                    <a:pt x="4814" y="693"/>
                  </a:cubicBezTo>
                  <a:cubicBezTo>
                    <a:pt x="4602" y="256"/>
                    <a:pt x="4163" y="1"/>
                    <a:pt x="3707"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0"/>
            <p:cNvSpPr/>
            <p:nvPr/>
          </p:nvSpPr>
          <p:spPr>
            <a:xfrm>
              <a:off x="4992125" y="2475200"/>
              <a:ext cx="181725" cy="92600"/>
            </a:xfrm>
            <a:custGeom>
              <a:avLst/>
              <a:gdLst/>
              <a:ahLst/>
              <a:cxnLst/>
              <a:rect l="l" t="t" r="r" b="b"/>
              <a:pathLst>
                <a:path w="7269" h="3704" extrusionOk="0">
                  <a:moveTo>
                    <a:pt x="7161" y="0"/>
                  </a:moveTo>
                  <a:lnTo>
                    <a:pt x="1" y="3477"/>
                  </a:lnTo>
                  <a:lnTo>
                    <a:pt x="119" y="3704"/>
                  </a:lnTo>
                  <a:lnTo>
                    <a:pt x="7269" y="236"/>
                  </a:lnTo>
                  <a:lnTo>
                    <a:pt x="7161"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0"/>
            <p:cNvSpPr/>
            <p:nvPr/>
          </p:nvSpPr>
          <p:spPr>
            <a:xfrm>
              <a:off x="5002925" y="2497550"/>
              <a:ext cx="181725" cy="92600"/>
            </a:xfrm>
            <a:custGeom>
              <a:avLst/>
              <a:gdLst/>
              <a:ahLst/>
              <a:cxnLst/>
              <a:rect l="l" t="t" r="r" b="b"/>
              <a:pathLst>
                <a:path w="7269" h="3704" extrusionOk="0">
                  <a:moveTo>
                    <a:pt x="7161" y="1"/>
                  </a:moveTo>
                  <a:lnTo>
                    <a:pt x="1" y="3478"/>
                  </a:lnTo>
                  <a:lnTo>
                    <a:pt x="119" y="3703"/>
                  </a:lnTo>
                  <a:lnTo>
                    <a:pt x="7269" y="236"/>
                  </a:lnTo>
                  <a:lnTo>
                    <a:pt x="7161"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0"/>
            <p:cNvSpPr/>
            <p:nvPr/>
          </p:nvSpPr>
          <p:spPr>
            <a:xfrm>
              <a:off x="5013750" y="2519900"/>
              <a:ext cx="181725" cy="92600"/>
            </a:xfrm>
            <a:custGeom>
              <a:avLst/>
              <a:gdLst/>
              <a:ahLst/>
              <a:cxnLst/>
              <a:rect l="l" t="t" r="r" b="b"/>
              <a:pathLst>
                <a:path w="7269" h="3704" extrusionOk="0">
                  <a:moveTo>
                    <a:pt x="7161" y="0"/>
                  </a:moveTo>
                  <a:lnTo>
                    <a:pt x="0" y="3477"/>
                  </a:lnTo>
                  <a:lnTo>
                    <a:pt x="118" y="3703"/>
                  </a:lnTo>
                  <a:lnTo>
                    <a:pt x="7268" y="236"/>
                  </a:lnTo>
                  <a:lnTo>
                    <a:pt x="7161"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0"/>
            <p:cNvSpPr/>
            <p:nvPr/>
          </p:nvSpPr>
          <p:spPr>
            <a:xfrm>
              <a:off x="5024550" y="2542250"/>
              <a:ext cx="181975" cy="92575"/>
            </a:xfrm>
            <a:custGeom>
              <a:avLst/>
              <a:gdLst/>
              <a:ahLst/>
              <a:cxnLst/>
              <a:rect l="l" t="t" r="r" b="b"/>
              <a:pathLst>
                <a:path w="7279" h="3703" extrusionOk="0">
                  <a:moveTo>
                    <a:pt x="7161" y="0"/>
                  </a:moveTo>
                  <a:lnTo>
                    <a:pt x="0" y="3467"/>
                  </a:lnTo>
                  <a:lnTo>
                    <a:pt x="118" y="3703"/>
                  </a:lnTo>
                  <a:lnTo>
                    <a:pt x="7279" y="226"/>
                  </a:lnTo>
                  <a:lnTo>
                    <a:pt x="7161"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0"/>
            <p:cNvSpPr/>
            <p:nvPr/>
          </p:nvSpPr>
          <p:spPr>
            <a:xfrm>
              <a:off x="5035350" y="2564575"/>
              <a:ext cx="181975" cy="92600"/>
            </a:xfrm>
            <a:custGeom>
              <a:avLst/>
              <a:gdLst/>
              <a:ahLst/>
              <a:cxnLst/>
              <a:rect l="l" t="t" r="r" b="b"/>
              <a:pathLst>
                <a:path w="7279" h="3704" extrusionOk="0">
                  <a:moveTo>
                    <a:pt x="7161" y="1"/>
                  </a:moveTo>
                  <a:lnTo>
                    <a:pt x="0" y="3468"/>
                  </a:lnTo>
                  <a:lnTo>
                    <a:pt x="118" y="3704"/>
                  </a:lnTo>
                  <a:lnTo>
                    <a:pt x="7279" y="227"/>
                  </a:lnTo>
                  <a:lnTo>
                    <a:pt x="7161"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0"/>
            <p:cNvSpPr/>
            <p:nvPr/>
          </p:nvSpPr>
          <p:spPr>
            <a:xfrm>
              <a:off x="5046150" y="2586925"/>
              <a:ext cx="181975" cy="92600"/>
            </a:xfrm>
            <a:custGeom>
              <a:avLst/>
              <a:gdLst/>
              <a:ahLst/>
              <a:cxnLst/>
              <a:rect l="l" t="t" r="r" b="b"/>
              <a:pathLst>
                <a:path w="7279" h="3704" extrusionOk="0">
                  <a:moveTo>
                    <a:pt x="7161" y="1"/>
                  </a:moveTo>
                  <a:lnTo>
                    <a:pt x="0" y="3467"/>
                  </a:lnTo>
                  <a:lnTo>
                    <a:pt x="118" y="3703"/>
                  </a:lnTo>
                  <a:lnTo>
                    <a:pt x="7279" y="226"/>
                  </a:lnTo>
                  <a:lnTo>
                    <a:pt x="7161"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0"/>
            <p:cNvSpPr/>
            <p:nvPr/>
          </p:nvSpPr>
          <p:spPr>
            <a:xfrm>
              <a:off x="5057200" y="2609275"/>
              <a:ext cx="181725" cy="92350"/>
            </a:xfrm>
            <a:custGeom>
              <a:avLst/>
              <a:gdLst/>
              <a:ahLst/>
              <a:cxnLst/>
              <a:rect l="l" t="t" r="r" b="b"/>
              <a:pathLst>
                <a:path w="7269" h="3694" extrusionOk="0">
                  <a:moveTo>
                    <a:pt x="7151" y="0"/>
                  </a:moveTo>
                  <a:lnTo>
                    <a:pt x="1" y="3468"/>
                  </a:lnTo>
                  <a:lnTo>
                    <a:pt x="109" y="3693"/>
                  </a:lnTo>
                  <a:lnTo>
                    <a:pt x="7269" y="226"/>
                  </a:lnTo>
                  <a:lnTo>
                    <a:pt x="7151"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0"/>
            <p:cNvSpPr/>
            <p:nvPr/>
          </p:nvSpPr>
          <p:spPr>
            <a:xfrm>
              <a:off x="5068025" y="2631375"/>
              <a:ext cx="181725" cy="92600"/>
            </a:xfrm>
            <a:custGeom>
              <a:avLst/>
              <a:gdLst/>
              <a:ahLst/>
              <a:cxnLst/>
              <a:rect l="l" t="t" r="r" b="b"/>
              <a:pathLst>
                <a:path w="7269" h="3704" extrusionOk="0">
                  <a:moveTo>
                    <a:pt x="7150" y="0"/>
                  </a:moveTo>
                  <a:lnTo>
                    <a:pt x="0" y="3477"/>
                  </a:lnTo>
                  <a:lnTo>
                    <a:pt x="108" y="3703"/>
                  </a:lnTo>
                  <a:lnTo>
                    <a:pt x="7268" y="236"/>
                  </a:lnTo>
                  <a:lnTo>
                    <a:pt x="7150"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0"/>
            <p:cNvSpPr/>
            <p:nvPr/>
          </p:nvSpPr>
          <p:spPr>
            <a:xfrm>
              <a:off x="5078825" y="2653725"/>
              <a:ext cx="181725" cy="92575"/>
            </a:xfrm>
            <a:custGeom>
              <a:avLst/>
              <a:gdLst/>
              <a:ahLst/>
              <a:cxnLst/>
              <a:rect l="l" t="t" r="r" b="b"/>
              <a:pathLst>
                <a:path w="7269" h="3703" extrusionOk="0">
                  <a:moveTo>
                    <a:pt x="7160" y="0"/>
                  </a:moveTo>
                  <a:lnTo>
                    <a:pt x="0" y="3477"/>
                  </a:lnTo>
                  <a:lnTo>
                    <a:pt x="108" y="3703"/>
                  </a:lnTo>
                  <a:lnTo>
                    <a:pt x="7268" y="236"/>
                  </a:lnTo>
                  <a:lnTo>
                    <a:pt x="7160"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0"/>
            <p:cNvSpPr/>
            <p:nvPr/>
          </p:nvSpPr>
          <p:spPr>
            <a:xfrm>
              <a:off x="5089625" y="2676050"/>
              <a:ext cx="181725" cy="92600"/>
            </a:xfrm>
            <a:custGeom>
              <a:avLst/>
              <a:gdLst/>
              <a:ahLst/>
              <a:cxnLst/>
              <a:rect l="l" t="t" r="r" b="b"/>
              <a:pathLst>
                <a:path w="7269" h="3704" extrusionOk="0">
                  <a:moveTo>
                    <a:pt x="7160" y="1"/>
                  </a:moveTo>
                  <a:lnTo>
                    <a:pt x="0" y="3478"/>
                  </a:lnTo>
                  <a:lnTo>
                    <a:pt x="108" y="3704"/>
                  </a:lnTo>
                  <a:lnTo>
                    <a:pt x="7268" y="236"/>
                  </a:lnTo>
                  <a:lnTo>
                    <a:pt x="7160"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0"/>
            <p:cNvSpPr/>
            <p:nvPr/>
          </p:nvSpPr>
          <p:spPr>
            <a:xfrm>
              <a:off x="5100425" y="2698400"/>
              <a:ext cx="181725" cy="92600"/>
            </a:xfrm>
            <a:custGeom>
              <a:avLst/>
              <a:gdLst/>
              <a:ahLst/>
              <a:cxnLst/>
              <a:rect l="l" t="t" r="r" b="b"/>
              <a:pathLst>
                <a:path w="7269" h="3704" extrusionOk="0">
                  <a:moveTo>
                    <a:pt x="7160" y="1"/>
                  </a:moveTo>
                  <a:lnTo>
                    <a:pt x="1" y="3468"/>
                  </a:lnTo>
                  <a:lnTo>
                    <a:pt x="108" y="3703"/>
                  </a:lnTo>
                  <a:lnTo>
                    <a:pt x="7269" y="226"/>
                  </a:lnTo>
                  <a:lnTo>
                    <a:pt x="7160"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6" name="Google Shape;2176;p50"/>
          <p:cNvGrpSpPr/>
          <p:nvPr/>
        </p:nvGrpSpPr>
        <p:grpSpPr>
          <a:xfrm>
            <a:off x="5530679" y="1646000"/>
            <a:ext cx="605615" cy="1320786"/>
            <a:chOff x="2670025" y="3125400"/>
            <a:chExt cx="158650" cy="346000"/>
          </a:xfrm>
        </p:grpSpPr>
        <p:sp>
          <p:nvSpPr>
            <p:cNvPr id="2177" name="Google Shape;2177;p50"/>
            <p:cNvSpPr/>
            <p:nvPr/>
          </p:nvSpPr>
          <p:spPr>
            <a:xfrm>
              <a:off x="2670025" y="3125400"/>
              <a:ext cx="158650" cy="158650"/>
            </a:xfrm>
            <a:custGeom>
              <a:avLst/>
              <a:gdLst/>
              <a:ahLst/>
              <a:cxnLst/>
              <a:rect l="l" t="t" r="r" b="b"/>
              <a:pathLst>
                <a:path w="6346" h="6346" extrusionOk="0">
                  <a:moveTo>
                    <a:pt x="3172" y="1"/>
                  </a:moveTo>
                  <a:cubicBezTo>
                    <a:pt x="1415" y="1"/>
                    <a:pt x="0" y="1425"/>
                    <a:pt x="0" y="3173"/>
                  </a:cubicBezTo>
                  <a:cubicBezTo>
                    <a:pt x="0" y="4931"/>
                    <a:pt x="1415" y="6345"/>
                    <a:pt x="3172" y="6345"/>
                  </a:cubicBezTo>
                  <a:cubicBezTo>
                    <a:pt x="4921" y="6345"/>
                    <a:pt x="6345" y="4931"/>
                    <a:pt x="6345" y="3173"/>
                  </a:cubicBezTo>
                  <a:cubicBezTo>
                    <a:pt x="6345" y="1425"/>
                    <a:pt x="4921" y="1"/>
                    <a:pt x="317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0"/>
            <p:cNvSpPr/>
            <p:nvPr/>
          </p:nvSpPr>
          <p:spPr>
            <a:xfrm>
              <a:off x="2685725" y="3141125"/>
              <a:ext cx="127225" cy="127200"/>
            </a:xfrm>
            <a:custGeom>
              <a:avLst/>
              <a:gdLst/>
              <a:ahLst/>
              <a:cxnLst/>
              <a:rect l="l" t="t" r="r" b="b"/>
              <a:pathLst>
                <a:path w="5089" h="5088" extrusionOk="0">
                  <a:moveTo>
                    <a:pt x="2544" y="0"/>
                  </a:moveTo>
                  <a:cubicBezTo>
                    <a:pt x="1140" y="0"/>
                    <a:pt x="1" y="1140"/>
                    <a:pt x="1" y="2544"/>
                  </a:cubicBezTo>
                  <a:cubicBezTo>
                    <a:pt x="1" y="3949"/>
                    <a:pt x="1140" y="5088"/>
                    <a:pt x="2544" y="5088"/>
                  </a:cubicBezTo>
                  <a:cubicBezTo>
                    <a:pt x="3949" y="5088"/>
                    <a:pt x="5089" y="3949"/>
                    <a:pt x="5089" y="2544"/>
                  </a:cubicBezTo>
                  <a:cubicBezTo>
                    <a:pt x="5089" y="1140"/>
                    <a:pt x="3949" y="0"/>
                    <a:pt x="2544"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0"/>
            <p:cNvSpPr/>
            <p:nvPr/>
          </p:nvSpPr>
          <p:spPr>
            <a:xfrm>
              <a:off x="2740975" y="3273975"/>
              <a:ext cx="16475" cy="45925"/>
            </a:xfrm>
            <a:custGeom>
              <a:avLst/>
              <a:gdLst/>
              <a:ahLst/>
              <a:cxnLst/>
              <a:rect l="l" t="t" r="r" b="b"/>
              <a:pathLst>
                <a:path w="659" h="1837" extrusionOk="0">
                  <a:moveTo>
                    <a:pt x="0" y="0"/>
                  </a:moveTo>
                  <a:lnTo>
                    <a:pt x="0" y="1836"/>
                  </a:lnTo>
                  <a:lnTo>
                    <a:pt x="659" y="1836"/>
                  </a:lnTo>
                  <a:lnTo>
                    <a:pt x="659"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0"/>
            <p:cNvSpPr/>
            <p:nvPr/>
          </p:nvSpPr>
          <p:spPr>
            <a:xfrm>
              <a:off x="2731400" y="3309825"/>
              <a:ext cx="35875" cy="161575"/>
            </a:xfrm>
            <a:custGeom>
              <a:avLst/>
              <a:gdLst/>
              <a:ahLst/>
              <a:cxnLst/>
              <a:rect l="l" t="t" r="r" b="b"/>
              <a:pathLst>
                <a:path w="1435" h="6463" extrusionOk="0">
                  <a:moveTo>
                    <a:pt x="590" y="0"/>
                  </a:moveTo>
                  <a:cubicBezTo>
                    <a:pt x="266" y="0"/>
                    <a:pt x="1" y="265"/>
                    <a:pt x="1" y="599"/>
                  </a:cubicBezTo>
                  <a:lnTo>
                    <a:pt x="1" y="5863"/>
                  </a:lnTo>
                  <a:cubicBezTo>
                    <a:pt x="1" y="6197"/>
                    <a:pt x="266" y="6463"/>
                    <a:pt x="590" y="6463"/>
                  </a:cubicBezTo>
                  <a:lnTo>
                    <a:pt x="835" y="6463"/>
                  </a:lnTo>
                  <a:cubicBezTo>
                    <a:pt x="1169" y="6463"/>
                    <a:pt x="1435" y="6197"/>
                    <a:pt x="1435" y="5863"/>
                  </a:cubicBezTo>
                  <a:lnTo>
                    <a:pt x="1435" y="599"/>
                  </a:lnTo>
                  <a:cubicBezTo>
                    <a:pt x="1435" y="265"/>
                    <a:pt x="1169" y="0"/>
                    <a:pt x="835"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0"/>
            <p:cNvSpPr/>
            <p:nvPr/>
          </p:nvSpPr>
          <p:spPr>
            <a:xfrm>
              <a:off x="2708550" y="3172300"/>
              <a:ext cx="34900" cy="34900"/>
            </a:xfrm>
            <a:custGeom>
              <a:avLst/>
              <a:gdLst/>
              <a:ahLst/>
              <a:cxnLst/>
              <a:rect l="l" t="t" r="r" b="b"/>
              <a:pathLst>
                <a:path w="1396" h="1396" extrusionOk="0">
                  <a:moveTo>
                    <a:pt x="699" y="1"/>
                  </a:moveTo>
                  <a:cubicBezTo>
                    <a:pt x="315" y="1"/>
                    <a:pt x="1" y="315"/>
                    <a:pt x="1" y="698"/>
                  </a:cubicBezTo>
                  <a:cubicBezTo>
                    <a:pt x="1" y="1091"/>
                    <a:pt x="315" y="1396"/>
                    <a:pt x="699" y="1396"/>
                  </a:cubicBezTo>
                  <a:cubicBezTo>
                    <a:pt x="1092" y="1396"/>
                    <a:pt x="1396" y="1091"/>
                    <a:pt x="1396" y="698"/>
                  </a:cubicBezTo>
                  <a:cubicBezTo>
                    <a:pt x="1396" y="315"/>
                    <a:pt x="1092" y="1"/>
                    <a:pt x="699" y="1"/>
                  </a:cubicBezTo>
                  <a:close/>
                </a:path>
              </a:pathLst>
            </a:custGeom>
            <a:solidFill>
              <a:srgbClr val="F4F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0"/>
            <p:cNvSpPr/>
            <p:nvPr/>
          </p:nvSpPr>
          <p:spPr>
            <a:xfrm>
              <a:off x="2744400" y="3154625"/>
              <a:ext cx="26075" cy="26050"/>
            </a:xfrm>
            <a:custGeom>
              <a:avLst/>
              <a:gdLst/>
              <a:ahLst/>
              <a:cxnLst/>
              <a:rect l="l" t="t" r="r" b="b"/>
              <a:pathLst>
                <a:path w="1043" h="1042" extrusionOk="0">
                  <a:moveTo>
                    <a:pt x="522" y="1"/>
                  </a:moveTo>
                  <a:cubicBezTo>
                    <a:pt x="237" y="1"/>
                    <a:pt x="1" y="237"/>
                    <a:pt x="1" y="521"/>
                  </a:cubicBezTo>
                  <a:cubicBezTo>
                    <a:pt x="1" y="806"/>
                    <a:pt x="237" y="1042"/>
                    <a:pt x="522" y="1042"/>
                  </a:cubicBezTo>
                  <a:cubicBezTo>
                    <a:pt x="817" y="1042"/>
                    <a:pt x="1042" y="806"/>
                    <a:pt x="1042" y="521"/>
                  </a:cubicBezTo>
                  <a:cubicBezTo>
                    <a:pt x="1042" y="237"/>
                    <a:pt x="817" y="1"/>
                    <a:pt x="522" y="1"/>
                  </a:cubicBezTo>
                  <a:close/>
                </a:path>
              </a:pathLst>
            </a:custGeom>
            <a:solidFill>
              <a:srgbClr val="F4F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50"/>
          <p:cNvGrpSpPr/>
          <p:nvPr/>
        </p:nvGrpSpPr>
        <p:grpSpPr>
          <a:xfrm>
            <a:off x="1502565" y="1619084"/>
            <a:ext cx="1130493" cy="777107"/>
            <a:chOff x="1637750" y="2543350"/>
            <a:chExt cx="296150" cy="203575"/>
          </a:xfrm>
        </p:grpSpPr>
        <p:sp>
          <p:nvSpPr>
            <p:cNvPr id="2184" name="Google Shape;2184;p50"/>
            <p:cNvSpPr/>
            <p:nvPr/>
          </p:nvSpPr>
          <p:spPr>
            <a:xfrm>
              <a:off x="1637750" y="2543350"/>
              <a:ext cx="296150" cy="203575"/>
            </a:xfrm>
            <a:custGeom>
              <a:avLst/>
              <a:gdLst/>
              <a:ahLst/>
              <a:cxnLst/>
              <a:rect l="l" t="t" r="r" b="b"/>
              <a:pathLst>
                <a:path w="11846" h="8143" extrusionOk="0">
                  <a:moveTo>
                    <a:pt x="9805" y="1"/>
                  </a:moveTo>
                  <a:cubicBezTo>
                    <a:pt x="9715" y="1"/>
                    <a:pt x="9624" y="18"/>
                    <a:pt x="9537" y="54"/>
                  </a:cubicBezTo>
                  <a:lnTo>
                    <a:pt x="531" y="3894"/>
                  </a:lnTo>
                  <a:cubicBezTo>
                    <a:pt x="167" y="4052"/>
                    <a:pt x="1" y="4464"/>
                    <a:pt x="158" y="4818"/>
                  </a:cubicBezTo>
                  <a:lnTo>
                    <a:pt x="1395" y="7715"/>
                  </a:lnTo>
                  <a:cubicBezTo>
                    <a:pt x="1506" y="7982"/>
                    <a:pt x="1767" y="8142"/>
                    <a:pt x="2041" y="8142"/>
                  </a:cubicBezTo>
                  <a:cubicBezTo>
                    <a:pt x="2130" y="8142"/>
                    <a:pt x="2221" y="8125"/>
                    <a:pt x="2308" y="8089"/>
                  </a:cubicBezTo>
                  <a:lnTo>
                    <a:pt x="11325" y="4248"/>
                  </a:lnTo>
                  <a:cubicBezTo>
                    <a:pt x="11678" y="4091"/>
                    <a:pt x="11846" y="3678"/>
                    <a:pt x="11698" y="3325"/>
                  </a:cubicBezTo>
                  <a:lnTo>
                    <a:pt x="10460" y="428"/>
                  </a:lnTo>
                  <a:cubicBezTo>
                    <a:pt x="10342" y="161"/>
                    <a:pt x="10079" y="1"/>
                    <a:pt x="9805" y="1"/>
                  </a:cubicBez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0"/>
            <p:cNvSpPr/>
            <p:nvPr/>
          </p:nvSpPr>
          <p:spPr>
            <a:xfrm>
              <a:off x="1652975" y="2545675"/>
              <a:ext cx="221250" cy="142275"/>
            </a:xfrm>
            <a:custGeom>
              <a:avLst/>
              <a:gdLst/>
              <a:ahLst/>
              <a:cxnLst/>
              <a:rect l="l" t="t" r="r" b="b"/>
              <a:pathLst>
                <a:path w="8850" h="5691" extrusionOk="0">
                  <a:moveTo>
                    <a:pt x="8850" y="1"/>
                  </a:moveTo>
                  <a:lnTo>
                    <a:pt x="0" y="3772"/>
                  </a:lnTo>
                  <a:lnTo>
                    <a:pt x="5481" y="5638"/>
                  </a:lnTo>
                  <a:cubicBezTo>
                    <a:pt x="5568" y="5674"/>
                    <a:pt x="5658" y="5690"/>
                    <a:pt x="5747" y="5690"/>
                  </a:cubicBezTo>
                  <a:cubicBezTo>
                    <a:pt x="6027" y="5690"/>
                    <a:pt x="6292" y="5524"/>
                    <a:pt x="6404" y="5255"/>
                  </a:cubicBezTo>
                  <a:lnTo>
                    <a:pt x="8850" y="1"/>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0"/>
            <p:cNvSpPr/>
            <p:nvPr/>
          </p:nvSpPr>
          <p:spPr>
            <a:xfrm>
              <a:off x="1790975" y="2668125"/>
              <a:ext cx="15000" cy="13200"/>
            </a:xfrm>
            <a:custGeom>
              <a:avLst/>
              <a:gdLst/>
              <a:ahLst/>
              <a:cxnLst/>
              <a:rect l="l" t="t" r="r" b="b"/>
              <a:pathLst>
                <a:path w="600" h="528" extrusionOk="0">
                  <a:moveTo>
                    <a:pt x="306" y="0"/>
                  </a:moveTo>
                  <a:cubicBezTo>
                    <a:pt x="270" y="0"/>
                    <a:pt x="233" y="8"/>
                    <a:pt x="197" y="23"/>
                  </a:cubicBezTo>
                  <a:cubicBezTo>
                    <a:pt x="59" y="82"/>
                    <a:pt x="0" y="239"/>
                    <a:pt x="59" y="367"/>
                  </a:cubicBezTo>
                  <a:cubicBezTo>
                    <a:pt x="103" y="469"/>
                    <a:pt x="200" y="527"/>
                    <a:pt x="299" y="527"/>
                  </a:cubicBezTo>
                  <a:cubicBezTo>
                    <a:pt x="334" y="527"/>
                    <a:pt x="369" y="520"/>
                    <a:pt x="403" y="505"/>
                  </a:cubicBezTo>
                  <a:cubicBezTo>
                    <a:pt x="540" y="455"/>
                    <a:pt x="599" y="298"/>
                    <a:pt x="540" y="161"/>
                  </a:cubicBezTo>
                  <a:cubicBezTo>
                    <a:pt x="504" y="59"/>
                    <a:pt x="409" y="0"/>
                    <a:pt x="306" y="0"/>
                  </a:cubicBezTo>
                  <a:close/>
                </a:path>
              </a:pathLst>
            </a:custGeom>
            <a:solidFill>
              <a:srgbClr val="F4F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7" name="Google Shape;2187;p50"/>
          <p:cNvGrpSpPr/>
          <p:nvPr/>
        </p:nvGrpSpPr>
        <p:grpSpPr>
          <a:xfrm>
            <a:off x="4932699" y="2103408"/>
            <a:ext cx="479930" cy="653426"/>
            <a:chOff x="2513375" y="3245225"/>
            <a:chExt cx="125725" cy="171175"/>
          </a:xfrm>
        </p:grpSpPr>
        <p:sp>
          <p:nvSpPr>
            <p:cNvPr id="2188" name="Google Shape;2188;p50"/>
            <p:cNvSpPr/>
            <p:nvPr/>
          </p:nvSpPr>
          <p:spPr>
            <a:xfrm>
              <a:off x="2513375" y="3245225"/>
              <a:ext cx="125725" cy="171175"/>
            </a:xfrm>
            <a:custGeom>
              <a:avLst/>
              <a:gdLst/>
              <a:ahLst/>
              <a:cxnLst/>
              <a:rect l="l" t="t" r="r" b="b"/>
              <a:pathLst>
                <a:path w="5029" h="6847" extrusionOk="0">
                  <a:moveTo>
                    <a:pt x="118" y="1"/>
                  </a:moveTo>
                  <a:cubicBezTo>
                    <a:pt x="49" y="1"/>
                    <a:pt x="0" y="50"/>
                    <a:pt x="0" y="118"/>
                  </a:cubicBezTo>
                  <a:lnTo>
                    <a:pt x="0" y="6719"/>
                  </a:lnTo>
                  <a:cubicBezTo>
                    <a:pt x="0" y="6788"/>
                    <a:pt x="49" y="6847"/>
                    <a:pt x="118" y="6847"/>
                  </a:cubicBezTo>
                  <a:lnTo>
                    <a:pt x="4901" y="6847"/>
                  </a:lnTo>
                  <a:cubicBezTo>
                    <a:pt x="4970" y="6847"/>
                    <a:pt x="5029" y="6788"/>
                    <a:pt x="5029" y="6719"/>
                  </a:cubicBezTo>
                  <a:lnTo>
                    <a:pt x="5029" y="118"/>
                  </a:lnTo>
                  <a:cubicBezTo>
                    <a:pt x="5029" y="50"/>
                    <a:pt x="4970" y="1"/>
                    <a:pt x="4901"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0"/>
            <p:cNvSpPr/>
            <p:nvPr/>
          </p:nvSpPr>
          <p:spPr>
            <a:xfrm>
              <a:off x="2529325" y="3258500"/>
              <a:ext cx="93575" cy="28500"/>
            </a:xfrm>
            <a:custGeom>
              <a:avLst/>
              <a:gdLst/>
              <a:ahLst/>
              <a:cxnLst/>
              <a:rect l="l" t="t" r="r" b="b"/>
              <a:pathLst>
                <a:path w="3743" h="1140" extrusionOk="0">
                  <a:moveTo>
                    <a:pt x="0" y="0"/>
                  </a:moveTo>
                  <a:lnTo>
                    <a:pt x="0" y="1139"/>
                  </a:lnTo>
                  <a:lnTo>
                    <a:pt x="3743" y="1139"/>
                  </a:lnTo>
                  <a:lnTo>
                    <a:pt x="3743"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0"/>
            <p:cNvSpPr/>
            <p:nvPr/>
          </p:nvSpPr>
          <p:spPr>
            <a:xfrm>
              <a:off x="2529325" y="3299025"/>
              <a:ext cx="21375" cy="21125"/>
            </a:xfrm>
            <a:custGeom>
              <a:avLst/>
              <a:gdLst/>
              <a:ahLst/>
              <a:cxnLst/>
              <a:rect l="l" t="t" r="r" b="b"/>
              <a:pathLst>
                <a:path w="855" h="845" extrusionOk="0">
                  <a:moveTo>
                    <a:pt x="0" y="0"/>
                  </a:moveTo>
                  <a:lnTo>
                    <a:pt x="0" y="845"/>
                  </a:lnTo>
                  <a:lnTo>
                    <a:pt x="855" y="845"/>
                  </a:lnTo>
                  <a:lnTo>
                    <a:pt x="855" y="0"/>
                  </a:lnTo>
                  <a:close/>
                </a:path>
              </a:pathLst>
            </a:custGeom>
            <a:solidFill>
              <a:srgbClr val="F4F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0"/>
            <p:cNvSpPr/>
            <p:nvPr/>
          </p:nvSpPr>
          <p:spPr>
            <a:xfrm>
              <a:off x="2529325" y="3299025"/>
              <a:ext cx="24575" cy="24300"/>
            </a:xfrm>
            <a:custGeom>
              <a:avLst/>
              <a:gdLst/>
              <a:ahLst/>
              <a:cxnLst/>
              <a:rect l="l" t="t" r="r" b="b"/>
              <a:pathLst>
                <a:path w="983" h="972" extrusionOk="0">
                  <a:moveTo>
                    <a:pt x="0" y="0"/>
                  </a:moveTo>
                  <a:lnTo>
                    <a:pt x="0" y="972"/>
                  </a:lnTo>
                  <a:lnTo>
                    <a:pt x="982" y="972"/>
                  </a:lnTo>
                  <a:lnTo>
                    <a:pt x="982" y="0"/>
                  </a:lnTo>
                  <a:close/>
                </a:path>
              </a:pathLst>
            </a:custGeom>
            <a:solidFill>
              <a:srgbClr val="F4F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0"/>
            <p:cNvSpPr/>
            <p:nvPr/>
          </p:nvSpPr>
          <p:spPr>
            <a:xfrm>
              <a:off x="2563950" y="3299025"/>
              <a:ext cx="24325" cy="24300"/>
            </a:xfrm>
            <a:custGeom>
              <a:avLst/>
              <a:gdLst/>
              <a:ahLst/>
              <a:cxnLst/>
              <a:rect l="l" t="t" r="r" b="b"/>
              <a:pathLst>
                <a:path w="973" h="972" extrusionOk="0">
                  <a:moveTo>
                    <a:pt x="0" y="0"/>
                  </a:moveTo>
                  <a:lnTo>
                    <a:pt x="0" y="972"/>
                  </a:lnTo>
                  <a:lnTo>
                    <a:pt x="972" y="972"/>
                  </a:lnTo>
                  <a:lnTo>
                    <a:pt x="972" y="0"/>
                  </a:lnTo>
                  <a:close/>
                </a:path>
              </a:pathLst>
            </a:custGeom>
            <a:solidFill>
              <a:srgbClr val="F4F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0"/>
            <p:cNvSpPr/>
            <p:nvPr/>
          </p:nvSpPr>
          <p:spPr>
            <a:xfrm>
              <a:off x="2598550" y="3299025"/>
              <a:ext cx="24350" cy="24300"/>
            </a:xfrm>
            <a:custGeom>
              <a:avLst/>
              <a:gdLst/>
              <a:ahLst/>
              <a:cxnLst/>
              <a:rect l="l" t="t" r="r" b="b"/>
              <a:pathLst>
                <a:path w="974" h="972" extrusionOk="0">
                  <a:moveTo>
                    <a:pt x="1" y="0"/>
                  </a:moveTo>
                  <a:lnTo>
                    <a:pt x="1" y="972"/>
                  </a:lnTo>
                  <a:lnTo>
                    <a:pt x="974" y="972"/>
                  </a:lnTo>
                  <a:lnTo>
                    <a:pt x="974" y="0"/>
                  </a:lnTo>
                  <a:close/>
                </a:path>
              </a:pathLst>
            </a:custGeom>
            <a:solidFill>
              <a:srgbClr val="F4F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0"/>
            <p:cNvSpPr/>
            <p:nvPr/>
          </p:nvSpPr>
          <p:spPr>
            <a:xfrm>
              <a:off x="2529325" y="3299025"/>
              <a:ext cx="24575" cy="24300"/>
            </a:xfrm>
            <a:custGeom>
              <a:avLst/>
              <a:gdLst/>
              <a:ahLst/>
              <a:cxnLst/>
              <a:rect l="l" t="t" r="r" b="b"/>
              <a:pathLst>
                <a:path w="983" h="972" extrusionOk="0">
                  <a:moveTo>
                    <a:pt x="0" y="0"/>
                  </a:moveTo>
                  <a:lnTo>
                    <a:pt x="0" y="972"/>
                  </a:lnTo>
                  <a:lnTo>
                    <a:pt x="982" y="972"/>
                  </a:lnTo>
                  <a:lnTo>
                    <a:pt x="982"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0"/>
            <p:cNvSpPr/>
            <p:nvPr/>
          </p:nvSpPr>
          <p:spPr>
            <a:xfrm>
              <a:off x="2563950" y="3299025"/>
              <a:ext cx="24325" cy="24300"/>
            </a:xfrm>
            <a:custGeom>
              <a:avLst/>
              <a:gdLst/>
              <a:ahLst/>
              <a:cxnLst/>
              <a:rect l="l" t="t" r="r" b="b"/>
              <a:pathLst>
                <a:path w="973" h="972" extrusionOk="0">
                  <a:moveTo>
                    <a:pt x="0" y="0"/>
                  </a:moveTo>
                  <a:lnTo>
                    <a:pt x="0" y="972"/>
                  </a:lnTo>
                  <a:lnTo>
                    <a:pt x="972" y="972"/>
                  </a:lnTo>
                  <a:lnTo>
                    <a:pt x="972"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0"/>
            <p:cNvSpPr/>
            <p:nvPr/>
          </p:nvSpPr>
          <p:spPr>
            <a:xfrm>
              <a:off x="2598550" y="3299025"/>
              <a:ext cx="24350" cy="24300"/>
            </a:xfrm>
            <a:custGeom>
              <a:avLst/>
              <a:gdLst/>
              <a:ahLst/>
              <a:cxnLst/>
              <a:rect l="l" t="t" r="r" b="b"/>
              <a:pathLst>
                <a:path w="974" h="972" extrusionOk="0">
                  <a:moveTo>
                    <a:pt x="1" y="0"/>
                  </a:moveTo>
                  <a:lnTo>
                    <a:pt x="1" y="972"/>
                  </a:lnTo>
                  <a:lnTo>
                    <a:pt x="974" y="972"/>
                  </a:lnTo>
                  <a:lnTo>
                    <a:pt x="974"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0"/>
            <p:cNvSpPr/>
            <p:nvPr/>
          </p:nvSpPr>
          <p:spPr>
            <a:xfrm>
              <a:off x="2529325" y="3336325"/>
              <a:ext cx="24575" cy="24325"/>
            </a:xfrm>
            <a:custGeom>
              <a:avLst/>
              <a:gdLst/>
              <a:ahLst/>
              <a:cxnLst/>
              <a:rect l="l" t="t" r="r" b="b"/>
              <a:pathLst>
                <a:path w="983" h="973" extrusionOk="0">
                  <a:moveTo>
                    <a:pt x="0" y="1"/>
                  </a:moveTo>
                  <a:lnTo>
                    <a:pt x="0" y="973"/>
                  </a:lnTo>
                  <a:lnTo>
                    <a:pt x="982" y="973"/>
                  </a:lnTo>
                  <a:lnTo>
                    <a:pt x="982"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0"/>
            <p:cNvSpPr/>
            <p:nvPr/>
          </p:nvSpPr>
          <p:spPr>
            <a:xfrm>
              <a:off x="2563950" y="3336325"/>
              <a:ext cx="24325" cy="24325"/>
            </a:xfrm>
            <a:custGeom>
              <a:avLst/>
              <a:gdLst/>
              <a:ahLst/>
              <a:cxnLst/>
              <a:rect l="l" t="t" r="r" b="b"/>
              <a:pathLst>
                <a:path w="973" h="973" extrusionOk="0">
                  <a:moveTo>
                    <a:pt x="0" y="1"/>
                  </a:moveTo>
                  <a:lnTo>
                    <a:pt x="0" y="973"/>
                  </a:lnTo>
                  <a:lnTo>
                    <a:pt x="972" y="973"/>
                  </a:lnTo>
                  <a:lnTo>
                    <a:pt x="972"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0"/>
            <p:cNvSpPr/>
            <p:nvPr/>
          </p:nvSpPr>
          <p:spPr>
            <a:xfrm>
              <a:off x="2598550" y="3336325"/>
              <a:ext cx="24350" cy="24325"/>
            </a:xfrm>
            <a:custGeom>
              <a:avLst/>
              <a:gdLst/>
              <a:ahLst/>
              <a:cxnLst/>
              <a:rect l="l" t="t" r="r" b="b"/>
              <a:pathLst>
                <a:path w="974" h="973" extrusionOk="0">
                  <a:moveTo>
                    <a:pt x="1" y="1"/>
                  </a:moveTo>
                  <a:lnTo>
                    <a:pt x="1" y="973"/>
                  </a:lnTo>
                  <a:lnTo>
                    <a:pt x="974" y="973"/>
                  </a:lnTo>
                  <a:lnTo>
                    <a:pt x="974"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0"/>
            <p:cNvSpPr/>
            <p:nvPr/>
          </p:nvSpPr>
          <p:spPr>
            <a:xfrm>
              <a:off x="2529325" y="3373650"/>
              <a:ext cx="24575" cy="24325"/>
            </a:xfrm>
            <a:custGeom>
              <a:avLst/>
              <a:gdLst/>
              <a:ahLst/>
              <a:cxnLst/>
              <a:rect l="l" t="t" r="r" b="b"/>
              <a:pathLst>
                <a:path w="983" h="973" extrusionOk="0">
                  <a:moveTo>
                    <a:pt x="0" y="1"/>
                  </a:moveTo>
                  <a:lnTo>
                    <a:pt x="0" y="973"/>
                  </a:lnTo>
                  <a:lnTo>
                    <a:pt x="982" y="973"/>
                  </a:lnTo>
                  <a:lnTo>
                    <a:pt x="982"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0"/>
            <p:cNvSpPr/>
            <p:nvPr/>
          </p:nvSpPr>
          <p:spPr>
            <a:xfrm>
              <a:off x="2563950" y="3373650"/>
              <a:ext cx="58950" cy="24325"/>
            </a:xfrm>
            <a:custGeom>
              <a:avLst/>
              <a:gdLst/>
              <a:ahLst/>
              <a:cxnLst/>
              <a:rect l="l" t="t" r="r" b="b"/>
              <a:pathLst>
                <a:path w="2358" h="973" extrusionOk="0">
                  <a:moveTo>
                    <a:pt x="0" y="1"/>
                  </a:moveTo>
                  <a:lnTo>
                    <a:pt x="0" y="973"/>
                  </a:lnTo>
                  <a:lnTo>
                    <a:pt x="2358" y="973"/>
                  </a:lnTo>
                  <a:lnTo>
                    <a:pt x="2358" y="1"/>
                  </a:ln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0"/>
            <p:cNvSpPr/>
            <p:nvPr/>
          </p:nvSpPr>
          <p:spPr>
            <a:xfrm>
              <a:off x="2563950" y="3269300"/>
              <a:ext cx="52800" cy="6900"/>
            </a:xfrm>
            <a:custGeom>
              <a:avLst/>
              <a:gdLst/>
              <a:ahLst/>
              <a:cxnLst/>
              <a:rect l="l" t="t" r="r" b="b"/>
              <a:pathLst>
                <a:path w="2112" h="276" extrusionOk="0">
                  <a:moveTo>
                    <a:pt x="0" y="0"/>
                  </a:moveTo>
                  <a:lnTo>
                    <a:pt x="0" y="275"/>
                  </a:lnTo>
                  <a:lnTo>
                    <a:pt x="2112" y="275"/>
                  </a:lnTo>
                  <a:lnTo>
                    <a:pt x="2112"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 name="Google Shape;2203;p50"/>
          <p:cNvGrpSpPr/>
          <p:nvPr/>
        </p:nvGrpSpPr>
        <p:grpSpPr>
          <a:xfrm>
            <a:off x="3309104" y="1751437"/>
            <a:ext cx="1109880" cy="1109880"/>
            <a:chOff x="2472850" y="2608050"/>
            <a:chExt cx="290750" cy="290750"/>
          </a:xfrm>
        </p:grpSpPr>
        <p:sp>
          <p:nvSpPr>
            <p:cNvPr id="2204" name="Google Shape;2204;p50"/>
            <p:cNvSpPr/>
            <p:nvPr/>
          </p:nvSpPr>
          <p:spPr>
            <a:xfrm>
              <a:off x="2472850" y="2608050"/>
              <a:ext cx="290750" cy="290750"/>
            </a:xfrm>
            <a:custGeom>
              <a:avLst/>
              <a:gdLst/>
              <a:ahLst/>
              <a:cxnLst/>
              <a:rect l="l" t="t" r="r" b="b"/>
              <a:pathLst>
                <a:path w="11630" h="11630" extrusionOk="0">
                  <a:moveTo>
                    <a:pt x="5815" y="0"/>
                  </a:moveTo>
                  <a:cubicBezTo>
                    <a:pt x="2603" y="0"/>
                    <a:pt x="0" y="2603"/>
                    <a:pt x="0" y="5815"/>
                  </a:cubicBezTo>
                  <a:cubicBezTo>
                    <a:pt x="0" y="9026"/>
                    <a:pt x="2603" y="11629"/>
                    <a:pt x="5815" y="11629"/>
                  </a:cubicBezTo>
                  <a:cubicBezTo>
                    <a:pt x="9027" y="11629"/>
                    <a:pt x="11629" y="9026"/>
                    <a:pt x="11629" y="5815"/>
                  </a:cubicBezTo>
                  <a:cubicBezTo>
                    <a:pt x="11629" y="2603"/>
                    <a:pt x="9027" y="0"/>
                    <a:pt x="5815"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0"/>
            <p:cNvSpPr/>
            <p:nvPr/>
          </p:nvSpPr>
          <p:spPr>
            <a:xfrm>
              <a:off x="2534225" y="2659175"/>
              <a:ext cx="227650" cy="238150"/>
            </a:xfrm>
            <a:custGeom>
              <a:avLst/>
              <a:gdLst/>
              <a:ahLst/>
              <a:cxnLst/>
              <a:rect l="l" t="t" r="r" b="b"/>
              <a:pathLst>
                <a:path w="9106" h="9526" extrusionOk="0">
                  <a:moveTo>
                    <a:pt x="7465" y="1"/>
                  </a:moveTo>
                  <a:cubicBezTo>
                    <a:pt x="7325" y="1"/>
                    <a:pt x="7185" y="52"/>
                    <a:pt x="7082" y="156"/>
                  </a:cubicBezTo>
                  <a:lnTo>
                    <a:pt x="5884" y="1354"/>
                  </a:lnTo>
                  <a:cubicBezTo>
                    <a:pt x="5273" y="906"/>
                    <a:pt x="4550" y="682"/>
                    <a:pt x="3828" y="682"/>
                  </a:cubicBezTo>
                  <a:cubicBezTo>
                    <a:pt x="2936" y="682"/>
                    <a:pt x="2044" y="1023"/>
                    <a:pt x="1366" y="1707"/>
                  </a:cubicBezTo>
                  <a:cubicBezTo>
                    <a:pt x="20" y="3043"/>
                    <a:pt x="1" y="5194"/>
                    <a:pt x="1277" y="6569"/>
                  </a:cubicBezTo>
                  <a:lnTo>
                    <a:pt x="1130" y="6736"/>
                  </a:lnTo>
                  <a:lnTo>
                    <a:pt x="4145" y="9526"/>
                  </a:lnTo>
                  <a:cubicBezTo>
                    <a:pt x="6690" y="9192"/>
                    <a:pt x="8713" y="7197"/>
                    <a:pt x="9106" y="4663"/>
                  </a:cubicBezTo>
                  <a:lnTo>
                    <a:pt x="7013" y="2729"/>
                  </a:lnTo>
                  <a:cubicBezTo>
                    <a:pt x="6915" y="2513"/>
                    <a:pt x="6797" y="2316"/>
                    <a:pt x="6660" y="2120"/>
                  </a:cubicBezTo>
                  <a:lnTo>
                    <a:pt x="7849" y="931"/>
                  </a:lnTo>
                  <a:cubicBezTo>
                    <a:pt x="8065" y="715"/>
                    <a:pt x="8065" y="372"/>
                    <a:pt x="7849" y="156"/>
                  </a:cubicBezTo>
                  <a:cubicBezTo>
                    <a:pt x="7745" y="52"/>
                    <a:pt x="7605" y="1"/>
                    <a:pt x="7465" y="1"/>
                  </a:cubicBezTo>
                  <a:close/>
                </a:path>
              </a:pathLst>
            </a:custGeom>
            <a:solidFill>
              <a:srgbClr val="D8DD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0"/>
            <p:cNvSpPr/>
            <p:nvPr/>
          </p:nvSpPr>
          <p:spPr>
            <a:xfrm>
              <a:off x="2519250" y="2664150"/>
              <a:ext cx="197200" cy="179525"/>
            </a:xfrm>
            <a:custGeom>
              <a:avLst/>
              <a:gdLst/>
              <a:ahLst/>
              <a:cxnLst/>
              <a:rect l="l" t="t" r="r" b="b"/>
              <a:pathLst>
                <a:path w="7888" h="7181" extrusionOk="0">
                  <a:moveTo>
                    <a:pt x="3940" y="0"/>
                  </a:moveTo>
                  <a:cubicBezTo>
                    <a:pt x="3021" y="0"/>
                    <a:pt x="2102" y="349"/>
                    <a:pt x="1405" y="1046"/>
                  </a:cubicBezTo>
                  <a:cubicBezTo>
                    <a:pt x="1" y="2451"/>
                    <a:pt x="1" y="4730"/>
                    <a:pt x="1405" y="6134"/>
                  </a:cubicBezTo>
                  <a:cubicBezTo>
                    <a:pt x="2102" y="6831"/>
                    <a:pt x="3021" y="7180"/>
                    <a:pt x="3940" y="7180"/>
                  </a:cubicBezTo>
                  <a:cubicBezTo>
                    <a:pt x="4860" y="7180"/>
                    <a:pt x="5781" y="6831"/>
                    <a:pt x="6483" y="6134"/>
                  </a:cubicBezTo>
                  <a:cubicBezTo>
                    <a:pt x="7887" y="4730"/>
                    <a:pt x="7887" y="2451"/>
                    <a:pt x="6483" y="1046"/>
                  </a:cubicBezTo>
                  <a:cubicBezTo>
                    <a:pt x="5781" y="349"/>
                    <a:pt x="4860" y="0"/>
                    <a:pt x="3940"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0"/>
            <p:cNvSpPr/>
            <p:nvPr/>
          </p:nvSpPr>
          <p:spPr>
            <a:xfrm>
              <a:off x="2547750" y="2690125"/>
              <a:ext cx="139975" cy="127500"/>
            </a:xfrm>
            <a:custGeom>
              <a:avLst/>
              <a:gdLst/>
              <a:ahLst/>
              <a:cxnLst/>
              <a:rect l="l" t="t" r="r" b="b"/>
              <a:pathLst>
                <a:path w="5599" h="5100" extrusionOk="0">
                  <a:moveTo>
                    <a:pt x="2800" y="0"/>
                  </a:moveTo>
                  <a:cubicBezTo>
                    <a:pt x="2148" y="0"/>
                    <a:pt x="1498" y="248"/>
                    <a:pt x="1002" y="744"/>
                  </a:cubicBezTo>
                  <a:cubicBezTo>
                    <a:pt x="0" y="1746"/>
                    <a:pt x="0" y="3357"/>
                    <a:pt x="1002" y="4349"/>
                  </a:cubicBezTo>
                  <a:cubicBezTo>
                    <a:pt x="1498" y="4850"/>
                    <a:pt x="2148" y="5100"/>
                    <a:pt x="2800" y="5100"/>
                  </a:cubicBezTo>
                  <a:cubicBezTo>
                    <a:pt x="3452" y="5100"/>
                    <a:pt x="4105" y="4850"/>
                    <a:pt x="4606" y="4349"/>
                  </a:cubicBezTo>
                  <a:cubicBezTo>
                    <a:pt x="5599" y="3357"/>
                    <a:pt x="5599" y="1746"/>
                    <a:pt x="4606" y="744"/>
                  </a:cubicBezTo>
                  <a:cubicBezTo>
                    <a:pt x="4105" y="248"/>
                    <a:pt x="3452" y="0"/>
                    <a:pt x="280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0"/>
            <p:cNvSpPr/>
            <p:nvPr/>
          </p:nvSpPr>
          <p:spPr>
            <a:xfrm>
              <a:off x="2658950" y="2646525"/>
              <a:ext cx="67575" cy="64800"/>
            </a:xfrm>
            <a:custGeom>
              <a:avLst/>
              <a:gdLst/>
              <a:ahLst/>
              <a:cxnLst/>
              <a:rect l="l" t="t" r="r" b="b"/>
              <a:pathLst>
                <a:path w="2703" h="2592" extrusionOk="0">
                  <a:moveTo>
                    <a:pt x="2084" y="1"/>
                  </a:moveTo>
                  <a:cubicBezTo>
                    <a:pt x="1941" y="1"/>
                    <a:pt x="1798" y="57"/>
                    <a:pt x="1690" y="170"/>
                  </a:cubicBezTo>
                  <a:lnTo>
                    <a:pt x="217" y="1634"/>
                  </a:lnTo>
                  <a:cubicBezTo>
                    <a:pt x="1" y="1860"/>
                    <a:pt x="1" y="2213"/>
                    <a:pt x="217" y="2429"/>
                  </a:cubicBezTo>
                  <a:cubicBezTo>
                    <a:pt x="325" y="2538"/>
                    <a:pt x="470" y="2592"/>
                    <a:pt x="615" y="2592"/>
                  </a:cubicBezTo>
                  <a:cubicBezTo>
                    <a:pt x="760" y="2592"/>
                    <a:pt x="905" y="2538"/>
                    <a:pt x="1013" y="2429"/>
                  </a:cubicBezTo>
                  <a:lnTo>
                    <a:pt x="2486" y="956"/>
                  </a:lnTo>
                  <a:cubicBezTo>
                    <a:pt x="2702" y="740"/>
                    <a:pt x="2702" y="387"/>
                    <a:pt x="2486" y="170"/>
                  </a:cubicBezTo>
                  <a:cubicBezTo>
                    <a:pt x="2373" y="57"/>
                    <a:pt x="2228" y="1"/>
                    <a:pt x="2084"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 name="Google Shape;2209;p50"/>
          <p:cNvGrpSpPr/>
          <p:nvPr/>
        </p:nvGrpSpPr>
        <p:grpSpPr>
          <a:xfrm>
            <a:off x="1202638" y="2697713"/>
            <a:ext cx="1730382" cy="182849"/>
            <a:chOff x="1906375" y="2754400"/>
            <a:chExt cx="453300" cy="47900"/>
          </a:xfrm>
        </p:grpSpPr>
        <p:sp>
          <p:nvSpPr>
            <p:cNvPr id="2210" name="Google Shape;2210;p50"/>
            <p:cNvSpPr/>
            <p:nvPr/>
          </p:nvSpPr>
          <p:spPr>
            <a:xfrm>
              <a:off x="1906375" y="2754400"/>
              <a:ext cx="453300" cy="47900"/>
            </a:xfrm>
            <a:custGeom>
              <a:avLst/>
              <a:gdLst/>
              <a:ahLst/>
              <a:cxnLst/>
              <a:rect l="l" t="t" r="r" b="b"/>
              <a:pathLst>
                <a:path w="18132" h="1916" extrusionOk="0">
                  <a:moveTo>
                    <a:pt x="796" y="599"/>
                  </a:moveTo>
                  <a:cubicBezTo>
                    <a:pt x="1002" y="599"/>
                    <a:pt x="1169" y="766"/>
                    <a:pt x="1169" y="972"/>
                  </a:cubicBezTo>
                  <a:cubicBezTo>
                    <a:pt x="1169" y="1179"/>
                    <a:pt x="1002" y="1345"/>
                    <a:pt x="796" y="1345"/>
                  </a:cubicBezTo>
                  <a:cubicBezTo>
                    <a:pt x="599" y="1345"/>
                    <a:pt x="433" y="1179"/>
                    <a:pt x="433" y="972"/>
                  </a:cubicBezTo>
                  <a:cubicBezTo>
                    <a:pt x="433" y="766"/>
                    <a:pt x="590" y="609"/>
                    <a:pt x="796" y="599"/>
                  </a:cubicBezTo>
                  <a:close/>
                  <a:moveTo>
                    <a:pt x="18121" y="0"/>
                  </a:moveTo>
                  <a:lnTo>
                    <a:pt x="1" y="40"/>
                  </a:lnTo>
                  <a:lnTo>
                    <a:pt x="10" y="1915"/>
                  </a:lnTo>
                  <a:lnTo>
                    <a:pt x="18132" y="1876"/>
                  </a:lnTo>
                  <a:lnTo>
                    <a:pt x="18121"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0"/>
            <p:cNvSpPr/>
            <p:nvPr/>
          </p:nvSpPr>
          <p:spPr>
            <a:xfrm>
              <a:off x="2343950" y="2787050"/>
              <a:ext cx="5425" cy="14250"/>
            </a:xfrm>
            <a:custGeom>
              <a:avLst/>
              <a:gdLst/>
              <a:ahLst/>
              <a:cxnLst/>
              <a:rect l="l" t="t" r="r" b="b"/>
              <a:pathLst>
                <a:path w="217" h="570" extrusionOk="0">
                  <a:moveTo>
                    <a:pt x="0" y="0"/>
                  </a:moveTo>
                  <a:lnTo>
                    <a:pt x="0" y="570"/>
                  </a:lnTo>
                  <a:lnTo>
                    <a:pt x="216" y="570"/>
                  </a:lnTo>
                  <a:lnTo>
                    <a:pt x="216"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0"/>
            <p:cNvSpPr/>
            <p:nvPr/>
          </p:nvSpPr>
          <p:spPr>
            <a:xfrm>
              <a:off x="2322825" y="2787050"/>
              <a:ext cx="5425" cy="14250"/>
            </a:xfrm>
            <a:custGeom>
              <a:avLst/>
              <a:gdLst/>
              <a:ahLst/>
              <a:cxnLst/>
              <a:rect l="l" t="t" r="r" b="b"/>
              <a:pathLst>
                <a:path w="217" h="570" extrusionOk="0">
                  <a:moveTo>
                    <a:pt x="0" y="0"/>
                  </a:moveTo>
                  <a:lnTo>
                    <a:pt x="0" y="570"/>
                  </a:lnTo>
                  <a:lnTo>
                    <a:pt x="216" y="570"/>
                  </a:lnTo>
                  <a:lnTo>
                    <a:pt x="216"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0"/>
            <p:cNvSpPr/>
            <p:nvPr/>
          </p:nvSpPr>
          <p:spPr>
            <a:xfrm>
              <a:off x="2301700" y="2787050"/>
              <a:ext cx="5425" cy="14250"/>
            </a:xfrm>
            <a:custGeom>
              <a:avLst/>
              <a:gdLst/>
              <a:ahLst/>
              <a:cxnLst/>
              <a:rect l="l" t="t" r="r" b="b"/>
              <a:pathLst>
                <a:path w="217" h="570" extrusionOk="0">
                  <a:moveTo>
                    <a:pt x="1" y="0"/>
                  </a:moveTo>
                  <a:lnTo>
                    <a:pt x="1" y="570"/>
                  </a:lnTo>
                  <a:lnTo>
                    <a:pt x="217" y="570"/>
                  </a:lnTo>
                  <a:lnTo>
                    <a:pt x="21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0"/>
            <p:cNvSpPr/>
            <p:nvPr/>
          </p:nvSpPr>
          <p:spPr>
            <a:xfrm>
              <a:off x="2280600" y="2787050"/>
              <a:ext cx="5425" cy="14250"/>
            </a:xfrm>
            <a:custGeom>
              <a:avLst/>
              <a:gdLst/>
              <a:ahLst/>
              <a:cxnLst/>
              <a:rect l="l" t="t" r="r" b="b"/>
              <a:pathLst>
                <a:path w="217" h="570" extrusionOk="0">
                  <a:moveTo>
                    <a:pt x="0" y="0"/>
                  </a:moveTo>
                  <a:lnTo>
                    <a:pt x="0" y="570"/>
                  </a:lnTo>
                  <a:lnTo>
                    <a:pt x="216" y="570"/>
                  </a:lnTo>
                  <a:lnTo>
                    <a:pt x="216"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0"/>
            <p:cNvSpPr/>
            <p:nvPr/>
          </p:nvSpPr>
          <p:spPr>
            <a:xfrm>
              <a:off x="2259475" y="2787050"/>
              <a:ext cx="5425" cy="14525"/>
            </a:xfrm>
            <a:custGeom>
              <a:avLst/>
              <a:gdLst/>
              <a:ahLst/>
              <a:cxnLst/>
              <a:rect l="l" t="t" r="r" b="b"/>
              <a:pathLst>
                <a:path w="217" h="581" extrusionOk="0">
                  <a:moveTo>
                    <a:pt x="0" y="0"/>
                  </a:moveTo>
                  <a:lnTo>
                    <a:pt x="10" y="580"/>
                  </a:lnTo>
                  <a:lnTo>
                    <a:pt x="216" y="570"/>
                  </a:lnTo>
                  <a:lnTo>
                    <a:pt x="216"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0"/>
            <p:cNvSpPr/>
            <p:nvPr/>
          </p:nvSpPr>
          <p:spPr>
            <a:xfrm>
              <a:off x="2238600" y="2787300"/>
              <a:ext cx="5175" cy="14275"/>
            </a:xfrm>
            <a:custGeom>
              <a:avLst/>
              <a:gdLst/>
              <a:ahLst/>
              <a:cxnLst/>
              <a:rect l="l" t="t" r="r" b="b"/>
              <a:pathLst>
                <a:path w="207" h="571" extrusionOk="0">
                  <a:moveTo>
                    <a:pt x="0" y="0"/>
                  </a:moveTo>
                  <a:lnTo>
                    <a:pt x="0" y="570"/>
                  </a:lnTo>
                  <a:lnTo>
                    <a:pt x="207" y="570"/>
                  </a:lnTo>
                  <a:lnTo>
                    <a:pt x="20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0"/>
            <p:cNvSpPr/>
            <p:nvPr/>
          </p:nvSpPr>
          <p:spPr>
            <a:xfrm>
              <a:off x="2217475" y="2787300"/>
              <a:ext cx="5425" cy="14275"/>
            </a:xfrm>
            <a:custGeom>
              <a:avLst/>
              <a:gdLst/>
              <a:ahLst/>
              <a:cxnLst/>
              <a:rect l="l" t="t" r="r" b="b"/>
              <a:pathLst>
                <a:path w="217" h="571" extrusionOk="0">
                  <a:moveTo>
                    <a:pt x="0" y="0"/>
                  </a:moveTo>
                  <a:lnTo>
                    <a:pt x="0" y="570"/>
                  </a:lnTo>
                  <a:lnTo>
                    <a:pt x="216" y="570"/>
                  </a:lnTo>
                  <a:lnTo>
                    <a:pt x="20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0"/>
            <p:cNvSpPr/>
            <p:nvPr/>
          </p:nvSpPr>
          <p:spPr>
            <a:xfrm>
              <a:off x="2196350" y="2787300"/>
              <a:ext cx="5425" cy="14275"/>
            </a:xfrm>
            <a:custGeom>
              <a:avLst/>
              <a:gdLst/>
              <a:ahLst/>
              <a:cxnLst/>
              <a:rect l="l" t="t" r="r" b="b"/>
              <a:pathLst>
                <a:path w="217" h="571" extrusionOk="0">
                  <a:moveTo>
                    <a:pt x="1" y="0"/>
                  </a:moveTo>
                  <a:lnTo>
                    <a:pt x="1" y="570"/>
                  </a:lnTo>
                  <a:lnTo>
                    <a:pt x="217" y="570"/>
                  </a:lnTo>
                  <a:lnTo>
                    <a:pt x="21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0"/>
            <p:cNvSpPr/>
            <p:nvPr/>
          </p:nvSpPr>
          <p:spPr>
            <a:xfrm>
              <a:off x="2175250" y="2787300"/>
              <a:ext cx="5425" cy="14275"/>
            </a:xfrm>
            <a:custGeom>
              <a:avLst/>
              <a:gdLst/>
              <a:ahLst/>
              <a:cxnLst/>
              <a:rect l="l" t="t" r="r" b="b"/>
              <a:pathLst>
                <a:path w="217" h="571" extrusionOk="0">
                  <a:moveTo>
                    <a:pt x="0" y="0"/>
                  </a:moveTo>
                  <a:lnTo>
                    <a:pt x="0" y="570"/>
                  </a:lnTo>
                  <a:lnTo>
                    <a:pt x="216" y="570"/>
                  </a:lnTo>
                  <a:lnTo>
                    <a:pt x="216"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0"/>
            <p:cNvSpPr/>
            <p:nvPr/>
          </p:nvSpPr>
          <p:spPr>
            <a:xfrm>
              <a:off x="2154125" y="2787300"/>
              <a:ext cx="5425" cy="14275"/>
            </a:xfrm>
            <a:custGeom>
              <a:avLst/>
              <a:gdLst/>
              <a:ahLst/>
              <a:cxnLst/>
              <a:rect l="l" t="t" r="r" b="b"/>
              <a:pathLst>
                <a:path w="217" h="571" extrusionOk="0">
                  <a:moveTo>
                    <a:pt x="0" y="0"/>
                  </a:moveTo>
                  <a:lnTo>
                    <a:pt x="0" y="570"/>
                  </a:lnTo>
                  <a:lnTo>
                    <a:pt x="216" y="570"/>
                  </a:lnTo>
                  <a:lnTo>
                    <a:pt x="216"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0"/>
            <p:cNvSpPr/>
            <p:nvPr/>
          </p:nvSpPr>
          <p:spPr>
            <a:xfrm>
              <a:off x="2133000" y="2787525"/>
              <a:ext cx="5425" cy="14275"/>
            </a:xfrm>
            <a:custGeom>
              <a:avLst/>
              <a:gdLst/>
              <a:ahLst/>
              <a:cxnLst/>
              <a:rect l="l" t="t" r="r" b="b"/>
              <a:pathLst>
                <a:path w="217" h="571" extrusionOk="0">
                  <a:moveTo>
                    <a:pt x="1" y="1"/>
                  </a:moveTo>
                  <a:lnTo>
                    <a:pt x="1" y="570"/>
                  </a:lnTo>
                  <a:lnTo>
                    <a:pt x="217" y="570"/>
                  </a:lnTo>
                  <a:lnTo>
                    <a:pt x="217"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0"/>
            <p:cNvSpPr/>
            <p:nvPr/>
          </p:nvSpPr>
          <p:spPr>
            <a:xfrm>
              <a:off x="2111900" y="2787525"/>
              <a:ext cx="5425" cy="14275"/>
            </a:xfrm>
            <a:custGeom>
              <a:avLst/>
              <a:gdLst/>
              <a:ahLst/>
              <a:cxnLst/>
              <a:rect l="l" t="t" r="r" b="b"/>
              <a:pathLst>
                <a:path w="217" h="571" extrusionOk="0">
                  <a:moveTo>
                    <a:pt x="0" y="1"/>
                  </a:moveTo>
                  <a:lnTo>
                    <a:pt x="10" y="570"/>
                  </a:lnTo>
                  <a:lnTo>
                    <a:pt x="216" y="570"/>
                  </a:lnTo>
                  <a:lnTo>
                    <a:pt x="216"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0"/>
            <p:cNvSpPr/>
            <p:nvPr/>
          </p:nvSpPr>
          <p:spPr>
            <a:xfrm>
              <a:off x="2091025" y="2787525"/>
              <a:ext cx="5175" cy="14275"/>
            </a:xfrm>
            <a:custGeom>
              <a:avLst/>
              <a:gdLst/>
              <a:ahLst/>
              <a:cxnLst/>
              <a:rect l="l" t="t" r="r" b="b"/>
              <a:pathLst>
                <a:path w="207" h="571" extrusionOk="0">
                  <a:moveTo>
                    <a:pt x="1" y="1"/>
                  </a:moveTo>
                  <a:lnTo>
                    <a:pt x="1" y="570"/>
                  </a:lnTo>
                  <a:lnTo>
                    <a:pt x="206" y="570"/>
                  </a:lnTo>
                  <a:lnTo>
                    <a:pt x="206"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0"/>
            <p:cNvSpPr/>
            <p:nvPr/>
          </p:nvSpPr>
          <p:spPr>
            <a:xfrm>
              <a:off x="2069900" y="2787525"/>
              <a:ext cx="5425" cy="14275"/>
            </a:xfrm>
            <a:custGeom>
              <a:avLst/>
              <a:gdLst/>
              <a:ahLst/>
              <a:cxnLst/>
              <a:rect l="l" t="t" r="r" b="b"/>
              <a:pathLst>
                <a:path w="217" h="571" extrusionOk="0">
                  <a:moveTo>
                    <a:pt x="1" y="1"/>
                  </a:moveTo>
                  <a:lnTo>
                    <a:pt x="1" y="570"/>
                  </a:lnTo>
                  <a:lnTo>
                    <a:pt x="217" y="570"/>
                  </a:lnTo>
                  <a:lnTo>
                    <a:pt x="207"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0"/>
            <p:cNvSpPr/>
            <p:nvPr/>
          </p:nvSpPr>
          <p:spPr>
            <a:xfrm>
              <a:off x="2048800" y="2787525"/>
              <a:ext cx="5425" cy="14275"/>
            </a:xfrm>
            <a:custGeom>
              <a:avLst/>
              <a:gdLst/>
              <a:ahLst/>
              <a:cxnLst/>
              <a:rect l="l" t="t" r="r" b="b"/>
              <a:pathLst>
                <a:path w="217" h="571" extrusionOk="0">
                  <a:moveTo>
                    <a:pt x="0" y="1"/>
                  </a:moveTo>
                  <a:lnTo>
                    <a:pt x="0" y="570"/>
                  </a:lnTo>
                  <a:lnTo>
                    <a:pt x="216" y="570"/>
                  </a:lnTo>
                  <a:lnTo>
                    <a:pt x="216"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0"/>
            <p:cNvSpPr/>
            <p:nvPr/>
          </p:nvSpPr>
          <p:spPr>
            <a:xfrm>
              <a:off x="2027675" y="2787800"/>
              <a:ext cx="5425" cy="14250"/>
            </a:xfrm>
            <a:custGeom>
              <a:avLst/>
              <a:gdLst/>
              <a:ahLst/>
              <a:cxnLst/>
              <a:rect l="l" t="t" r="r" b="b"/>
              <a:pathLst>
                <a:path w="217" h="570" extrusionOk="0">
                  <a:moveTo>
                    <a:pt x="1" y="0"/>
                  </a:moveTo>
                  <a:lnTo>
                    <a:pt x="1" y="570"/>
                  </a:lnTo>
                  <a:lnTo>
                    <a:pt x="217" y="570"/>
                  </a:lnTo>
                  <a:lnTo>
                    <a:pt x="21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0"/>
            <p:cNvSpPr/>
            <p:nvPr/>
          </p:nvSpPr>
          <p:spPr>
            <a:xfrm>
              <a:off x="2006550" y="2787800"/>
              <a:ext cx="5425" cy="14250"/>
            </a:xfrm>
            <a:custGeom>
              <a:avLst/>
              <a:gdLst/>
              <a:ahLst/>
              <a:cxnLst/>
              <a:rect l="l" t="t" r="r" b="b"/>
              <a:pathLst>
                <a:path w="217" h="570" extrusionOk="0">
                  <a:moveTo>
                    <a:pt x="1" y="0"/>
                  </a:moveTo>
                  <a:lnTo>
                    <a:pt x="1" y="570"/>
                  </a:lnTo>
                  <a:lnTo>
                    <a:pt x="217" y="570"/>
                  </a:lnTo>
                  <a:lnTo>
                    <a:pt x="21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0"/>
            <p:cNvSpPr/>
            <p:nvPr/>
          </p:nvSpPr>
          <p:spPr>
            <a:xfrm>
              <a:off x="1985450" y="2787800"/>
              <a:ext cx="5425" cy="14250"/>
            </a:xfrm>
            <a:custGeom>
              <a:avLst/>
              <a:gdLst/>
              <a:ahLst/>
              <a:cxnLst/>
              <a:rect l="l" t="t" r="r" b="b"/>
              <a:pathLst>
                <a:path w="217" h="570" extrusionOk="0">
                  <a:moveTo>
                    <a:pt x="0" y="0"/>
                  </a:moveTo>
                  <a:lnTo>
                    <a:pt x="0" y="570"/>
                  </a:lnTo>
                  <a:lnTo>
                    <a:pt x="216" y="570"/>
                  </a:lnTo>
                  <a:lnTo>
                    <a:pt x="216"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0"/>
            <p:cNvSpPr/>
            <p:nvPr/>
          </p:nvSpPr>
          <p:spPr>
            <a:xfrm>
              <a:off x="1964325" y="2787800"/>
              <a:ext cx="5425" cy="14250"/>
            </a:xfrm>
            <a:custGeom>
              <a:avLst/>
              <a:gdLst/>
              <a:ahLst/>
              <a:cxnLst/>
              <a:rect l="l" t="t" r="r" b="b"/>
              <a:pathLst>
                <a:path w="217" h="570" extrusionOk="0">
                  <a:moveTo>
                    <a:pt x="1" y="0"/>
                  </a:moveTo>
                  <a:lnTo>
                    <a:pt x="10" y="570"/>
                  </a:lnTo>
                  <a:lnTo>
                    <a:pt x="217" y="570"/>
                  </a:lnTo>
                  <a:lnTo>
                    <a:pt x="21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0"/>
            <p:cNvSpPr/>
            <p:nvPr/>
          </p:nvSpPr>
          <p:spPr>
            <a:xfrm>
              <a:off x="1943450" y="2787800"/>
              <a:ext cx="5175" cy="14250"/>
            </a:xfrm>
            <a:custGeom>
              <a:avLst/>
              <a:gdLst/>
              <a:ahLst/>
              <a:cxnLst/>
              <a:rect l="l" t="t" r="r" b="b"/>
              <a:pathLst>
                <a:path w="207" h="570" extrusionOk="0">
                  <a:moveTo>
                    <a:pt x="0" y="0"/>
                  </a:moveTo>
                  <a:lnTo>
                    <a:pt x="0" y="570"/>
                  </a:lnTo>
                  <a:lnTo>
                    <a:pt x="207" y="570"/>
                  </a:lnTo>
                  <a:lnTo>
                    <a:pt x="207" y="0"/>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65" name="Rectangle 69">
            <a:extLst>
              <a:ext uri="{FF2B5EF4-FFF2-40B4-BE49-F238E27FC236}">
                <a16:creationId xmlns:a16="http://schemas.microsoft.com/office/drawing/2014/main" id="{E9A63C59-CF7C-4383-94CC-681768F7F60E}"/>
              </a:ext>
            </a:extLst>
          </p:cNvPr>
          <p:cNvSpPr/>
          <p:nvPr/>
        </p:nvSpPr>
        <p:spPr>
          <a:xfrm>
            <a:off x="-259883" y="6126480"/>
            <a:ext cx="2589196" cy="53263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63" name="Rectangle 62">
            <a:extLst>
              <a:ext uri="{FF2B5EF4-FFF2-40B4-BE49-F238E27FC236}">
                <a16:creationId xmlns:a16="http://schemas.microsoft.com/office/drawing/2014/main" id="{02B4640B-502A-4A60-B7BA-919E978CE9A1}"/>
              </a:ext>
            </a:extLst>
          </p:cNvPr>
          <p:cNvSpPr/>
          <p:nvPr/>
        </p:nvSpPr>
        <p:spPr>
          <a:xfrm rot="5400000">
            <a:off x="2315774" y="3646327"/>
            <a:ext cx="5120553" cy="97521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7" name="Google Shape;136;p26">
            <a:extLst>
              <a:ext uri="{FF2B5EF4-FFF2-40B4-BE49-F238E27FC236}">
                <a16:creationId xmlns:a16="http://schemas.microsoft.com/office/drawing/2014/main" id="{CD16BF74-1AC7-45A8-B825-83D63B744FF4}"/>
              </a:ext>
            </a:extLst>
          </p:cNvPr>
          <p:cNvGrpSpPr/>
          <p:nvPr/>
        </p:nvGrpSpPr>
        <p:grpSpPr>
          <a:xfrm>
            <a:off x="-3680930" y="3034875"/>
            <a:ext cx="2511804" cy="3581701"/>
            <a:chOff x="5823710" y="539997"/>
            <a:chExt cx="2937046" cy="4094220"/>
          </a:xfrm>
        </p:grpSpPr>
        <p:grpSp>
          <p:nvGrpSpPr>
            <p:cNvPr id="8" name="Google Shape;137;p26">
              <a:extLst>
                <a:ext uri="{FF2B5EF4-FFF2-40B4-BE49-F238E27FC236}">
                  <a16:creationId xmlns:a16="http://schemas.microsoft.com/office/drawing/2014/main" id="{C0C20846-ADBE-427B-8C40-A613659002E6}"/>
                </a:ext>
              </a:extLst>
            </p:cNvPr>
            <p:cNvGrpSpPr/>
            <p:nvPr/>
          </p:nvGrpSpPr>
          <p:grpSpPr>
            <a:xfrm>
              <a:off x="7863243" y="3535313"/>
              <a:ext cx="713272" cy="805154"/>
              <a:chOff x="7863243" y="3535313"/>
              <a:chExt cx="713272" cy="805154"/>
            </a:xfrm>
          </p:grpSpPr>
          <p:sp>
            <p:nvSpPr>
              <p:cNvPr id="40" name="Google Shape;138;p26">
                <a:extLst>
                  <a:ext uri="{FF2B5EF4-FFF2-40B4-BE49-F238E27FC236}">
                    <a16:creationId xmlns:a16="http://schemas.microsoft.com/office/drawing/2014/main" id="{4A15E4E4-B87C-4310-9877-E9129E9C3601}"/>
                  </a:ext>
                </a:extLst>
              </p:cNvPr>
              <p:cNvSpPr/>
              <p:nvPr/>
            </p:nvSpPr>
            <p:spPr>
              <a:xfrm>
                <a:off x="7863243" y="3535313"/>
                <a:ext cx="713272" cy="805154"/>
              </a:xfrm>
              <a:custGeom>
                <a:avLst/>
                <a:gdLst/>
                <a:ahLst/>
                <a:cxnLst/>
                <a:rect l="l" t="t" r="r" b="b"/>
                <a:pathLst>
                  <a:path w="8811" h="9946" extrusionOk="0">
                    <a:moveTo>
                      <a:pt x="5505" y="0"/>
                    </a:moveTo>
                    <a:cubicBezTo>
                      <a:pt x="5487" y="0"/>
                      <a:pt x="5469" y="4"/>
                      <a:pt x="5452" y="10"/>
                    </a:cubicBezTo>
                    <a:lnTo>
                      <a:pt x="109" y="2279"/>
                    </a:lnTo>
                    <a:cubicBezTo>
                      <a:pt x="30" y="2319"/>
                      <a:pt x="0" y="2407"/>
                      <a:pt x="30" y="2485"/>
                    </a:cubicBezTo>
                    <a:lnTo>
                      <a:pt x="3163" y="9851"/>
                    </a:lnTo>
                    <a:cubicBezTo>
                      <a:pt x="3185" y="9909"/>
                      <a:pt x="3238" y="9945"/>
                      <a:pt x="3295" y="9945"/>
                    </a:cubicBezTo>
                    <a:cubicBezTo>
                      <a:pt x="3317" y="9945"/>
                      <a:pt x="3338" y="9941"/>
                      <a:pt x="3359" y="9930"/>
                    </a:cubicBezTo>
                    <a:lnTo>
                      <a:pt x="8702" y="7662"/>
                    </a:lnTo>
                    <a:cubicBezTo>
                      <a:pt x="8781" y="7632"/>
                      <a:pt x="8811" y="7544"/>
                      <a:pt x="8781" y="7465"/>
                    </a:cubicBezTo>
                    <a:lnTo>
                      <a:pt x="5648" y="99"/>
                    </a:lnTo>
                    <a:cubicBezTo>
                      <a:pt x="5625" y="38"/>
                      <a:pt x="5567" y="0"/>
                      <a:pt x="5505"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39;p26">
                <a:extLst>
                  <a:ext uri="{FF2B5EF4-FFF2-40B4-BE49-F238E27FC236}">
                    <a16:creationId xmlns:a16="http://schemas.microsoft.com/office/drawing/2014/main" id="{AC090120-4F28-44C9-8783-20B0B4154D9B}"/>
                  </a:ext>
                </a:extLst>
              </p:cNvPr>
              <p:cNvSpPr/>
              <p:nvPr/>
            </p:nvSpPr>
            <p:spPr>
              <a:xfrm>
                <a:off x="7940650" y="3624070"/>
                <a:ext cx="382501" cy="247391"/>
              </a:xfrm>
              <a:custGeom>
                <a:avLst/>
                <a:gdLst/>
                <a:ahLst/>
                <a:cxnLst/>
                <a:rect l="l" t="t" r="r" b="b"/>
                <a:pathLst>
                  <a:path w="4725" h="3056" extrusionOk="0">
                    <a:moveTo>
                      <a:pt x="4175" y="1"/>
                    </a:moveTo>
                    <a:lnTo>
                      <a:pt x="0" y="1769"/>
                    </a:lnTo>
                    <a:lnTo>
                      <a:pt x="541" y="3056"/>
                    </a:lnTo>
                    <a:lnTo>
                      <a:pt x="4725" y="1278"/>
                    </a:lnTo>
                    <a:lnTo>
                      <a:pt x="4175"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46;p26">
                <a:extLst>
                  <a:ext uri="{FF2B5EF4-FFF2-40B4-BE49-F238E27FC236}">
                    <a16:creationId xmlns:a16="http://schemas.microsoft.com/office/drawing/2014/main" id="{D94663F4-9538-4A01-ADEE-B1B55940785A}"/>
                  </a:ext>
                </a:extLst>
              </p:cNvPr>
              <p:cNvSpPr/>
              <p:nvPr/>
            </p:nvSpPr>
            <p:spPr>
              <a:xfrm>
                <a:off x="8233077" y="3760372"/>
                <a:ext cx="125719" cy="125719"/>
              </a:xfrm>
              <a:custGeom>
                <a:avLst/>
                <a:gdLst/>
                <a:ahLst/>
                <a:cxnLst/>
                <a:rect l="l" t="t" r="r" b="b"/>
                <a:pathLst>
                  <a:path w="1553" h="1553" extrusionOk="0">
                    <a:moveTo>
                      <a:pt x="1090" y="1"/>
                    </a:moveTo>
                    <a:lnTo>
                      <a:pt x="0" y="463"/>
                    </a:lnTo>
                    <a:lnTo>
                      <a:pt x="462" y="1553"/>
                    </a:lnTo>
                    <a:lnTo>
                      <a:pt x="1552" y="1092"/>
                    </a:lnTo>
                    <a:lnTo>
                      <a:pt x="1090" y="1"/>
                    </a:ln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51;p26">
                <a:extLst>
                  <a:ext uri="{FF2B5EF4-FFF2-40B4-BE49-F238E27FC236}">
                    <a16:creationId xmlns:a16="http://schemas.microsoft.com/office/drawing/2014/main" id="{B62CDE34-A65C-4CF8-9EE5-2DAF1A74171C}"/>
                  </a:ext>
                </a:extLst>
              </p:cNvPr>
              <p:cNvSpPr/>
              <p:nvPr/>
            </p:nvSpPr>
            <p:spPr>
              <a:xfrm>
                <a:off x="8233077" y="4040468"/>
                <a:ext cx="250548" cy="178986"/>
              </a:xfrm>
              <a:custGeom>
                <a:avLst/>
                <a:gdLst/>
                <a:ahLst/>
                <a:cxnLst/>
                <a:rect l="l" t="t" r="r" b="b"/>
                <a:pathLst>
                  <a:path w="3095" h="2211" extrusionOk="0">
                    <a:moveTo>
                      <a:pt x="2633" y="0"/>
                    </a:moveTo>
                    <a:lnTo>
                      <a:pt x="1759" y="374"/>
                    </a:lnTo>
                    <a:lnTo>
                      <a:pt x="1543" y="472"/>
                    </a:lnTo>
                    <a:lnTo>
                      <a:pt x="0" y="1120"/>
                    </a:lnTo>
                    <a:lnTo>
                      <a:pt x="462" y="2211"/>
                    </a:lnTo>
                    <a:lnTo>
                      <a:pt x="2004" y="1552"/>
                    </a:lnTo>
                    <a:lnTo>
                      <a:pt x="2220" y="1464"/>
                    </a:lnTo>
                    <a:lnTo>
                      <a:pt x="3095" y="1091"/>
                    </a:lnTo>
                    <a:lnTo>
                      <a:pt x="2633" y="0"/>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52;p26">
                <a:extLst>
                  <a:ext uri="{FF2B5EF4-FFF2-40B4-BE49-F238E27FC236}">
                    <a16:creationId xmlns:a16="http://schemas.microsoft.com/office/drawing/2014/main" id="{55608376-44CE-4AE5-AC18-722382E41F32}"/>
                  </a:ext>
                </a:extLst>
              </p:cNvPr>
              <p:cNvSpPr/>
              <p:nvPr/>
            </p:nvSpPr>
            <p:spPr>
              <a:xfrm>
                <a:off x="8083870" y="3674893"/>
                <a:ext cx="202057" cy="105805"/>
              </a:xfrm>
              <a:custGeom>
                <a:avLst/>
                <a:gdLst/>
                <a:ahLst/>
                <a:cxnLst/>
                <a:rect l="l" t="t" r="r" b="b"/>
                <a:pathLst>
                  <a:path w="2496" h="1307" extrusionOk="0">
                    <a:moveTo>
                      <a:pt x="2368" y="0"/>
                    </a:moveTo>
                    <a:lnTo>
                      <a:pt x="0" y="1002"/>
                    </a:lnTo>
                    <a:lnTo>
                      <a:pt x="138" y="1306"/>
                    </a:lnTo>
                    <a:lnTo>
                      <a:pt x="2495" y="304"/>
                    </a:lnTo>
                    <a:lnTo>
                      <a:pt x="2368"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53;p26">
              <a:extLst>
                <a:ext uri="{FF2B5EF4-FFF2-40B4-BE49-F238E27FC236}">
                  <a16:creationId xmlns:a16="http://schemas.microsoft.com/office/drawing/2014/main" id="{A54E2A24-6F22-417D-8A60-261FC0B002A3}"/>
                </a:ext>
              </a:extLst>
            </p:cNvPr>
            <p:cNvGrpSpPr/>
            <p:nvPr/>
          </p:nvGrpSpPr>
          <p:grpSpPr>
            <a:xfrm>
              <a:off x="7790829" y="2188475"/>
              <a:ext cx="835763" cy="1178569"/>
              <a:chOff x="7790829" y="2188475"/>
              <a:chExt cx="835763" cy="1178569"/>
            </a:xfrm>
          </p:grpSpPr>
          <p:sp>
            <p:nvSpPr>
              <p:cNvPr id="34" name="Google Shape;154;p26">
                <a:extLst>
                  <a:ext uri="{FF2B5EF4-FFF2-40B4-BE49-F238E27FC236}">
                    <a16:creationId xmlns:a16="http://schemas.microsoft.com/office/drawing/2014/main" id="{712CAB3B-4006-4BFF-91C8-54D22DB50F65}"/>
                  </a:ext>
                </a:extLst>
              </p:cNvPr>
              <p:cNvSpPr/>
              <p:nvPr/>
            </p:nvSpPr>
            <p:spPr>
              <a:xfrm rot="4291419">
                <a:off x="7844396" y="2281137"/>
                <a:ext cx="575007" cy="527083"/>
              </a:xfrm>
              <a:custGeom>
                <a:avLst/>
                <a:gdLst/>
                <a:ahLst/>
                <a:cxnLst/>
                <a:rect l="l" t="t" r="r" b="b"/>
                <a:pathLst>
                  <a:path w="7103" h="6511" extrusionOk="0">
                    <a:moveTo>
                      <a:pt x="3550" y="0"/>
                    </a:moveTo>
                    <a:cubicBezTo>
                      <a:pt x="3332" y="0"/>
                      <a:pt x="3110" y="22"/>
                      <a:pt x="2888" y="68"/>
                    </a:cubicBezTo>
                    <a:cubicBezTo>
                      <a:pt x="1130" y="432"/>
                      <a:pt x="0" y="2150"/>
                      <a:pt x="364" y="3909"/>
                    </a:cubicBezTo>
                    <a:cubicBezTo>
                      <a:pt x="681" y="5454"/>
                      <a:pt x="2034" y="6511"/>
                      <a:pt x="3543" y="6511"/>
                    </a:cubicBezTo>
                    <a:cubicBezTo>
                      <a:pt x="3761" y="6511"/>
                      <a:pt x="3982" y="6489"/>
                      <a:pt x="4204" y="6443"/>
                    </a:cubicBezTo>
                    <a:cubicBezTo>
                      <a:pt x="5972" y="6079"/>
                      <a:pt x="7102" y="4350"/>
                      <a:pt x="6738" y="2593"/>
                    </a:cubicBezTo>
                    <a:cubicBezTo>
                      <a:pt x="6421" y="1056"/>
                      <a:pt x="5061" y="0"/>
                      <a:pt x="3550"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55;p26">
                <a:extLst>
                  <a:ext uri="{FF2B5EF4-FFF2-40B4-BE49-F238E27FC236}">
                    <a16:creationId xmlns:a16="http://schemas.microsoft.com/office/drawing/2014/main" id="{7A505C8A-C0AD-4FF8-B4FD-FA1F9CE5BC03}"/>
                  </a:ext>
                </a:extLst>
              </p:cNvPr>
              <p:cNvSpPr/>
              <p:nvPr/>
            </p:nvSpPr>
            <p:spPr>
              <a:xfrm rot="4291419">
                <a:off x="7901925" y="2333427"/>
                <a:ext cx="460459" cy="422250"/>
              </a:xfrm>
              <a:custGeom>
                <a:avLst/>
                <a:gdLst/>
                <a:ahLst/>
                <a:cxnLst/>
                <a:rect l="l" t="t" r="r" b="b"/>
                <a:pathLst>
                  <a:path w="5688" h="5216" extrusionOk="0">
                    <a:moveTo>
                      <a:pt x="2832" y="0"/>
                    </a:moveTo>
                    <a:cubicBezTo>
                      <a:pt x="2660" y="0"/>
                      <a:pt x="2485" y="17"/>
                      <a:pt x="2309" y="53"/>
                    </a:cubicBezTo>
                    <a:cubicBezTo>
                      <a:pt x="904" y="347"/>
                      <a:pt x="1" y="1722"/>
                      <a:pt x="286" y="3137"/>
                    </a:cubicBezTo>
                    <a:cubicBezTo>
                      <a:pt x="543" y="4371"/>
                      <a:pt x="1629" y="5216"/>
                      <a:pt x="2835" y="5216"/>
                    </a:cubicBezTo>
                    <a:cubicBezTo>
                      <a:pt x="3012" y="5216"/>
                      <a:pt x="3191" y="5198"/>
                      <a:pt x="3370" y="5160"/>
                    </a:cubicBezTo>
                    <a:cubicBezTo>
                      <a:pt x="4784" y="4865"/>
                      <a:pt x="5688" y="3490"/>
                      <a:pt x="5393" y="2076"/>
                    </a:cubicBezTo>
                    <a:cubicBezTo>
                      <a:pt x="5135" y="846"/>
                      <a:pt x="4048" y="0"/>
                      <a:pt x="2832"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56;p26">
                <a:extLst>
                  <a:ext uri="{FF2B5EF4-FFF2-40B4-BE49-F238E27FC236}">
                    <a16:creationId xmlns:a16="http://schemas.microsoft.com/office/drawing/2014/main" id="{3EBF61B1-7CC7-41F0-879D-192C721436C0}"/>
                  </a:ext>
                </a:extLst>
              </p:cNvPr>
              <p:cNvSpPr/>
              <p:nvPr/>
            </p:nvSpPr>
            <p:spPr>
              <a:xfrm rot="4291419">
                <a:off x="8205582" y="2766681"/>
                <a:ext cx="160691" cy="84353"/>
              </a:xfrm>
              <a:custGeom>
                <a:avLst/>
                <a:gdLst/>
                <a:ahLst/>
                <a:cxnLst/>
                <a:rect l="l" t="t" r="r" b="b"/>
                <a:pathLst>
                  <a:path w="1985" h="1042" extrusionOk="0">
                    <a:moveTo>
                      <a:pt x="1856" y="0"/>
                    </a:moveTo>
                    <a:lnTo>
                      <a:pt x="0" y="383"/>
                    </a:lnTo>
                    <a:lnTo>
                      <a:pt x="138" y="1041"/>
                    </a:lnTo>
                    <a:lnTo>
                      <a:pt x="1984" y="658"/>
                    </a:lnTo>
                    <a:lnTo>
                      <a:pt x="1856" y="0"/>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57;p26">
                <a:extLst>
                  <a:ext uri="{FF2B5EF4-FFF2-40B4-BE49-F238E27FC236}">
                    <a16:creationId xmlns:a16="http://schemas.microsoft.com/office/drawing/2014/main" id="{EDE7B2A3-0726-49A7-97ED-62F9794BA69E}"/>
                  </a:ext>
                </a:extLst>
              </p:cNvPr>
              <p:cNvSpPr/>
              <p:nvPr/>
            </p:nvSpPr>
            <p:spPr>
              <a:xfrm rot="4291419">
                <a:off x="8171937" y="2973714"/>
                <a:ext cx="540764" cy="207887"/>
              </a:xfrm>
              <a:custGeom>
                <a:avLst/>
                <a:gdLst/>
                <a:ahLst/>
                <a:cxnLst/>
                <a:rect l="l" t="t" r="r" b="b"/>
                <a:pathLst>
                  <a:path w="6680" h="2568" extrusionOk="0">
                    <a:moveTo>
                      <a:pt x="5949" y="1"/>
                    </a:moveTo>
                    <a:cubicBezTo>
                      <a:pt x="5911" y="1"/>
                      <a:pt x="5873" y="4"/>
                      <a:pt x="5835" y="11"/>
                    </a:cubicBezTo>
                    <a:lnTo>
                      <a:pt x="551" y="1111"/>
                    </a:lnTo>
                    <a:cubicBezTo>
                      <a:pt x="217" y="1179"/>
                      <a:pt x="1" y="1504"/>
                      <a:pt x="69" y="1838"/>
                    </a:cubicBezTo>
                    <a:lnTo>
                      <a:pt x="119" y="2083"/>
                    </a:lnTo>
                    <a:cubicBezTo>
                      <a:pt x="178" y="2366"/>
                      <a:pt x="434" y="2567"/>
                      <a:pt x="720" y="2567"/>
                    </a:cubicBezTo>
                    <a:cubicBezTo>
                      <a:pt x="761" y="2567"/>
                      <a:pt x="803" y="2563"/>
                      <a:pt x="845" y="2554"/>
                    </a:cubicBezTo>
                    <a:lnTo>
                      <a:pt x="6139" y="1464"/>
                    </a:lnTo>
                    <a:cubicBezTo>
                      <a:pt x="6463" y="1395"/>
                      <a:pt x="6680" y="1072"/>
                      <a:pt x="6610" y="738"/>
                    </a:cubicBezTo>
                    <a:lnTo>
                      <a:pt x="6562" y="492"/>
                    </a:lnTo>
                    <a:cubicBezTo>
                      <a:pt x="6500" y="196"/>
                      <a:pt x="6240" y="1"/>
                      <a:pt x="5949" y="1"/>
                    </a:cubicBezTo>
                    <a:close/>
                  </a:path>
                </a:pathLst>
              </a:custGeom>
              <a:solidFill>
                <a:srgbClr val="FF5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58;p26">
                <a:extLst>
                  <a:ext uri="{FF2B5EF4-FFF2-40B4-BE49-F238E27FC236}">
                    <a16:creationId xmlns:a16="http://schemas.microsoft.com/office/drawing/2014/main" id="{81A74F9B-4759-4E0A-9F16-66328DB8A748}"/>
                  </a:ext>
                </a:extLst>
              </p:cNvPr>
              <p:cNvSpPr/>
              <p:nvPr/>
            </p:nvSpPr>
            <p:spPr>
              <a:xfrm rot="4291419">
                <a:off x="7977062" y="2482236"/>
                <a:ext cx="127339" cy="116167"/>
              </a:xfrm>
              <a:custGeom>
                <a:avLst/>
                <a:gdLst/>
                <a:ahLst/>
                <a:cxnLst/>
                <a:rect l="l" t="t" r="r" b="b"/>
                <a:pathLst>
                  <a:path w="1573" h="1435" extrusionOk="0">
                    <a:moveTo>
                      <a:pt x="782" y="1"/>
                    </a:moveTo>
                    <a:cubicBezTo>
                      <a:pt x="735" y="1"/>
                      <a:pt x="688" y="5"/>
                      <a:pt x="640" y="15"/>
                    </a:cubicBezTo>
                    <a:cubicBezTo>
                      <a:pt x="256" y="104"/>
                      <a:pt x="1" y="477"/>
                      <a:pt x="89" y="870"/>
                    </a:cubicBezTo>
                    <a:cubicBezTo>
                      <a:pt x="158" y="1204"/>
                      <a:pt x="452" y="1434"/>
                      <a:pt x="788" y="1434"/>
                    </a:cubicBezTo>
                    <a:cubicBezTo>
                      <a:pt x="836" y="1434"/>
                      <a:pt x="885" y="1430"/>
                      <a:pt x="934" y="1420"/>
                    </a:cubicBezTo>
                    <a:cubicBezTo>
                      <a:pt x="1317" y="1341"/>
                      <a:pt x="1572" y="958"/>
                      <a:pt x="1484" y="575"/>
                    </a:cubicBezTo>
                    <a:cubicBezTo>
                      <a:pt x="1415" y="239"/>
                      <a:pt x="1119" y="1"/>
                      <a:pt x="782"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59;p26">
                <a:extLst>
                  <a:ext uri="{FF2B5EF4-FFF2-40B4-BE49-F238E27FC236}">
                    <a16:creationId xmlns:a16="http://schemas.microsoft.com/office/drawing/2014/main" id="{48561F58-F916-4D96-8676-04AA9D389E3E}"/>
                  </a:ext>
                </a:extLst>
              </p:cNvPr>
              <p:cNvSpPr/>
              <p:nvPr/>
            </p:nvSpPr>
            <p:spPr>
              <a:xfrm rot="4291419">
                <a:off x="8046387" y="2381055"/>
                <a:ext cx="94634" cy="86134"/>
              </a:xfrm>
              <a:custGeom>
                <a:avLst/>
                <a:gdLst/>
                <a:ahLst/>
                <a:cxnLst/>
                <a:rect l="l" t="t" r="r" b="b"/>
                <a:pathLst>
                  <a:path w="1169" h="1064" extrusionOk="0">
                    <a:moveTo>
                      <a:pt x="581" y="1"/>
                    </a:moveTo>
                    <a:cubicBezTo>
                      <a:pt x="545" y="1"/>
                      <a:pt x="509" y="4"/>
                      <a:pt x="472" y="12"/>
                    </a:cubicBezTo>
                    <a:cubicBezTo>
                      <a:pt x="187" y="70"/>
                      <a:pt x="0" y="355"/>
                      <a:pt x="59" y="640"/>
                    </a:cubicBezTo>
                    <a:cubicBezTo>
                      <a:pt x="111" y="889"/>
                      <a:pt x="335" y="1063"/>
                      <a:pt x="582" y="1063"/>
                    </a:cubicBezTo>
                    <a:cubicBezTo>
                      <a:pt x="617" y="1063"/>
                      <a:pt x="652" y="1060"/>
                      <a:pt x="688" y="1053"/>
                    </a:cubicBezTo>
                    <a:cubicBezTo>
                      <a:pt x="983" y="994"/>
                      <a:pt x="1169" y="708"/>
                      <a:pt x="1110" y="424"/>
                    </a:cubicBezTo>
                    <a:cubicBezTo>
                      <a:pt x="1050" y="174"/>
                      <a:pt x="832" y="1"/>
                      <a:pt x="581"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160;p26">
              <a:extLst>
                <a:ext uri="{FF2B5EF4-FFF2-40B4-BE49-F238E27FC236}">
                  <a16:creationId xmlns:a16="http://schemas.microsoft.com/office/drawing/2014/main" id="{AAEF419B-197B-4073-BBCB-967C439E4775}"/>
                </a:ext>
              </a:extLst>
            </p:cNvPr>
            <p:cNvGrpSpPr/>
            <p:nvPr/>
          </p:nvGrpSpPr>
          <p:grpSpPr>
            <a:xfrm rot="-8100000">
              <a:off x="8056300" y="573243"/>
              <a:ext cx="419907" cy="989005"/>
              <a:chOff x="5209102" y="1842548"/>
              <a:chExt cx="419911" cy="989014"/>
            </a:xfrm>
          </p:grpSpPr>
          <p:sp>
            <p:nvSpPr>
              <p:cNvPr id="29" name="Google Shape;161;p26">
                <a:extLst>
                  <a:ext uri="{FF2B5EF4-FFF2-40B4-BE49-F238E27FC236}">
                    <a16:creationId xmlns:a16="http://schemas.microsoft.com/office/drawing/2014/main" id="{4041C80A-B555-49E5-8F2A-A266E40CFE6F}"/>
                  </a:ext>
                </a:extLst>
              </p:cNvPr>
              <p:cNvSpPr/>
              <p:nvPr/>
            </p:nvSpPr>
            <p:spPr>
              <a:xfrm>
                <a:off x="5209102" y="2723976"/>
                <a:ext cx="121672" cy="107586"/>
              </a:xfrm>
              <a:custGeom>
                <a:avLst/>
                <a:gdLst/>
                <a:ahLst/>
                <a:cxnLst/>
                <a:rect l="l" t="t" r="r" b="b"/>
                <a:pathLst>
                  <a:path w="1503" h="1329" extrusionOk="0">
                    <a:moveTo>
                      <a:pt x="746" y="1"/>
                    </a:moveTo>
                    <a:cubicBezTo>
                      <a:pt x="478" y="1"/>
                      <a:pt x="227" y="161"/>
                      <a:pt x="128" y="427"/>
                    </a:cubicBezTo>
                    <a:cubicBezTo>
                      <a:pt x="1" y="770"/>
                      <a:pt x="167" y="1154"/>
                      <a:pt x="511" y="1281"/>
                    </a:cubicBezTo>
                    <a:cubicBezTo>
                      <a:pt x="591" y="1313"/>
                      <a:pt x="673" y="1328"/>
                      <a:pt x="753" y="1328"/>
                    </a:cubicBezTo>
                    <a:cubicBezTo>
                      <a:pt x="1019" y="1328"/>
                      <a:pt x="1268" y="1164"/>
                      <a:pt x="1365" y="908"/>
                    </a:cubicBezTo>
                    <a:cubicBezTo>
                      <a:pt x="1503" y="565"/>
                      <a:pt x="1326" y="181"/>
                      <a:pt x="983" y="44"/>
                    </a:cubicBezTo>
                    <a:cubicBezTo>
                      <a:pt x="905" y="15"/>
                      <a:pt x="825" y="1"/>
                      <a:pt x="7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2;p26">
                <a:extLst>
                  <a:ext uri="{FF2B5EF4-FFF2-40B4-BE49-F238E27FC236}">
                    <a16:creationId xmlns:a16="http://schemas.microsoft.com/office/drawing/2014/main" id="{1492783F-328E-49B1-840E-75DEA45E2C3F}"/>
                  </a:ext>
                </a:extLst>
              </p:cNvPr>
              <p:cNvSpPr/>
              <p:nvPr/>
            </p:nvSpPr>
            <p:spPr>
              <a:xfrm>
                <a:off x="5240918" y="1966570"/>
                <a:ext cx="384039" cy="774473"/>
              </a:xfrm>
              <a:custGeom>
                <a:avLst/>
                <a:gdLst/>
                <a:ahLst/>
                <a:cxnLst/>
                <a:rect l="l" t="t" r="r" b="b"/>
                <a:pathLst>
                  <a:path w="4744" h="9567" extrusionOk="0">
                    <a:moveTo>
                      <a:pt x="3487" y="1"/>
                    </a:moveTo>
                    <a:lnTo>
                      <a:pt x="0" y="9085"/>
                    </a:lnTo>
                    <a:lnTo>
                      <a:pt x="1247" y="9567"/>
                    </a:lnTo>
                    <a:lnTo>
                      <a:pt x="4744" y="481"/>
                    </a:lnTo>
                    <a:lnTo>
                      <a:pt x="3487" y="1"/>
                    </a:lnTo>
                    <a:close/>
                  </a:path>
                </a:pathLst>
              </a:custGeom>
              <a:solidFill>
                <a:srgbClr val="00A6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3;p26">
                <a:extLst>
                  <a:ext uri="{FF2B5EF4-FFF2-40B4-BE49-F238E27FC236}">
                    <a16:creationId xmlns:a16="http://schemas.microsoft.com/office/drawing/2014/main" id="{B6A65E90-B168-489B-AC2A-EDC79C318A62}"/>
                  </a:ext>
                </a:extLst>
              </p:cNvPr>
              <p:cNvSpPr/>
              <p:nvPr/>
            </p:nvSpPr>
            <p:spPr>
              <a:xfrm>
                <a:off x="5218655" y="2702038"/>
                <a:ext cx="123291" cy="95443"/>
              </a:xfrm>
              <a:custGeom>
                <a:avLst/>
                <a:gdLst/>
                <a:ahLst/>
                <a:cxnLst/>
                <a:rect l="l" t="t" r="r" b="b"/>
                <a:pathLst>
                  <a:path w="1523" h="1179" extrusionOk="0">
                    <a:moveTo>
                      <a:pt x="275" y="0"/>
                    </a:moveTo>
                    <a:lnTo>
                      <a:pt x="0" y="698"/>
                    </a:lnTo>
                    <a:lnTo>
                      <a:pt x="1258" y="1179"/>
                    </a:lnTo>
                    <a:lnTo>
                      <a:pt x="1522" y="482"/>
                    </a:lnTo>
                    <a:lnTo>
                      <a:pt x="275" y="0"/>
                    </a:ln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p26">
                <a:extLst>
                  <a:ext uri="{FF2B5EF4-FFF2-40B4-BE49-F238E27FC236}">
                    <a16:creationId xmlns:a16="http://schemas.microsoft.com/office/drawing/2014/main" id="{475DD961-FE6A-44DF-AD6A-E6196DD0B7A2}"/>
                  </a:ext>
                </a:extLst>
              </p:cNvPr>
              <p:cNvSpPr/>
              <p:nvPr/>
            </p:nvSpPr>
            <p:spPr>
              <a:xfrm>
                <a:off x="5523126" y="1878249"/>
                <a:ext cx="104267" cy="126529"/>
              </a:xfrm>
              <a:custGeom>
                <a:avLst/>
                <a:gdLst/>
                <a:ahLst/>
                <a:cxnLst/>
                <a:rect l="l" t="t" r="r" b="b"/>
                <a:pathLst>
                  <a:path w="1288" h="1563" extrusionOk="0">
                    <a:moveTo>
                      <a:pt x="934" y="1"/>
                    </a:moveTo>
                    <a:lnTo>
                      <a:pt x="1" y="1092"/>
                    </a:lnTo>
                    <a:lnTo>
                      <a:pt x="1249" y="1563"/>
                    </a:lnTo>
                    <a:lnTo>
                      <a:pt x="1288" y="138"/>
                    </a:lnTo>
                    <a:lnTo>
                      <a:pt x="934" y="1"/>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5;p26">
                <a:extLst>
                  <a:ext uri="{FF2B5EF4-FFF2-40B4-BE49-F238E27FC236}">
                    <a16:creationId xmlns:a16="http://schemas.microsoft.com/office/drawing/2014/main" id="{35B2F978-D2AD-4C9F-B16F-A373090C934E}"/>
                  </a:ext>
                </a:extLst>
              </p:cNvPr>
              <p:cNvSpPr/>
              <p:nvPr/>
            </p:nvSpPr>
            <p:spPr>
              <a:xfrm>
                <a:off x="5598737" y="1842548"/>
                <a:ext cx="30276" cy="46952"/>
              </a:xfrm>
              <a:custGeom>
                <a:avLst/>
                <a:gdLst/>
                <a:ahLst/>
                <a:cxnLst/>
                <a:rect l="l" t="t" r="r" b="b"/>
                <a:pathLst>
                  <a:path w="374" h="580" extrusionOk="0">
                    <a:moveTo>
                      <a:pt x="373" y="0"/>
                    </a:moveTo>
                    <a:lnTo>
                      <a:pt x="0" y="442"/>
                    </a:lnTo>
                    <a:lnTo>
                      <a:pt x="354" y="579"/>
                    </a:lnTo>
                    <a:lnTo>
                      <a:pt x="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166;p26">
              <a:extLst>
                <a:ext uri="{FF2B5EF4-FFF2-40B4-BE49-F238E27FC236}">
                  <a16:creationId xmlns:a16="http://schemas.microsoft.com/office/drawing/2014/main" id="{7FC1065B-CA2B-47B8-A20F-D4D1FF29ABB7}"/>
                </a:ext>
              </a:extLst>
            </p:cNvPr>
            <p:cNvSpPr/>
            <p:nvPr/>
          </p:nvSpPr>
          <p:spPr>
            <a:xfrm>
              <a:off x="6626052" y="2609750"/>
              <a:ext cx="124100" cy="124181"/>
            </a:xfrm>
            <a:custGeom>
              <a:avLst/>
              <a:gdLst/>
              <a:ahLst/>
              <a:cxnLst/>
              <a:rect l="l" t="t" r="r" b="b"/>
              <a:pathLst>
                <a:path w="1533" h="1534" extrusionOk="0">
                  <a:moveTo>
                    <a:pt x="766" y="1"/>
                  </a:moveTo>
                  <a:cubicBezTo>
                    <a:pt x="343" y="1"/>
                    <a:pt x="0" y="345"/>
                    <a:pt x="0" y="767"/>
                  </a:cubicBezTo>
                  <a:cubicBezTo>
                    <a:pt x="0" y="1190"/>
                    <a:pt x="343" y="1533"/>
                    <a:pt x="766" y="1533"/>
                  </a:cubicBezTo>
                  <a:cubicBezTo>
                    <a:pt x="1188" y="1533"/>
                    <a:pt x="1532" y="1190"/>
                    <a:pt x="1532" y="767"/>
                  </a:cubicBezTo>
                  <a:cubicBezTo>
                    <a:pt x="1532" y="345"/>
                    <a:pt x="1188" y="1"/>
                    <a:pt x="766"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7;p26">
              <a:extLst>
                <a:ext uri="{FF2B5EF4-FFF2-40B4-BE49-F238E27FC236}">
                  <a16:creationId xmlns:a16="http://schemas.microsoft.com/office/drawing/2014/main" id="{11B67E1F-B64B-4171-8347-88268F15E566}"/>
                </a:ext>
              </a:extLst>
            </p:cNvPr>
            <p:cNvSpPr/>
            <p:nvPr/>
          </p:nvSpPr>
          <p:spPr>
            <a:xfrm>
              <a:off x="6511501" y="2109697"/>
              <a:ext cx="352305" cy="343562"/>
            </a:xfrm>
            <a:custGeom>
              <a:avLst/>
              <a:gdLst/>
              <a:ahLst/>
              <a:cxnLst/>
              <a:rect l="l" t="t" r="r" b="b"/>
              <a:pathLst>
                <a:path w="4352" h="4244" extrusionOk="0">
                  <a:moveTo>
                    <a:pt x="2181" y="0"/>
                  </a:moveTo>
                  <a:cubicBezTo>
                    <a:pt x="973" y="0"/>
                    <a:pt x="1" y="972"/>
                    <a:pt x="1" y="2171"/>
                  </a:cubicBezTo>
                  <a:cubicBezTo>
                    <a:pt x="1" y="2740"/>
                    <a:pt x="570" y="4243"/>
                    <a:pt x="570" y="4243"/>
                  </a:cubicBezTo>
                  <a:lnTo>
                    <a:pt x="3782" y="4243"/>
                  </a:lnTo>
                  <a:cubicBezTo>
                    <a:pt x="3782" y="4243"/>
                    <a:pt x="4351" y="2740"/>
                    <a:pt x="4351" y="2171"/>
                  </a:cubicBezTo>
                  <a:cubicBezTo>
                    <a:pt x="4351" y="972"/>
                    <a:pt x="3379" y="0"/>
                    <a:pt x="2181" y="0"/>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8;p26">
              <a:extLst>
                <a:ext uri="{FF2B5EF4-FFF2-40B4-BE49-F238E27FC236}">
                  <a16:creationId xmlns:a16="http://schemas.microsoft.com/office/drawing/2014/main" id="{412956BE-28F0-4B58-9C85-B3560284AA08}"/>
                </a:ext>
              </a:extLst>
            </p:cNvPr>
            <p:cNvSpPr/>
            <p:nvPr/>
          </p:nvSpPr>
          <p:spPr>
            <a:xfrm>
              <a:off x="6520245" y="2453185"/>
              <a:ext cx="334820" cy="218734"/>
            </a:xfrm>
            <a:custGeom>
              <a:avLst/>
              <a:gdLst/>
              <a:ahLst/>
              <a:cxnLst/>
              <a:rect l="l" t="t" r="r" b="b"/>
              <a:pathLst>
                <a:path w="4136" h="2702" extrusionOk="0">
                  <a:moveTo>
                    <a:pt x="423" y="0"/>
                  </a:moveTo>
                  <a:cubicBezTo>
                    <a:pt x="187" y="0"/>
                    <a:pt x="0" y="187"/>
                    <a:pt x="0" y="422"/>
                  </a:cubicBezTo>
                  <a:cubicBezTo>
                    <a:pt x="0" y="560"/>
                    <a:pt x="69" y="688"/>
                    <a:pt x="168" y="767"/>
                  </a:cubicBezTo>
                  <a:cubicBezTo>
                    <a:pt x="69" y="835"/>
                    <a:pt x="0" y="963"/>
                    <a:pt x="0" y="1100"/>
                  </a:cubicBezTo>
                  <a:cubicBezTo>
                    <a:pt x="0" y="1238"/>
                    <a:pt x="69" y="1356"/>
                    <a:pt x="168" y="1434"/>
                  </a:cubicBezTo>
                  <a:cubicBezTo>
                    <a:pt x="69" y="1513"/>
                    <a:pt x="0" y="1640"/>
                    <a:pt x="0" y="1778"/>
                  </a:cubicBezTo>
                  <a:cubicBezTo>
                    <a:pt x="0" y="2004"/>
                    <a:pt x="187" y="2201"/>
                    <a:pt x="423" y="2201"/>
                  </a:cubicBezTo>
                  <a:lnTo>
                    <a:pt x="914" y="2201"/>
                  </a:lnTo>
                  <a:cubicBezTo>
                    <a:pt x="836" y="2240"/>
                    <a:pt x="777" y="2328"/>
                    <a:pt x="777" y="2436"/>
                  </a:cubicBezTo>
                  <a:cubicBezTo>
                    <a:pt x="777" y="2583"/>
                    <a:pt x="895" y="2701"/>
                    <a:pt x="1041" y="2701"/>
                  </a:cubicBezTo>
                  <a:lnTo>
                    <a:pt x="3104" y="2701"/>
                  </a:lnTo>
                  <a:cubicBezTo>
                    <a:pt x="3252" y="2701"/>
                    <a:pt x="3370" y="2583"/>
                    <a:pt x="3370" y="2436"/>
                  </a:cubicBezTo>
                  <a:cubicBezTo>
                    <a:pt x="3370" y="2328"/>
                    <a:pt x="3311" y="2240"/>
                    <a:pt x="3222" y="2201"/>
                  </a:cubicBezTo>
                  <a:lnTo>
                    <a:pt x="3713" y="2201"/>
                  </a:lnTo>
                  <a:cubicBezTo>
                    <a:pt x="3949" y="2201"/>
                    <a:pt x="4136" y="2004"/>
                    <a:pt x="4136" y="1778"/>
                  </a:cubicBezTo>
                  <a:cubicBezTo>
                    <a:pt x="4136" y="1640"/>
                    <a:pt x="4077" y="1513"/>
                    <a:pt x="3968" y="1434"/>
                  </a:cubicBezTo>
                  <a:cubicBezTo>
                    <a:pt x="4077" y="1356"/>
                    <a:pt x="4136" y="1238"/>
                    <a:pt x="4136" y="1100"/>
                  </a:cubicBezTo>
                  <a:cubicBezTo>
                    <a:pt x="4136" y="963"/>
                    <a:pt x="4077" y="835"/>
                    <a:pt x="3968" y="767"/>
                  </a:cubicBezTo>
                  <a:cubicBezTo>
                    <a:pt x="4077" y="688"/>
                    <a:pt x="4136" y="560"/>
                    <a:pt x="4136" y="422"/>
                  </a:cubicBezTo>
                  <a:cubicBezTo>
                    <a:pt x="4136" y="187"/>
                    <a:pt x="3949" y="0"/>
                    <a:pt x="3713"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9;p26">
              <a:extLst>
                <a:ext uri="{FF2B5EF4-FFF2-40B4-BE49-F238E27FC236}">
                  <a16:creationId xmlns:a16="http://schemas.microsoft.com/office/drawing/2014/main" id="{D7C6BF16-B76B-4A3E-A86F-025FAB112E9C}"/>
                </a:ext>
              </a:extLst>
            </p:cNvPr>
            <p:cNvSpPr/>
            <p:nvPr/>
          </p:nvSpPr>
          <p:spPr>
            <a:xfrm>
              <a:off x="6672925" y="1865539"/>
              <a:ext cx="29467" cy="146362"/>
            </a:xfrm>
            <a:custGeom>
              <a:avLst/>
              <a:gdLst/>
              <a:ahLst/>
              <a:cxnLst/>
              <a:rect l="l" t="t" r="r" b="b"/>
              <a:pathLst>
                <a:path w="364" h="1808" extrusionOk="0">
                  <a:moveTo>
                    <a:pt x="187" y="1"/>
                  </a:moveTo>
                  <a:cubicBezTo>
                    <a:pt x="89" y="1"/>
                    <a:pt x="0" y="79"/>
                    <a:pt x="0" y="178"/>
                  </a:cubicBezTo>
                  <a:lnTo>
                    <a:pt x="0" y="1631"/>
                  </a:lnTo>
                  <a:cubicBezTo>
                    <a:pt x="0" y="1729"/>
                    <a:pt x="89" y="1808"/>
                    <a:pt x="187" y="1808"/>
                  </a:cubicBezTo>
                  <a:cubicBezTo>
                    <a:pt x="285" y="1808"/>
                    <a:pt x="364" y="1729"/>
                    <a:pt x="364" y="1631"/>
                  </a:cubicBezTo>
                  <a:lnTo>
                    <a:pt x="364" y="178"/>
                  </a:lnTo>
                  <a:cubicBezTo>
                    <a:pt x="364" y="79"/>
                    <a:pt x="285" y="1"/>
                    <a:pt x="187"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0;p26">
              <a:extLst>
                <a:ext uri="{FF2B5EF4-FFF2-40B4-BE49-F238E27FC236}">
                  <a16:creationId xmlns:a16="http://schemas.microsoft.com/office/drawing/2014/main" id="{350AB0F3-6CD5-40E1-97B9-3AB5FD380FF2}"/>
                </a:ext>
              </a:extLst>
            </p:cNvPr>
            <p:cNvSpPr/>
            <p:nvPr/>
          </p:nvSpPr>
          <p:spPr>
            <a:xfrm>
              <a:off x="6858959" y="1975879"/>
              <a:ext cx="114548" cy="112362"/>
            </a:xfrm>
            <a:custGeom>
              <a:avLst/>
              <a:gdLst/>
              <a:ahLst/>
              <a:cxnLst/>
              <a:rect l="l" t="t" r="r" b="b"/>
              <a:pathLst>
                <a:path w="1415" h="1388" extrusionOk="0">
                  <a:moveTo>
                    <a:pt x="1218" y="1"/>
                  </a:moveTo>
                  <a:cubicBezTo>
                    <a:pt x="1172" y="1"/>
                    <a:pt x="1125" y="18"/>
                    <a:pt x="1091" y="52"/>
                  </a:cubicBezTo>
                  <a:lnTo>
                    <a:pt x="70" y="1074"/>
                  </a:lnTo>
                  <a:cubicBezTo>
                    <a:pt x="0" y="1152"/>
                    <a:pt x="0" y="1261"/>
                    <a:pt x="70" y="1329"/>
                  </a:cubicBezTo>
                  <a:cubicBezTo>
                    <a:pt x="104" y="1368"/>
                    <a:pt x="150" y="1388"/>
                    <a:pt x="197" y="1388"/>
                  </a:cubicBezTo>
                  <a:cubicBezTo>
                    <a:pt x="244" y="1388"/>
                    <a:pt x="290" y="1368"/>
                    <a:pt x="325" y="1329"/>
                  </a:cubicBezTo>
                  <a:lnTo>
                    <a:pt x="1346" y="307"/>
                  </a:lnTo>
                  <a:cubicBezTo>
                    <a:pt x="1415" y="239"/>
                    <a:pt x="1415" y="131"/>
                    <a:pt x="1346" y="52"/>
                  </a:cubicBezTo>
                  <a:cubicBezTo>
                    <a:pt x="1312" y="18"/>
                    <a:pt x="1265" y="1"/>
                    <a:pt x="1218"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p26">
              <a:extLst>
                <a:ext uri="{FF2B5EF4-FFF2-40B4-BE49-F238E27FC236}">
                  <a16:creationId xmlns:a16="http://schemas.microsoft.com/office/drawing/2014/main" id="{2B7F2DAC-F8EA-4D1D-B786-284662885278}"/>
                </a:ext>
              </a:extLst>
            </p:cNvPr>
            <p:cNvSpPr/>
            <p:nvPr/>
          </p:nvSpPr>
          <p:spPr>
            <a:xfrm>
              <a:off x="6932142" y="2238495"/>
              <a:ext cx="146362" cy="29467"/>
            </a:xfrm>
            <a:custGeom>
              <a:avLst/>
              <a:gdLst/>
              <a:ahLst/>
              <a:cxnLst/>
              <a:rect l="l" t="t" r="r" b="b"/>
              <a:pathLst>
                <a:path w="1808" h="364" extrusionOk="0">
                  <a:moveTo>
                    <a:pt x="177" y="1"/>
                  </a:moveTo>
                  <a:cubicBezTo>
                    <a:pt x="79" y="1"/>
                    <a:pt x="0" y="79"/>
                    <a:pt x="0" y="177"/>
                  </a:cubicBezTo>
                  <a:cubicBezTo>
                    <a:pt x="0" y="276"/>
                    <a:pt x="79" y="364"/>
                    <a:pt x="177" y="364"/>
                  </a:cubicBezTo>
                  <a:lnTo>
                    <a:pt x="1621" y="364"/>
                  </a:lnTo>
                  <a:cubicBezTo>
                    <a:pt x="1719" y="364"/>
                    <a:pt x="1807" y="276"/>
                    <a:pt x="1807" y="177"/>
                  </a:cubicBezTo>
                  <a:cubicBezTo>
                    <a:pt x="1807" y="79"/>
                    <a:pt x="1719" y="1"/>
                    <a:pt x="162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2;p26">
              <a:extLst>
                <a:ext uri="{FF2B5EF4-FFF2-40B4-BE49-F238E27FC236}">
                  <a16:creationId xmlns:a16="http://schemas.microsoft.com/office/drawing/2014/main" id="{E640BAC1-27CC-46E4-8581-F9C4D2394D15}"/>
                </a:ext>
              </a:extLst>
            </p:cNvPr>
            <p:cNvSpPr/>
            <p:nvPr/>
          </p:nvSpPr>
          <p:spPr>
            <a:xfrm>
              <a:off x="6401808" y="1975879"/>
              <a:ext cx="115357" cy="112362"/>
            </a:xfrm>
            <a:custGeom>
              <a:avLst/>
              <a:gdLst/>
              <a:ahLst/>
              <a:cxnLst/>
              <a:rect l="l" t="t" r="r" b="b"/>
              <a:pathLst>
                <a:path w="1425" h="1388" extrusionOk="0">
                  <a:moveTo>
                    <a:pt x="201" y="1"/>
                  </a:moveTo>
                  <a:cubicBezTo>
                    <a:pt x="155" y="1"/>
                    <a:pt x="108" y="18"/>
                    <a:pt x="69" y="52"/>
                  </a:cubicBezTo>
                  <a:cubicBezTo>
                    <a:pt x="0" y="131"/>
                    <a:pt x="0" y="239"/>
                    <a:pt x="69" y="307"/>
                  </a:cubicBezTo>
                  <a:lnTo>
                    <a:pt x="1090" y="1329"/>
                  </a:lnTo>
                  <a:cubicBezTo>
                    <a:pt x="1129" y="1368"/>
                    <a:pt x="1176" y="1388"/>
                    <a:pt x="1223" y="1388"/>
                  </a:cubicBezTo>
                  <a:cubicBezTo>
                    <a:pt x="1270" y="1388"/>
                    <a:pt x="1316" y="1368"/>
                    <a:pt x="1356" y="1329"/>
                  </a:cubicBezTo>
                  <a:cubicBezTo>
                    <a:pt x="1424" y="1261"/>
                    <a:pt x="1424" y="1152"/>
                    <a:pt x="1356" y="1074"/>
                  </a:cubicBezTo>
                  <a:lnTo>
                    <a:pt x="334" y="52"/>
                  </a:lnTo>
                  <a:cubicBezTo>
                    <a:pt x="295" y="18"/>
                    <a:pt x="248" y="1"/>
                    <a:pt x="20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3;p26">
              <a:extLst>
                <a:ext uri="{FF2B5EF4-FFF2-40B4-BE49-F238E27FC236}">
                  <a16:creationId xmlns:a16="http://schemas.microsoft.com/office/drawing/2014/main" id="{8FA8D40E-4B39-4A90-A4DD-9B03535CE5AD}"/>
                </a:ext>
              </a:extLst>
            </p:cNvPr>
            <p:cNvSpPr/>
            <p:nvPr/>
          </p:nvSpPr>
          <p:spPr>
            <a:xfrm>
              <a:off x="6297619" y="2238495"/>
              <a:ext cx="146362" cy="29467"/>
            </a:xfrm>
            <a:custGeom>
              <a:avLst/>
              <a:gdLst/>
              <a:ahLst/>
              <a:cxnLst/>
              <a:rect l="l" t="t" r="r" b="b"/>
              <a:pathLst>
                <a:path w="1808" h="364" extrusionOk="0">
                  <a:moveTo>
                    <a:pt x="177" y="1"/>
                  </a:moveTo>
                  <a:cubicBezTo>
                    <a:pt x="79" y="1"/>
                    <a:pt x="0" y="79"/>
                    <a:pt x="0" y="177"/>
                  </a:cubicBezTo>
                  <a:cubicBezTo>
                    <a:pt x="0" y="276"/>
                    <a:pt x="79" y="364"/>
                    <a:pt x="177" y="364"/>
                  </a:cubicBezTo>
                  <a:lnTo>
                    <a:pt x="1621" y="364"/>
                  </a:lnTo>
                  <a:cubicBezTo>
                    <a:pt x="1719" y="364"/>
                    <a:pt x="1807" y="276"/>
                    <a:pt x="1807" y="177"/>
                  </a:cubicBezTo>
                  <a:cubicBezTo>
                    <a:pt x="1807" y="79"/>
                    <a:pt x="1719" y="1"/>
                    <a:pt x="1621" y="1"/>
                  </a:cubicBezTo>
                  <a:close/>
                </a:path>
              </a:pathLst>
            </a:custGeom>
            <a:solidFill>
              <a:srgbClr val="00BD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4;p26">
              <a:extLst>
                <a:ext uri="{FF2B5EF4-FFF2-40B4-BE49-F238E27FC236}">
                  <a16:creationId xmlns:a16="http://schemas.microsoft.com/office/drawing/2014/main" id="{BC62F830-0197-4AE2-8D4A-9B3CD6CF9904}"/>
                </a:ext>
              </a:extLst>
            </p:cNvPr>
            <p:cNvSpPr/>
            <p:nvPr/>
          </p:nvSpPr>
          <p:spPr>
            <a:xfrm>
              <a:off x="5823710" y="2952510"/>
              <a:ext cx="1728660" cy="1681707"/>
            </a:xfrm>
            <a:custGeom>
              <a:avLst/>
              <a:gdLst/>
              <a:ahLst/>
              <a:cxnLst/>
              <a:rect l="l" t="t" r="r" b="b"/>
              <a:pathLst>
                <a:path w="21354" h="20774" extrusionOk="0">
                  <a:moveTo>
                    <a:pt x="1906" y="1"/>
                  </a:moveTo>
                  <a:lnTo>
                    <a:pt x="1906" y="4617"/>
                  </a:lnTo>
                  <a:cubicBezTo>
                    <a:pt x="855" y="4626"/>
                    <a:pt x="0" y="5481"/>
                    <a:pt x="0" y="6542"/>
                  </a:cubicBezTo>
                  <a:cubicBezTo>
                    <a:pt x="0" y="7603"/>
                    <a:pt x="855" y="8457"/>
                    <a:pt x="1906" y="8467"/>
                  </a:cubicBezTo>
                  <a:lnTo>
                    <a:pt x="1906" y="13221"/>
                  </a:lnTo>
                  <a:cubicBezTo>
                    <a:pt x="1906" y="17385"/>
                    <a:pt x="5285" y="20773"/>
                    <a:pt x="9459" y="20773"/>
                  </a:cubicBezTo>
                  <a:lnTo>
                    <a:pt x="11885" y="20773"/>
                  </a:lnTo>
                  <a:cubicBezTo>
                    <a:pt x="16049" y="20773"/>
                    <a:pt x="19428" y="17385"/>
                    <a:pt x="19428" y="13221"/>
                  </a:cubicBezTo>
                  <a:lnTo>
                    <a:pt x="19428" y="8467"/>
                  </a:lnTo>
                  <a:cubicBezTo>
                    <a:pt x="20489" y="8467"/>
                    <a:pt x="21353" y="7603"/>
                    <a:pt x="21353" y="6542"/>
                  </a:cubicBezTo>
                  <a:cubicBezTo>
                    <a:pt x="21353" y="5481"/>
                    <a:pt x="20489" y="4617"/>
                    <a:pt x="19428" y="4617"/>
                  </a:cubicBezTo>
                  <a:lnTo>
                    <a:pt x="19428" y="1"/>
                  </a:ln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175;p26">
              <a:extLst>
                <a:ext uri="{FF2B5EF4-FFF2-40B4-BE49-F238E27FC236}">
                  <a16:creationId xmlns:a16="http://schemas.microsoft.com/office/drawing/2014/main" id="{8BBC7394-827B-47C6-81ED-F05F42BBA71F}"/>
                </a:ext>
              </a:extLst>
            </p:cNvPr>
            <p:cNvSpPr/>
            <p:nvPr/>
          </p:nvSpPr>
          <p:spPr>
            <a:xfrm>
              <a:off x="6536921" y="3400105"/>
              <a:ext cx="300658" cy="475596"/>
            </a:xfrm>
            <a:custGeom>
              <a:avLst/>
              <a:gdLst/>
              <a:ahLst/>
              <a:cxnLst/>
              <a:rect l="l" t="t" r="r" b="b"/>
              <a:pathLst>
                <a:path w="3714" h="5875" extrusionOk="0">
                  <a:moveTo>
                    <a:pt x="1071" y="1"/>
                  </a:moveTo>
                  <a:lnTo>
                    <a:pt x="1071" y="4490"/>
                  </a:lnTo>
                  <a:lnTo>
                    <a:pt x="689" y="4490"/>
                  </a:lnTo>
                  <a:cubicBezTo>
                    <a:pt x="305" y="4490"/>
                    <a:pt x="1" y="4804"/>
                    <a:pt x="1" y="5187"/>
                  </a:cubicBezTo>
                  <a:cubicBezTo>
                    <a:pt x="1" y="5560"/>
                    <a:pt x="305" y="5874"/>
                    <a:pt x="689" y="5874"/>
                  </a:cubicBezTo>
                  <a:lnTo>
                    <a:pt x="3026" y="5874"/>
                  </a:lnTo>
                  <a:cubicBezTo>
                    <a:pt x="3409" y="5874"/>
                    <a:pt x="3714" y="5560"/>
                    <a:pt x="3714" y="5187"/>
                  </a:cubicBezTo>
                  <a:cubicBezTo>
                    <a:pt x="3714" y="4804"/>
                    <a:pt x="3409" y="4490"/>
                    <a:pt x="3026" y="4490"/>
                  </a:cubicBezTo>
                  <a:lnTo>
                    <a:pt x="2643" y="4490"/>
                  </a:lnTo>
                  <a:lnTo>
                    <a:pt x="2643" y="1"/>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6;p26">
              <a:extLst>
                <a:ext uri="{FF2B5EF4-FFF2-40B4-BE49-F238E27FC236}">
                  <a16:creationId xmlns:a16="http://schemas.microsoft.com/office/drawing/2014/main" id="{40A8C795-C1B2-4C39-90E5-B6249E4E5600}"/>
                </a:ext>
              </a:extLst>
            </p:cNvPr>
            <p:cNvSpPr/>
            <p:nvPr/>
          </p:nvSpPr>
          <p:spPr>
            <a:xfrm>
              <a:off x="6470134" y="4161883"/>
              <a:ext cx="434229" cy="42257"/>
            </a:xfrm>
            <a:custGeom>
              <a:avLst/>
              <a:gdLst/>
              <a:ahLst/>
              <a:cxnLst/>
              <a:rect l="l" t="t" r="r" b="b"/>
              <a:pathLst>
                <a:path w="5364" h="522" extrusionOk="0">
                  <a:moveTo>
                    <a:pt x="1" y="0"/>
                  </a:moveTo>
                  <a:lnTo>
                    <a:pt x="1" y="521"/>
                  </a:lnTo>
                  <a:lnTo>
                    <a:pt x="5364" y="521"/>
                  </a:lnTo>
                  <a:lnTo>
                    <a:pt x="5364" y="0"/>
                  </a:lnTo>
                  <a:close/>
                </a:path>
              </a:pathLst>
            </a:custGeom>
            <a:solidFill>
              <a:srgbClr val="00AB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7;p26">
              <a:extLst>
                <a:ext uri="{FF2B5EF4-FFF2-40B4-BE49-F238E27FC236}">
                  <a16:creationId xmlns:a16="http://schemas.microsoft.com/office/drawing/2014/main" id="{44D9CD90-3E89-4102-ABC2-715955CF7B62}"/>
                </a:ext>
              </a:extLst>
            </p:cNvPr>
            <p:cNvSpPr/>
            <p:nvPr/>
          </p:nvSpPr>
          <p:spPr>
            <a:xfrm>
              <a:off x="7016416" y="3266531"/>
              <a:ext cx="164657" cy="164738"/>
            </a:xfrm>
            <a:custGeom>
              <a:avLst/>
              <a:gdLst/>
              <a:ahLst/>
              <a:cxnLst/>
              <a:rect l="l" t="t" r="r" b="b"/>
              <a:pathLst>
                <a:path w="2034" h="2035" extrusionOk="0">
                  <a:moveTo>
                    <a:pt x="1022" y="1"/>
                  </a:moveTo>
                  <a:cubicBezTo>
                    <a:pt x="462" y="1"/>
                    <a:pt x="0" y="453"/>
                    <a:pt x="0" y="1022"/>
                  </a:cubicBezTo>
                  <a:cubicBezTo>
                    <a:pt x="0" y="1582"/>
                    <a:pt x="462" y="2034"/>
                    <a:pt x="1022" y="2034"/>
                  </a:cubicBezTo>
                  <a:cubicBezTo>
                    <a:pt x="1582" y="2034"/>
                    <a:pt x="2034" y="1582"/>
                    <a:pt x="2034" y="1022"/>
                  </a:cubicBezTo>
                  <a:cubicBezTo>
                    <a:pt x="2034" y="453"/>
                    <a:pt x="1582" y="1"/>
                    <a:pt x="102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8;p26">
              <a:extLst>
                <a:ext uri="{FF2B5EF4-FFF2-40B4-BE49-F238E27FC236}">
                  <a16:creationId xmlns:a16="http://schemas.microsoft.com/office/drawing/2014/main" id="{F5980464-3B29-47A4-A16F-280476E64D78}"/>
                </a:ext>
              </a:extLst>
            </p:cNvPr>
            <p:cNvSpPr/>
            <p:nvPr/>
          </p:nvSpPr>
          <p:spPr>
            <a:xfrm>
              <a:off x="6193430" y="3266531"/>
              <a:ext cx="164657" cy="164738"/>
            </a:xfrm>
            <a:custGeom>
              <a:avLst/>
              <a:gdLst/>
              <a:ahLst/>
              <a:cxnLst/>
              <a:rect l="l" t="t" r="r" b="b"/>
              <a:pathLst>
                <a:path w="2034" h="2035" extrusionOk="0">
                  <a:moveTo>
                    <a:pt x="1012" y="1"/>
                  </a:moveTo>
                  <a:cubicBezTo>
                    <a:pt x="453" y="1"/>
                    <a:pt x="1" y="453"/>
                    <a:pt x="1" y="1022"/>
                  </a:cubicBezTo>
                  <a:cubicBezTo>
                    <a:pt x="1" y="1582"/>
                    <a:pt x="453" y="2034"/>
                    <a:pt x="1012" y="2034"/>
                  </a:cubicBezTo>
                  <a:cubicBezTo>
                    <a:pt x="1582" y="2034"/>
                    <a:pt x="2034" y="1582"/>
                    <a:pt x="2034" y="1022"/>
                  </a:cubicBezTo>
                  <a:cubicBezTo>
                    <a:pt x="2034" y="453"/>
                    <a:pt x="1582" y="1"/>
                    <a:pt x="1012" y="1"/>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9;p26">
              <a:extLst>
                <a:ext uri="{FF2B5EF4-FFF2-40B4-BE49-F238E27FC236}">
                  <a16:creationId xmlns:a16="http://schemas.microsoft.com/office/drawing/2014/main" id="{1F541769-EA9F-4750-92BE-8063BEEE60D3}"/>
                </a:ext>
              </a:extLst>
            </p:cNvPr>
            <p:cNvSpPr/>
            <p:nvPr/>
          </p:nvSpPr>
          <p:spPr>
            <a:xfrm>
              <a:off x="6602899" y="4344758"/>
              <a:ext cx="170243" cy="248119"/>
            </a:xfrm>
            <a:custGeom>
              <a:avLst/>
              <a:gdLst/>
              <a:ahLst/>
              <a:cxnLst/>
              <a:rect l="l" t="t" r="r" b="b"/>
              <a:pathLst>
                <a:path w="2103" h="3065" extrusionOk="0">
                  <a:moveTo>
                    <a:pt x="1052" y="0"/>
                  </a:moveTo>
                  <a:cubicBezTo>
                    <a:pt x="472" y="0"/>
                    <a:pt x="1" y="472"/>
                    <a:pt x="1" y="1051"/>
                  </a:cubicBezTo>
                  <a:lnTo>
                    <a:pt x="1" y="2014"/>
                  </a:lnTo>
                  <a:cubicBezTo>
                    <a:pt x="1" y="2593"/>
                    <a:pt x="472" y="3065"/>
                    <a:pt x="1052" y="3065"/>
                  </a:cubicBezTo>
                  <a:cubicBezTo>
                    <a:pt x="1631" y="3065"/>
                    <a:pt x="2103" y="2593"/>
                    <a:pt x="2103" y="2014"/>
                  </a:cubicBezTo>
                  <a:lnTo>
                    <a:pt x="2103" y="1051"/>
                  </a:lnTo>
                  <a:cubicBezTo>
                    <a:pt x="2103" y="472"/>
                    <a:pt x="1631" y="0"/>
                    <a:pt x="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0;p26">
              <a:extLst>
                <a:ext uri="{FF2B5EF4-FFF2-40B4-BE49-F238E27FC236}">
                  <a16:creationId xmlns:a16="http://schemas.microsoft.com/office/drawing/2014/main" id="{2929D419-0F90-4658-8571-C3462C4E2743}"/>
                </a:ext>
              </a:extLst>
            </p:cNvPr>
            <p:cNvSpPr/>
            <p:nvPr/>
          </p:nvSpPr>
          <p:spPr>
            <a:xfrm>
              <a:off x="6144939" y="3059045"/>
              <a:ext cx="261719" cy="96253"/>
            </a:xfrm>
            <a:custGeom>
              <a:avLst/>
              <a:gdLst/>
              <a:ahLst/>
              <a:cxnLst/>
              <a:rect l="l" t="t" r="r" b="b"/>
              <a:pathLst>
                <a:path w="3233" h="1189" extrusionOk="0">
                  <a:moveTo>
                    <a:pt x="590" y="1"/>
                  </a:moveTo>
                  <a:cubicBezTo>
                    <a:pt x="266" y="1"/>
                    <a:pt x="0" y="265"/>
                    <a:pt x="0" y="599"/>
                  </a:cubicBezTo>
                  <a:cubicBezTo>
                    <a:pt x="0" y="924"/>
                    <a:pt x="266" y="1189"/>
                    <a:pt x="590" y="1189"/>
                  </a:cubicBezTo>
                  <a:lnTo>
                    <a:pt x="2643" y="1189"/>
                  </a:lnTo>
                  <a:cubicBezTo>
                    <a:pt x="2967" y="1189"/>
                    <a:pt x="3232" y="924"/>
                    <a:pt x="3232" y="599"/>
                  </a:cubicBezTo>
                  <a:cubicBezTo>
                    <a:pt x="3232" y="265"/>
                    <a:pt x="2967" y="1"/>
                    <a:pt x="2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81;p26">
              <a:extLst>
                <a:ext uri="{FF2B5EF4-FFF2-40B4-BE49-F238E27FC236}">
                  <a16:creationId xmlns:a16="http://schemas.microsoft.com/office/drawing/2014/main" id="{70A7F355-BF36-4CA7-93E4-DC931141BD5C}"/>
                </a:ext>
              </a:extLst>
            </p:cNvPr>
            <p:cNvSpPr/>
            <p:nvPr/>
          </p:nvSpPr>
          <p:spPr>
            <a:xfrm>
              <a:off x="6967924" y="3059045"/>
              <a:ext cx="261638" cy="96253"/>
            </a:xfrm>
            <a:custGeom>
              <a:avLst/>
              <a:gdLst/>
              <a:ahLst/>
              <a:cxnLst/>
              <a:rect l="l" t="t" r="r" b="b"/>
              <a:pathLst>
                <a:path w="3232" h="1189" extrusionOk="0">
                  <a:moveTo>
                    <a:pt x="590" y="1"/>
                  </a:moveTo>
                  <a:cubicBezTo>
                    <a:pt x="265" y="1"/>
                    <a:pt x="0" y="265"/>
                    <a:pt x="0" y="599"/>
                  </a:cubicBezTo>
                  <a:cubicBezTo>
                    <a:pt x="0" y="924"/>
                    <a:pt x="265" y="1189"/>
                    <a:pt x="590" y="1189"/>
                  </a:cubicBezTo>
                  <a:lnTo>
                    <a:pt x="2642" y="1189"/>
                  </a:lnTo>
                  <a:cubicBezTo>
                    <a:pt x="2967" y="1189"/>
                    <a:pt x="3231" y="924"/>
                    <a:pt x="3231" y="599"/>
                  </a:cubicBezTo>
                  <a:cubicBezTo>
                    <a:pt x="3231" y="265"/>
                    <a:pt x="2967" y="1"/>
                    <a:pt x="2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2;p26">
              <a:extLst>
                <a:ext uri="{FF2B5EF4-FFF2-40B4-BE49-F238E27FC236}">
                  <a16:creationId xmlns:a16="http://schemas.microsoft.com/office/drawing/2014/main" id="{BAD4BF0A-ACFC-4589-A7DA-FC60208341B6}"/>
                </a:ext>
              </a:extLst>
            </p:cNvPr>
            <p:cNvSpPr/>
            <p:nvPr/>
          </p:nvSpPr>
          <p:spPr>
            <a:xfrm>
              <a:off x="5977929" y="864542"/>
              <a:ext cx="1418531" cy="853158"/>
            </a:xfrm>
            <a:custGeom>
              <a:avLst/>
              <a:gdLst/>
              <a:ahLst/>
              <a:cxnLst/>
              <a:rect l="l" t="t" r="r" b="b"/>
              <a:pathLst>
                <a:path w="17523" h="10539" extrusionOk="0">
                  <a:moveTo>
                    <a:pt x="7554" y="0"/>
                  </a:moveTo>
                  <a:cubicBezTo>
                    <a:pt x="3380" y="0"/>
                    <a:pt x="1" y="3379"/>
                    <a:pt x="1" y="7553"/>
                  </a:cubicBezTo>
                  <a:lnTo>
                    <a:pt x="1" y="10539"/>
                  </a:lnTo>
                  <a:lnTo>
                    <a:pt x="17523" y="10539"/>
                  </a:lnTo>
                  <a:lnTo>
                    <a:pt x="17523" y="7553"/>
                  </a:lnTo>
                  <a:cubicBezTo>
                    <a:pt x="17523" y="3379"/>
                    <a:pt x="14144" y="0"/>
                    <a:pt x="9980"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83;p26">
              <a:extLst>
                <a:ext uri="{FF2B5EF4-FFF2-40B4-BE49-F238E27FC236}">
                  <a16:creationId xmlns:a16="http://schemas.microsoft.com/office/drawing/2014/main" id="{D34B91D8-2635-4B16-90F5-ED643ECDE6D8}"/>
                </a:ext>
              </a:extLst>
            </p:cNvPr>
            <p:cNvSpPr/>
            <p:nvPr/>
          </p:nvSpPr>
          <p:spPr>
            <a:xfrm>
              <a:off x="5880541" y="539997"/>
              <a:ext cx="1629898" cy="1055378"/>
            </a:xfrm>
            <a:custGeom>
              <a:avLst/>
              <a:gdLst/>
              <a:ahLst/>
              <a:cxnLst/>
              <a:rect l="l" t="t" r="r" b="b"/>
              <a:pathLst>
                <a:path w="20134" h="13037" extrusionOk="0">
                  <a:moveTo>
                    <a:pt x="11625" y="0"/>
                  </a:moveTo>
                  <a:cubicBezTo>
                    <a:pt x="11184" y="0"/>
                    <a:pt x="10721" y="586"/>
                    <a:pt x="10476" y="1053"/>
                  </a:cubicBezTo>
                  <a:cubicBezTo>
                    <a:pt x="10289" y="1426"/>
                    <a:pt x="10152" y="1888"/>
                    <a:pt x="10093" y="2340"/>
                  </a:cubicBezTo>
                  <a:lnTo>
                    <a:pt x="9759" y="2340"/>
                  </a:lnTo>
                  <a:cubicBezTo>
                    <a:pt x="9276" y="1382"/>
                    <a:pt x="8345" y="227"/>
                    <a:pt x="7840" y="227"/>
                  </a:cubicBezTo>
                  <a:cubicBezTo>
                    <a:pt x="7770" y="227"/>
                    <a:pt x="7708" y="249"/>
                    <a:pt x="7657" y="297"/>
                  </a:cubicBezTo>
                  <a:cubicBezTo>
                    <a:pt x="7195" y="719"/>
                    <a:pt x="8246" y="1495"/>
                    <a:pt x="9042" y="2359"/>
                  </a:cubicBezTo>
                  <a:cubicBezTo>
                    <a:pt x="7363" y="2408"/>
                    <a:pt x="5477" y="2605"/>
                    <a:pt x="4180" y="3106"/>
                  </a:cubicBezTo>
                  <a:cubicBezTo>
                    <a:pt x="1695" y="4068"/>
                    <a:pt x="1204" y="6308"/>
                    <a:pt x="811" y="7329"/>
                  </a:cubicBezTo>
                  <a:cubicBezTo>
                    <a:pt x="379" y="8429"/>
                    <a:pt x="123" y="10276"/>
                    <a:pt x="55" y="11454"/>
                  </a:cubicBezTo>
                  <a:cubicBezTo>
                    <a:pt x="0" y="12454"/>
                    <a:pt x="287" y="13037"/>
                    <a:pt x="1082" y="13037"/>
                  </a:cubicBezTo>
                  <a:cubicBezTo>
                    <a:pt x="1288" y="13037"/>
                    <a:pt x="1527" y="12998"/>
                    <a:pt x="1803" y="12917"/>
                  </a:cubicBezTo>
                  <a:cubicBezTo>
                    <a:pt x="2952" y="12584"/>
                    <a:pt x="3355" y="11769"/>
                    <a:pt x="4288" y="10953"/>
                  </a:cubicBezTo>
                  <a:lnTo>
                    <a:pt x="4288" y="10953"/>
                  </a:lnTo>
                  <a:cubicBezTo>
                    <a:pt x="4465" y="11876"/>
                    <a:pt x="4111" y="13006"/>
                    <a:pt x="5702" y="13006"/>
                  </a:cubicBezTo>
                  <a:cubicBezTo>
                    <a:pt x="7638" y="13006"/>
                    <a:pt x="8138" y="11562"/>
                    <a:pt x="9101" y="10010"/>
                  </a:cubicBezTo>
                  <a:cubicBezTo>
                    <a:pt x="9484" y="11051"/>
                    <a:pt x="9611" y="12426"/>
                    <a:pt x="10839" y="12456"/>
                  </a:cubicBezTo>
                  <a:cubicBezTo>
                    <a:pt x="10860" y="12457"/>
                    <a:pt x="10880" y="12457"/>
                    <a:pt x="10901" y="12457"/>
                  </a:cubicBezTo>
                  <a:cubicBezTo>
                    <a:pt x="12055" y="12457"/>
                    <a:pt x="12546" y="11650"/>
                    <a:pt x="12990" y="11071"/>
                  </a:cubicBezTo>
                  <a:cubicBezTo>
                    <a:pt x="13344" y="10610"/>
                    <a:pt x="13481" y="10020"/>
                    <a:pt x="13776" y="9539"/>
                  </a:cubicBezTo>
                  <a:cubicBezTo>
                    <a:pt x="14120" y="10099"/>
                    <a:pt x="14326" y="10590"/>
                    <a:pt x="14660" y="10983"/>
                  </a:cubicBezTo>
                  <a:cubicBezTo>
                    <a:pt x="15092" y="11513"/>
                    <a:pt x="15691" y="12210"/>
                    <a:pt x="16418" y="12240"/>
                  </a:cubicBezTo>
                  <a:cubicBezTo>
                    <a:pt x="16452" y="12242"/>
                    <a:pt x="16484" y="12243"/>
                    <a:pt x="16516" y="12243"/>
                  </a:cubicBezTo>
                  <a:cubicBezTo>
                    <a:pt x="17700" y="12243"/>
                    <a:pt x="17433" y="11010"/>
                    <a:pt x="17558" y="10207"/>
                  </a:cubicBezTo>
                  <a:lnTo>
                    <a:pt x="17558" y="10207"/>
                  </a:lnTo>
                  <a:cubicBezTo>
                    <a:pt x="18009" y="10757"/>
                    <a:pt x="18255" y="11769"/>
                    <a:pt x="19109" y="11828"/>
                  </a:cubicBezTo>
                  <a:cubicBezTo>
                    <a:pt x="19137" y="11829"/>
                    <a:pt x="19164" y="11830"/>
                    <a:pt x="19189" y="11830"/>
                  </a:cubicBezTo>
                  <a:cubicBezTo>
                    <a:pt x="20133" y="11830"/>
                    <a:pt x="19822" y="10632"/>
                    <a:pt x="19688" y="10010"/>
                  </a:cubicBezTo>
                  <a:cubicBezTo>
                    <a:pt x="19267" y="7997"/>
                    <a:pt x="19138" y="5944"/>
                    <a:pt x="17381" y="4137"/>
                  </a:cubicBezTo>
                  <a:cubicBezTo>
                    <a:pt x="16733" y="3459"/>
                    <a:pt x="14797" y="2664"/>
                    <a:pt x="12097" y="2428"/>
                  </a:cubicBezTo>
                  <a:cubicBezTo>
                    <a:pt x="11870" y="2399"/>
                    <a:pt x="11586" y="2389"/>
                    <a:pt x="11281" y="2369"/>
                  </a:cubicBezTo>
                  <a:cubicBezTo>
                    <a:pt x="11468" y="1750"/>
                    <a:pt x="12204" y="405"/>
                    <a:pt x="12038" y="208"/>
                  </a:cubicBezTo>
                  <a:cubicBezTo>
                    <a:pt x="11908" y="62"/>
                    <a:pt x="11768" y="0"/>
                    <a:pt x="11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26" name="!!Google Shape;226;p29"/>
          <p:cNvSpPr txBox="1">
            <a:spLocks noGrp="1"/>
          </p:cNvSpPr>
          <p:nvPr>
            <p:ph type="title"/>
          </p:nvPr>
        </p:nvSpPr>
        <p:spPr>
          <a:xfrm>
            <a:off x="2962939" y="104761"/>
            <a:ext cx="3852000" cy="82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PH" dirty="0"/>
              <a:t>I. </a:t>
            </a:r>
            <a:r>
              <a:rPr lang="en" dirty="0"/>
              <a:t>Introduction</a:t>
            </a:r>
            <a:endParaRPr dirty="0"/>
          </a:p>
        </p:txBody>
      </p:sp>
      <p:sp>
        <p:nvSpPr>
          <p:cNvPr id="227" name="Google Shape;227;p29"/>
          <p:cNvSpPr txBox="1">
            <a:spLocks noGrp="1"/>
          </p:cNvSpPr>
          <p:nvPr>
            <p:ph type="subTitle" idx="1"/>
          </p:nvPr>
        </p:nvSpPr>
        <p:spPr>
          <a:xfrm>
            <a:off x="3589734" y="2086829"/>
            <a:ext cx="5443870" cy="1235100"/>
          </a:xfrm>
          <a:prstGeom prst="rect">
            <a:avLst/>
          </a:prstGeom>
        </p:spPr>
        <p:txBody>
          <a:bodyPr spcFirstLastPara="1" wrap="square" lIns="91425" tIns="91425" rIns="91425" bIns="91425" anchor="ctr" anchorCtr="0">
            <a:noAutofit/>
          </a:bodyPr>
          <a:lstStyle/>
          <a:p>
            <a:pPr marL="171450" lvl="0" indent="-171450">
              <a:buClr>
                <a:schemeClr val="dk1"/>
              </a:buClr>
              <a:buSzPts val="1100"/>
              <a:buFont typeface="Arial" panose="020B0604020202020204" pitchFamily="34" charset="0"/>
              <a:buChar char="•"/>
            </a:pPr>
            <a:endParaRPr lang="en-PH" sz="1400" dirty="0">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400" b="1" dirty="0">
                <a:effectLst>
                  <a:outerShdw blurRad="38100" dist="38100" dir="2700000" algn="tl">
                    <a:srgbClr val="000000">
                      <a:alpha val="43137"/>
                    </a:srgbClr>
                  </a:outerShdw>
                </a:effectLst>
              </a:rPr>
              <a:t>Background of the Study: </a:t>
            </a:r>
            <a:r>
              <a:rPr lang="en-PH" sz="1400" dirty="0">
                <a:effectLst>
                  <a:outerShdw blurRad="38100" dist="38100" dir="2700000" algn="tl">
                    <a:srgbClr val="000000">
                      <a:alpha val="43137"/>
                    </a:srgbClr>
                  </a:outerShdw>
                </a:effectLst>
              </a:rPr>
              <a:t>Stress is a common experience that can have both positive and negative effects on individuals. Academic stress among Grade 12 HUMSS-A students is a significant concern as it can impact their academic performance.</a:t>
            </a:r>
          </a:p>
          <a:p>
            <a:pPr marL="171450" lvl="0" indent="-171450">
              <a:buClr>
                <a:schemeClr val="dk1"/>
              </a:buClr>
              <a:buSzPts val="1100"/>
              <a:buFont typeface="Arial" panose="020B0604020202020204" pitchFamily="34" charset="0"/>
              <a:buChar char="•"/>
            </a:pPr>
            <a:endParaRPr lang="en-PH" sz="1400" dirty="0">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400" b="1" dirty="0">
                <a:effectLst>
                  <a:outerShdw blurRad="38100" dist="38100" dir="2700000" algn="tl">
                    <a:srgbClr val="000000">
                      <a:alpha val="43137"/>
                    </a:srgbClr>
                  </a:outerShdw>
                </a:effectLst>
              </a:rPr>
              <a:t>Problem Statement: </a:t>
            </a:r>
            <a:r>
              <a:rPr lang="en-PH" sz="1400" dirty="0">
                <a:effectLst>
                  <a:outerShdw blurRad="38100" dist="38100" dir="2700000" algn="tl">
                    <a:srgbClr val="000000">
                      <a:alpha val="43137"/>
                    </a:srgbClr>
                  </a:outerShdw>
                </a:effectLst>
              </a:rPr>
              <a:t>There is a gap in knowledge regarding the specific factors contributing to stress levels among Grade 12 HUMSS-A students at </a:t>
            </a:r>
            <a:r>
              <a:rPr lang="en-PH" sz="1400" dirty="0" err="1">
                <a:effectLst>
                  <a:outerShdw blurRad="38100" dist="38100" dir="2700000" algn="tl">
                    <a:srgbClr val="000000">
                      <a:alpha val="43137"/>
                    </a:srgbClr>
                  </a:outerShdw>
                </a:effectLst>
              </a:rPr>
              <a:t>Potungan</a:t>
            </a:r>
            <a:r>
              <a:rPr lang="en-PH" sz="1400" dirty="0">
                <a:effectLst>
                  <a:outerShdw blurRad="38100" dist="38100" dir="2700000" algn="tl">
                    <a:srgbClr val="000000">
                      <a:alpha val="43137"/>
                    </a:srgbClr>
                  </a:outerShdw>
                </a:effectLst>
              </a:rPr>
              <a:t> National High School.</a:t>
            </a:r>
          </a:p>
          <a:p>
            <a:pPr marL="171450" lvl="0" indent="-171450">
              <a:buClr>
                <a:schemeClr val="dk1"/>
              </a:buClr>
              <a:buSzPts val="1100"/>
              <a:buFont typeface="Arial" panose="020B0604020202020204" pitchFamily="34" charset="0"/>
              <a:buChar char="•"/>
            </a:pPr>
            <a:endParaRPr lang="en-PH" sz="1400" dirty="0">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400" b="1" dirty="0">
                <a:effectLst>
                  <a:outerShdw blurRad="38100" dist="38100" dir="2700000" algn="tl">
                    <a:srgbClr val="000000">
                      <a:alpha val="43137"/>
                    </a:srgbClr>
                  </a:outerShdw>
                </a:effectLst>
              </a:rPr>
              <a:t>Research Objectives: </a:t>
            </a:r>
            <a:r>
              <a:rPr lang="en-PH" sz="1400" dirty="0">
                <a:effectLst>
                  <a:outerShdw blurRad="38100" dist="38100" dir="2700000" algn="tl">
                    <a:srgbClr val="000000">
                      <a:alpha val="43137"/>
                    </a:srgbClr>
                  </a:outerShdw>
                </a:effectLst>
              </a:rPr>
              <a:t>Identify sources of stress, explore academic stressors, examine the impact on physical health, assess the role of family relationships, and provide insights and recommendations for interventions and support systems.</a:t>
            </a:r>
          </a:p>
          <a:p>
            <a:pPr marL="171450" lvl="0" indent="-171450">
              <a:buClr>
                <a:schemeClr val="dk1"/>
              </a:buClr>
              <a:buSzPts val="1100"/>
              <a:buFont typeface="Arial" panose="020B0604020202020204" pitchFamily="34" charset="0"/>
              <a:buChar char="•"/>
            </a:pPr>
            <a:endParaRPr lang="en-PH" sz="1400" dirty="0">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400" b="1" dirty="0">
                <a:effectLst>
                  <a:outerShdw blurRad="38100" dist="38100" dir="2700000" algn="tl">
                    <a:srgbClr val="000000">
                      <a:alpha val="43137"/>
                    </a:srgbClr>
                  </a:outerShdw>
                </a:effectLst>
              </a:rPr>
              <a:t>Significance of the Study: </a:t>
            </a:r>
            <a:r>
              <a:rPr lang="en-PH" sz="1400" dirty="0">
                <a:effectLst>
                  <a:outerShdw blurRad="38100" dist="38100" dir="2700000" algn="tl">
                    <a:srgbClr val="000000">
                      <a:alpha val="43137"/>
                    </a:srgbClr>
                  </a:outerShdw>
                </a:effectLst>
              </a:rPr>
              <a:t>This research is important for educators, school administrators, and students, as it can inform the development of targeted interventions, curriculum modifications, and support mechanisms to alleviate stress and promote well-being.</a:t>
            </a:r>
          </a:p>
        </p:txBody>
      </p:sp>
      <p:pic>
        <p:nvPicPr>
          <p:cNvPr id="228" name="Google Shape;228;p29"/>
          <p:cNvPicPr preferRelativeResize="0"/>
          <p:nvPr/>
        </p:nvPicPr>
        <p:blipFill>
          <a:blip r:embed="rId3"/>
          <a:stretch>
            <a:fillRect/>
          </a:stretch>
        </p:blipFill>
        <p:spPr>
          <a:xfrm>
            <a:off x="401033" y="1040881"/>
            <a:ext cx="3114809" cy="2878988"/>
          </a:xfrm>
          <a:prstGeom prst="ellipse">
            <a:avLst/>
          </a:prstGeom>
          <a:noFill/>
          <a:ln>
            <a:noFill/>
          </a:ln>
        </p:spPr>
      </p:pic>
      <p:sp>
        <p:nvSpPr>
          <p:cNvPr id="5" name="Google Shape;134;p26">
            <a:extLst>
              <a:ext uri="{FF2B5EF4-FFF2-40B4-BE49-F238E27FC236}">
                <a16:creationId xmlns:a16="http://schemas.microsoft.com/office/drawing/2014/main" id="{BF1DB40C-F153-4D7B-864E-F99E7ACD6505}"/>
              </a:ext>
            </a:extLst>
          </p:cNvPr>
          <p:cNvSpPr txBox="1">
            <a:spLocks/>
          </p:cNvSpPr>
          <p:nvPr/>
        </p:nvSpPr>
        <p:spPr>
          <a:xfrm>
            <a:off x="-6543102" y="1555142"/>
            <a:ext cx="7924048" cy="28567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pPr algn="ctr"/>
            <a:r>
              <a:rPr lang="en-PH" sz="1800" b="1" dirty="0" err="1">
                <a:solidFill>
                  <a:srgbClr val="FF594D"/>
                </a:solidFill>
                <a:effectLst>
                  <a:outerShdw blurRad="38100" dist="38100" dir="2700000" algn="tl">
                    <a:srgbClr val="000000">
                      <a:alpha val="43137"/>
                    </a:srgbClr>
                  </a:outerShdw>
                </a:effectLst>
              </a:rPr>
              <a:t>Potungan</a:t>
            </a:r>
            <a:r>
              <a:rPr lang="en-PH" sz="1800" b="1" dirty="0">
                <a:solidFill>
                  <a:srgbClr val="FF594D"/>
                </a:solidFill>
                <a:effectLst>
                  <a:outerShdw blurRad="38100" dist="38100" dir="2700000" algn="tl">
                    <a:srgbClr val="000000">
                      <a:alpha val="43137"/>
                    </a:srgbClr>
                  </a:outerShdw>
                </a:effectLst>
              </a:rPr>
              <a:t> National High School</a:t>
            </a:r>
            <a:br>
              <a:rPr lang="en-PH" sz="1800" b="1" dirty="0">
                <a:solidFill>
                  <a:srgbClr val="FF594D"/>
                </a:solidFill>
                <a:effectLst>
                  <a:outerShdw blurRad="38100" dist="38100" dir="2700000" algn="tl">
                    <a:srgbClr val="000000">
                      <a:alpha val="43137"/>
                    </a:srgbClr>
                  </a:outerShdw>
                </a:effectLst>
              </a:rPr>
            </a:br>
            <a:r>
              <a:rPr lang="en-PH" sz="1800" b="1" dirty="0">
                <a:solidFill>
                  <a:srgbClr val="FF594D"/>
                </a:solidFill>
                <a:effectLst>
                  <a:outerShdw blurRad="38100" dist="38100" dir="2700000" algn="tl">
                    <a:srgbClr val="000000">
                      <a:alpha val="43137"/>
                    </a:srgbClr>
                  </a:outerShdw>
                </a:effectLst>
              </a:rPr>
              <a:t>Research Inquiries, Investigation, and Immersion</a:t>
            </a:r>
            <a:br>
              <a:rPr lang="en-PH" sz="1800" b="1" dirty="0">
                <a:solidFill>
                  <a:srgbClr val="FF594D"/>
                </a:solidFill>
                <a:effectLst>
                  <a:outerShdw blurRad="38100" dist="38100" dir="2700000" algn="tl">
                    <a:srgbClr val="000000">
                      <a:alpha val="43137"/>
                    </a:srgbClr>
                  </a:outerShdw>
                </a:effectLst>
              </a:rPr>
            </a:br>
            <a:r>
              <a:rPr lang="en-PH" sz="1800" b="1" dirty="0">
                <a:solidFill>
                  <a:srgbClr val="FF594D"/>
                </a:solidFill>
                <a:effectLst>
                  <a:outerShdw blurRad="38100" dist="38100" dir="2700000" algn="tl">
                    <a:srgbClr val="000000">
                      <a:alpha val="43137"/>
                    </a:srgbClr>
                  </a:outerShdw>
                </a:effectLst>
              </a:rPr>
              <a:t>Mr. Chris Rey Rodriguez</a:t>
            </a:r>
            <a:br>
              <a:rPr lang="en-PH" b="1" dirty="0">
                <a:solidFill>
                  <a:srgbClr val="FF594D"/>
                </a:solidFill>
                <a:effectLst>
                  <a:outerShdw blurRad="38100" dist="38100" dir="2700000" algn="tl">
                    <a:srgbClr val="000000">
                      <a:alpha val="43137"/>
                    </a:srgbClr>
                  </a:outerShdw>
                </a:effectLst>
              </a:rPr>
            </a:br>
            <a:r>
              <a:rPr lang="en-PH" sz="3600" b="1" dirty="0">
                <a:solidFill>
                  <a:srgbClr val="FFFFFF"/>
                </a:solidFill>
                <a:effectLst>
                  <a:outerShdw blurRad="38100" dist="38100" dir="2700000" algn="tl">
                    <a:srgbClr val="000000">
                      <a:alpha val="43137"/>
                    </a:srgbClr>
                  </a:outerShdw>
                </a:effectLst>
              </a:rPr>
              <a:t> </a:t>
            </a:r>
            <a:endParaRPr lang="en-PH" b="1" dirty="0">
              <a:solidFill>
                <a:srgbClr val="FFFFFF"/>
              </a:solidFill>
              <a:effectLst>
                <a:outerShdw blurRad="38100" dist="38100" dir="2700000" algn="tl">
                  <a:srgbClr val="000000">
                    <a:alpha val="43137"/>
                  </a:srgbClr>
                </a:outerShdw>
              </a:effectLst>
            </a:endParaRPr>
          </a:p>
        </p:txBody>
      </p:sp>
      <p:sp>
        <p:nvSpPr>
          <p:cNvPr id="6" name="Google Shape;135;p26">
            <a:extLst>
              <a:ext uri="{FF2B5EF4-FFF2-40B4-BE49-F238E27FC236}">
                <a16:creationId xmlns:a16="http://schemas.microsoft.com/office/drawing/2014/main" id="{9D317D54-BCF8-4827-BC00-A49FB6B22743}"/>
              </a:ext>
            </a:extLst>
          </p:cNvPr>
          <p:cNvSpPr txBox="1">
            <a:spLocks/>
          </p:cNvSpPr>
          <p:nvPr/>
        </p:nvSpPr>
        <p:spPr>
          <a:xfrm>
            <a:off x="361782" y="4329080"/>
            <a:ext cx="7704000" cy="39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0" indent="0"/>
            <a:r>
              <a:rPr lang="en-PH" dirty="0"/>
              <a:t>Group 6 and 8</a:t>
            </a:r>
          </a:p>
          <a:p>
            <a:pPr marL="0" indent="0"/>
            <a:r>
              <a:rPr lang="en-PH" dirty="0"/>
              <a:t>Grade 12 HUMSS-A</a:t>
            </a:r>
          </a:p>
        </p:txBody>
      </p:sp>
      <p:sp>
        <p:nvSpPr>
          <p:cNvPr id="45" name="TextBox 44">
            <a:extLst>
              <a:ext uri="{FF2B5EF4-FFF2-40B4-BE49-F238E27FC236}">
                <a16:creationId xmlns:a16="http://schemas.microsoft.com/office/drawing/2014/main" id="{4231AA77-06BD-4304-98A3-FD0BED02AB9A}"/>
              </a:ext>
            </a:extLst>
          </p:cNvPr>
          <p:cNvSpPr txBox="1"/>
          <p:nvPr/>
        </p:nvSpPr>
        <p:spPr>
          <a:xfrm>
            <a:off x="488047" y="-2086031"/>
            <a:ext cx="6257000" cy="1384995"/>
          </a:xfrm>
          <a:prstGeom prst="rect">
            <a:avLst/>
          </a:prstGeom>
          <a:noFill/>
        </p:spPr>
        <p:txBody>
          <a:bodyPr wrap="square" rtlCol="0">
            <a:spAutoFit/>
          </a:bodyPr>
          <a:lstStyle/>
          <a:p>
            <a:r>
              <a:rPr lang="en-PH" sz="2800" b="1" dirty="0">
                <a:solidFill>
                  <a:srgbClr val="FFFFFF"/>
                </a:solidFill>
                <a:effectLst>
                  <a:outerShdw blurRad="38100" dist="38100" dir="2700000" algn="tl">
                    <a:srgbClr val="000000">
                      <a:alpha val="43137"/>
                    </a:srgbClr>
                  </a:outerShdw>
                </a:effectLst>
                <a:latin typeface="Alfa Slab One"/>
                <a:sym typeface="Alfa Slab One"/>
              </a:rPr>
              <a:t>FACTORS AFFECTING THE STRESS LEVEL</a:t>
            </a:r>
            <a:br>
              <a:rPr lang="en-PH" sz="2800" b="1" dirty="0">
                <a:solidFill>
                  <a:srgbClr val="FFFFFF"/>
                </a:solidFill>
                <a:effectLst>
                  <a:outerShdw blurRad="38100" dist="38100" dir="2700000" algn="tl">
                    <a:srgbClr val="000000">
                      <a:alpha val="43137"/>
                    </a:srgbClr>
                  </a:outerShdw>
                </a:effectLst>
                <a:latin typeface="Alfa Slab One"/>
                <a:sym typeface="Alfa Slab One"/>
              </a:rPr>
            </a:br>
            <a:r>
              <a:rPr lang="en-PH" sz="2800" b="1" dirty="0">
                <a:solidFill>
                  <a:srgbClr val="FFFFFF"/>
                </a:solidFill>
                <a:effectLst>
                  <a:outerShdw blurRad="38100" dist="38100" dir="2700000" algn="tl">
                    <a:srgbClr val="000000">
                      <a:alpha val="43137"/>
                    </a:srgbClr>
                  </a:outerShdw>
                </a:effectLst>
                <a:latin typeface="Alfa Slab One"/>
                <a:sym typeface="Alfa Slab One"/>
              </a:rPr>
              <a:t>AMONG GRADE 12 HUMSS-A </a:t>
            </a:r>
            <a:br>
              <a:rPr lang="en-PH" sz="2800" b="1" dirty="0">
                <a:solidFill>
                  <a:srgbClr val="FFFFFF"/>
                </a:solidFill>
                <a:effectLst>
                  <a:outerShdw blurRad="38100" dist="38100" dir="2700000" algn="tl">
                    <a:srgbClr val="000000">
                      <a:alpha val="43137"/>
                    </a:srgbClr>
                  </a:outerShdw>
                </a:effectLst>
                <a:latin typeface="Alfa Slab One"/>
                <a:sym typeface="Alfa Slab One"/>
              </a:rPr>
            </a:br>
            <a:r>
              <a:rPr lang="en-PH" sz="2800" b="1" dirty="0">
                <a:solidFill>
                  <a:srgbClr val="FFFFFF"/>
                </a:solidFill>
                <a:effectLst>
                  <a:outerShdw blurRad="38100" dist="38100" dir="2700000" algn="tl">
                    <a:srgbClr val="000000">
                      <a:alpha val="43137"/>
                    </a:srgbClr>
                  </a:outerShdw>
                </a:effectLst>
                <a:latin typeface="Alfa Slab One"/>
                <a:sym typeface="Alfa Slab One"/>
              </a:rPr>
              <a:t>IN POTUNGAN NATIONAL HIGH SCHOOL</a:t>
            </a:r>
            <a:endParaRPr lang="en-PH" sz="1100" b="1" dirty="0">
              <a:effectLst>
                <a:outerShdw blurRad="38100" dist="38100" dir="2700000" algn="tl">
                  <a:srgbClr val="000000">
                    <a:alpha val="43137"/>
                  </a:srgbClr>
                </a:outerShdw>
              </a:effectLst>
            </a:endParaRPr>
          </a:p>
        </p:txBody>
      </p:sp>
      <p:pic>
        <p:nvPicPr>
          <p:cNvPr id="46" name="Picture 45">
            <a:extLst>
              <a:ext uri="{FF2B5EF4-FFF2-40B4-BE49-F238E27FC236}">
                <a16:creationId xmlns:a16="http://schemas.microsoft.com/office/drawing/2014/main" id="{48717ED6-EE99-4DA1-84AF-2ABE3F29BE4C}"/>
              </a:ext>
            </a:extLst>
          </p:cNvPr>
          <p:cNvPicPr>
            <a:picLocks noChangeAspect="1"/>
          </p:cNvPicPr>
          <p:nvPr/>
        </p:nvPicPr>
        <p:blipFill>
          <a:blip r:embed="rId4"/>
          <a:stretch>
            <a:fillRect/>
          </a:stretch>
        </p:blipFill>
        <p:spPr>
          <a:xfrm>
            <a:off x="10259958" y="431465"/>
            <a:ext cx="1207949" cy="1218831"/>
          </a:xfrm>
          <a:prstGeom prst="rect">
            <a:avLst/>
          </a:prstGeom>
        </p:spPr>
      </p:pic>
      <p:sp>
        <p:nvSpPr>
          <p:cNvPr id="62" name="Google Shape;226;p29">
            <a:extLst>
              <a:ext uri="{FF2B5EF4-FFF2-40B4-BE49-F238E27FC236}">
                <a16:creationId xmlns:a16="http://schemas.microsoft.com/office/drawing/2014/main" id="{70912EF1-4315-4C32-BBD1-668CE89E1856}"/>
              </a:ext>
            </a:extLst>
          </p:cNvPr>
          <p:cNvSpPr txBox="1">
            <a:spLocks/>
          </p:cNvSpPr>
          <p:nvPr/>
        </p:nvSpPr>
        <p:spPr>
          <a:xfrm>
            <a:off x="10618790" y="104761"/>
            <a:ext cx="473689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II. Literature Review</a:t>
            </a:r>
          </a:p>
        </p:txBody>
      </p:sp>
      <p:sp>
        <p:nvSpPr>
          <p:cNvPr id="66" name="TextBox 65">
            <a:extLst>
              <a:ext uri="{FF2B5EF4-FFF2-40B4-BE49-F238E27FC236}">
                <a16:creationId xmlns:a16="http://schemas.microsoft.com/office/drawing/2014/main" id="{2806A07C-DF81-4291-A9DB-4322AE619ADC}"/>
              </a:ext>
            </a:extLst>
          </p:cNvPr>
          <p:cNvSpPr txBox="1"/>
          <p:nvPr/>
        </p:nvSpPr>
        <p:spPr>
          <a:xfrm>
            <a:off x="-91148" y="5269602"/>
            <a:ext cx="2778930" cy="600164"/>
          </a:xfrm>
          <a:prstGeom prst="rect">
            <a:avLst/>
          </a:prstGeom>
          <a:noFill/>
        </p:spPr>
        <p:txBody>
          <a:bodyPr wrap="square" rtlCol="0">
            <a:spAutoFit/>
          </a:bodyPr>
          <a:lstStyle/>
          <a:p>
            <a:r>
              <a:rPr lang="en-PH" sz="1100" b="1" dirty="0">
                <a:solidFill>
                  <a:schemeClr val="accent1"/>
                </a:solidFill>
                <a:effectLst>
                  <a:outerShdw blurRad="38100" dist="38100" dir="2700000" algn="tl">
                    <a:srgbClr val="000000">
                      <a:alpha val="43137"/>
                    </a:srgbClr>
                  </a:outerShdw>
                </a:effectLst>
                <a:latin typeface="Alfa Slab One"/>
                <a:sym typeface="Alfa Slab One"/>
              </a:rPr>
              <a:t>FACTORS AFFECTING THE STRESS LEVEL</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AMONG GRADE 12 HUMSS-A </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IN POTUNGAN NATIONAL HIGH SCHOOL</a:t>
            </a:r>
            <a:endParaRPr lang="en-PH" sz="500" b="1" dirty="0">
              <a:solidFill>
                <a:schemeClr val="accent1"/>
              </a:solidFill>
              <a:effectLst>
                <a:outerShdw blurRad="38100" dist="38100" dir="2700000" algn="tl">
                  <a:srgbClr val="000000">
                    <a:alpha val="43137"/>
                  </a:srgbClr>
                </a:outerShdw>
              </a:effectLst>
            </a:endParaRPr>
          </a:p>
        </p:txBody>
      </p:sp>
      <p:sp>
        <p:nvSpPr>
          <p:cNvPr id="67" name="!!Google Shape;135;p26">
            <a:extLst>
              <a:ext uri="{FF2B5EF4-FFF2-40B4-BE49-F238E27FC236}">
                <a16:creationId xmlns:a16="http://schemas.microsoft.com/office/drawing/2014/main" id="{0D70D84C-69B5-4A1F-9C69-06181E564F6F}"/>
              </a:ext>
            </a:extLst>
          </p:cNvPr>
          <p:cNvSpPr txBox="1">
            <a:spLocks/>
          </p:cNvSpPr>
          <p:nvPr/>
        </p:nvSpPr>
        <p:spPr>
          <a:xfrm>
            <a:off x="10141060" y="4357680"/>
            <a:ext cx="7704000" cy="39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0" indent="0"/>
            <a:r>
              <a:rPr lang="en-PH"/>
              <a:t>Group 6 and 8</a:t>
            </a:r>
          </a:p>
          <a:p>
            <a:pPr marL="0" indent="0"/>
            <a:r>
              <a:rPr lang="en-PH"/>
              <a:t>Grade 12 HUMSS-A</a:t>
            </a:r>
            <a:endParaRPr lang="en-PH" dirty="0"/>
          </a:p>
        </p:txBody>
      </p:sp>
      <p:sp>
        <p:nvSpPr>
          <p:cNvPr id="69" name="Google Shape;227;p29">
            <a:extLst>
              <a:ext uri="{FF2B5EF4-FFF2-40B4-BE49-F238E27FC236}">
                <a16:creationId xmlns:a16="http://schemas.microsoft.com/office/drawing/2014/main" id="{294EA5D6-6956-4D4D-9478-D12D46BA3342}"/>
              </a:ext>
            </a:extLst>
          </p:cNvPr>
          <p:cNvSpPr txBox="1">
            <a:spLocks/>
          </p:cNvSpPr>
          <p:nvPr/>
        </p:nvSpPr>
        <p:spPr>
          <a:xfrm>
            <a:off x="11516696" y="2271062"/>
            <a:ext cx="6034800" cy="10959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Conceptual Framework: </a:t>
            </a:r>
            <a:r>
              <a:rPr lang="en-PH" sz="1100" dirty="0">
                <a:solidFill>
                  <a:schemeClr val="bg1"/>
                </a:solidFill>
                <a:effectLst>
                  <a:outerShdw blurRad="38100" dist="38100" dir="2700000" algn="tl">
                    <a:srgbClr val="000000">
                      <a:alpha val="43137"/>
                    </a:srgbClr>
                  </a:outerShdw>
                </a:effectLst>
              </a:rPr>
              <a:t>The study is guided by a conceptual framework that considers the interplay between individual characteristics, academic environment, social relationships, and personal experiences in understanding stress levels among Grade 12 HUMSS-A students.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Definition and Types of Stress: </a:t>
            </a:r>
            <a:r>
              <a:rPr lang="en-PH" sz="1100" dirty="0">
                <a:solidFill>
                  <a:schemeClr val="bg1"/>
                </a:solidFill>
                <a:effectLst>
                  <a:outerShdw blurRad="38100" dist="38100" dir="2700000" algn="tl">
                    <a:srgbClr val="000000">
                      <a:alpha val="43137"/>
                    </a:srgbClr>
                  </a:outerShdw>
                </a:effectLst>
              </a:rPr>
              <a:t>Stress is the perception of emotional or physical tension, categorized into eustress (positive stress) and distress (negative stress) based on fulfilling tasks or facing overwhelming demands.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Causes and Effects of Academic Stress: </a:t>
            </a:r>
            <a:r>
              <a:rPr lang="en-PH" sz="1100" dirty="0">
                <a:solidFill>
                  <a:schemeClr val="bg1"/>
                </a:solidFill>
                <a:effectLst>
                  <a:outerShdw blurRad="38100" dist="38100" dir="2700000" algn="tl">
                    <a:srgbClr val="000000">
                      <a:alpha val="43137"/>
                    </a:srgbClr>
                  </a:outerShdw>
                </a:effectLst>
              </a:rPr>
              <a:t>Academic stress among students is caused by examinations, assignments, time management challenges, high expectations, and peer pressure, leading to anxiety, depression, decreased performance, sleep disturbances, and overall negative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Physical Health Implications of Stress: </a:t>
            </a:r>
            <a:r>
              <a:rPr lang="en-PH" sz="1100" dirty="0">
                <a:solidFill>
                  <a:schemeClr val="bg1"/>
                </a:solidFill>
                <a:effectLst>
                  <a:outerShdw blurRad="38100" dist="38100" dir="2700000" algn="tl">
                    <a:srgbClr val="000000">
                      <a:alpha val="43137"/>
                    </a:srgbClr>
                  </a:outerShdw>
                </a:effectLst>
              </a:rPr>
              <a:t>Chronic stress can dysregulate physiological systems, increasing the risk of cardiovascular diseases, weakened immunity, gastrointestinal disorders, sleep disturbances, and negative health behaviors.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Role of Family Relationships in Student Stress Levels: </a:t>
            </a:r>
            <a:r>
              <a:rPr lang="en-PH" sz="1100" dirty="0">
                <a:solidFill>
                  <a:schemeClr val="bg1"/>
                </a:solidFill>
                <a:effectLst>
                  <a:outerShdw blurRad="38100" dist="38100" dir="2700000" algn="tl">
                    <a:srgbClr val="000000">
                      <a:alpha val="43137"/>
                    </a:srgbClr>
                  </a:outerShdw>
                </a:effectLst>
              </a:rPr>
              <a:t>Supportive family relationships act as buffers against stress, providing emotional support, guidance, and security, while strained relationships contribute to increased stress levels and overall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Previous Research on Student Stress: </a:t>
            </a:r>
            <a:r>
              <a:rPr lang="en-PH" sz="1100" dirty="0">
                <a:solidFill>
                  <a:schemeClr val="bg1"/>
                </a:solidFill>
                <a:effectLst>
                  <a:outerShdw blurRad="38100" dist="38100" dir="2700000" algn="tl">
                    <a:srgbClr val="000000">
                      <a:alpha val="43137"/>
                    </a:srgbClr>
                  </a:outerShdw>
                </a:effectLst>
              </a:rPr>
              <a:t>Extensive research has explored the factors influencing student stress, including academic pressures, personal relationships, mental health, and interventions to reduce stress and promote well-being.</a:t>
            </a:r>
          </a:p>
        </p:txBody>
      </p:sp>
    </p:spTree>
    <p:extLst>
      <p:ext uri="{BB962C8B-B14F-4D97-AF65-F5344CB8AC3E}">
        <p14:creationId xmlns:p14="http://schemas.microsoft.com/office/powerpoint/2010/main" val="27309256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34"/>
        <p:cNvGrpSpPr/>
        <p:nvPr/>
      </p:nvGrpSpPr>
      <p:grpSpPr>
        <a:xfrm>
          <a:off x="0" y="0"/>
          <a:ext cx="0" cy="0"/>
          <a:chOff x="0" y="0"/>
          <a:chExt cx="0" cy="0"/>
        </a:xfrm>
      </p:grpSpPr>
      <p:sp>
        <p:nvSpPr>
          <p:cNvPr id="2235" name="Google Shape;2235;p51"/>
          <p:cNvSpPr txBox="1">
            <a:spLocks noGrp="1"/>
          </p:cNvSpPr>
          <p:nvPr>
            <p:ph type="body" idx="1"/>
          </p:nvPr>
        </p:nvSpPr>
        <p:spPr>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Alfa Slab One"/>
                <a:ea typeface="Alfa Slab One"/>
                <a:cs typeface="Alfa Slab One"/>
                <a:sym typeface="Alfa Slab One"/>
              </a:rPr>
              <a:t>Icons</a:t>
            </a:r>
            <a:endParaRPr>
              <a:latin typeface="Alfa Slab One"/>
              <a:ea typeface="Alfa Slab One"/>
              <a:cs typeface="Alfa Slab One"/>
              <a:sym typeface="Alfa Slab One"/>
            </a:endParaRPr>
          </a:p>
          <a:p>
            <a:pPr marL="457200" lvl="0" indent="-304800" algn="l" rtl="0">
              <a:spcBef>
                <a:spcPts val="0"/>
              </a:spcBef>
              <a:spcAft>
                <a:spcPts val="0"/>
              </a:spcAft>
              <a:buSzPts val="1200"/>
              <a:buAutoNum type="arabicPeriod"/>
            </a:pPr>
            <a:r>
              <a:rPr lang="en" sz="1200">
                <a:solidFill>
                  <a:schemeClr val="hlink"/>
                </a:solidFill>
                <a:uFill>
                  <a:noFill/>
                </a:uFill>
                <a:hlinkClick r:id="rId4"/>
              </a:rPr>
              <a:t>High School Icon Pack</a:t>
            </a:r>
            <a:endParaRPr/>
          </a:p>
          <a:p>
            <a:pPr marL="0" lvl="0" indent="0" algn="l" rtl="0">
              <a:spcBef>
                <a:spcPts val="0"/>
              </a:spcBef>
              <a:spcAft>
                <a:spcPts val="0"/>
              </a:spcAft>
              <a:buNone/>
            </a:pPr>
            <a:endParaRPr/>
          </a:p>
          <a:p>
            <a:pPr marL="0" lvl="0" indent="0" algn="l" rtl="0">
              <a:spcBef>
                <a:spcPts val="0"/>
              </a:spcBef>
              <a:spcAft>
                <a:spcPts val="0"/>
              </a:spcAft>
              <a:buNone/>
            </a:pPr>
            <a:r>
              <a:rPr lang="en">
                <a:latin typeface="Alfa Slab One"/>
                <a:ea typeface="Alfa Slab One"/>
                <a:cs typeface="Alfa Slab One"/>
                <a:sym typeface="Alfa Slab One"/>
              </a:rPr>
              <a:t>Vectors</a:t>
            </a:r>
            <a:endParaRPr>
              <a:latin typeface="Alfa Slab One"/>
              <a:ea typeface="Alfa Slab One"/>
              <a:cs typeface="Alfa Slab One"/>
              <a:sym typeface="Alfa Slab One"/>
            </a:endParaRPr>
          </a:p>
          <a:p>
            <a:pPr marL="457200" lvl="0" indent="-304800" algn="l" rtl="0">
              <a:spcBef>
                <a:spcPts val="0"/>
              </a:spcBef>
              <a:spcAft>
                <a:spcPts val="0"/>
              </a:spcAft>
              <a:buSzPts val="1200"/>
              <a:buAutoNum type="arabicPeriod"/>
            </a:pPr>
            <a:r>
              <a:rPr lang="en" sz="1200">
                <a:solidFill>
                  <a:schemeClr val="hlink"/>
                </a:solidFill>
                <a:uFill>
                  <a:noFill/>
                </a:uFill>
                <a:hlinkClick r:id="rId5"/>
              </a:rPr>
              <a:t>Businessman tools and electronic devices</a:t>
            </a:r>
            <a:endParaRPr sz="1200"/>
          </a:p>
          <a:p>
            <a:pPr marL="457200" lvl="0" indent="-304800" algn="l" rtl="0">
              <a:spcBef>
                <a:spcPts val="0"/>
              </a:spcBef>
              <a:spcAft>
                <a:spcPts val="0"/>
              </a:spcAft>
              <a:buSzPts val="1200"/>
              <a:buAutoNum type="arabicPeriod"/>
            </a:pPr>
            <a:r>
              <a:rPr lang="en" sz="1200">
                <a:solidFill>
                  <a:schemeClr val="hlink"/>
                </a:solidFill>
                <a:uFill>
                  <a:noFill/>
                </a:uFill>
                <a:hlinkClick r:id="rId6"/>
              </a:rPr>
              <a:t>Student learning his desk with tablet</a:t>
            </a:r>
            <a:endParaRPr sz="1200"/>
          </a:p>
          <a:p>
            <a:pPr marL="457200" lvl="0" indent="-304800" algn="l" rtl="0">
              <a:spcBef>
                <a:spcPts val="0"/>
              </a:spcBef>
              <a:spcAft>
                <a:spcPts val="0"/>
              </a:spcAft>
              <a:buSzPts val="1200"/>
              <a:buAutoNum type="arabicPeriod"/>
            </a:pPr>
            <a:r>
              <a:rPr lang="en" sz="1200">
                <a:solidFill>
                  <a:schemeClr val="hlink"/>
                </a:solidFill>
                <a:uFill>
                  <a:noFill/>
                </a:uFill>
                <a:hlinkClick r:id="rId7"/>
              </a:rPr>
              <a:t>Student with an idea and test tubes</a:t>
            </a:r>
            <a:endParaRPr sz="1200"/>
          </a:p>
          <a:p>
            <a:pPr marL="457200" lvl="0" indent="-304800" algn="l" rtl="0">
              <a:spcBef>
                <a:spcPts val="0"/>
              </a:spcBef>
              <a:spcAft>
                <a:spcPts val="0"/>
              </a:spcAft>
              <a:buSzPts val="1200"/>
              <a:buAutoNum type="arabicPeriod"/>
            </a:pPr>
            <a:r>
              <a:rPr lang="en" sz="1200">
                <a:solidFill>
                  <a:schemeClr val="hlink"/>
                </a:solidFill>
                <a:uFill>
                  <a:noFill/>
                </a:uFill>
                <a:hlinkClick r:id="rId8"/>
              </a:rPr>
              <a:t>Science research study</a:t>
            </a:r>
            <a:endParaRPr sz="1200"/>
          </a:p>
          <a:p>
            <a:pPr marL="457200" lvl="0" indent="-304800" algn="l" rtl="0">
              <a:spcBef>
                <a:spcPts val="0"/>
              </a:spcBef>
              <a:spcAft>
                <a:spcPts val="0"/>
              </a:spcAft>
              <a:buSzPts val="1200"/>
              <a:buAutoNum type="arabicPeriod"/>
            </a:pPr>
            <a:r>
              <a:rPr lang="en" sz="1200">
                <a:solidFill>
                  <a:schemeClr val="hlink"/>
                </a:solidFill>
                <a:uFill>
                  <a:noFill/>
                </a:uFill>
                <a:hlinkClick r:id="rId9"/>
              </a:rPr>
              <a:t>Science infographic</a:t>
            </a:r>
            <a:endParaRPr sz="1200"/>
          </a:p>
          <a:p>
            <a:pPr marL="457200" lvl="0" indent="-304800" algn="l" rtl="0">
              <a:spcBef>
                <a:spcPts val="0"/>
              </a:spcBef>
              <a:spcAft>
                <a:spcPts val="0"/>
              </a:spcAft>
              <a:buSzPts val="1200"/>
              <a:buAutoNum type="arabicPeriod"/>
            </a:pPr>
            <a:r>
              <a:rPr lang="en" sz="1200">
                <a:solidFill>
                  <a:schemeClr val="hlink"/>
                </a:solidFill>
                <a:uFill>
                  <a:noFill/>
                </a:uFill>
                <a:hlinkClick r:id="rId10"/>
              </a:rPr>
              <a:t>Science infographic diagram</a:t>
            </a:r>
            <a:endParaRPr sz="1200"/>
          </a:p>
          <a:p>
            <a:pPr marL="0" lvl="0" indent="0" algn="l" rtl="0">
              <a:spcBef>
                <a:spcPts val="0"/>
              </a:spcBef>
              <a:spcAft>
                <a:spcPts val="0"/>
              </a:spcAft>
              <a:buNone/>
            </a:pPr>
            <a:endParaRPr sz="1200">
              <a:latin typeface="Alfa Slab One"/>
              <a:ea typeface="Alfa Slab One"/>
              <a:cs typeface="Alfa Slab One"/>
              <a:sym typeface="Alfa Slab One"/>
            </a:endParaRPr>
          </a:p>
          <a:p>
            <a:pPr marL="0" lvl="0" indent="0" algn="l" rtl="0">
              <a:spcBef>
                <a:spcPts val="0"/>
              </a:spcBef>
              <a:spcAft>
                <a:spcPts val="0"/>
              </a:spcAft>
              <a:buNone/>
            </a:pPr>
            <a:r>
              <a:rPr lang="en">
                <a:latin typeface="Alfa Slab One"/>
                <a:ea typeface="Alfa Slab One"/>
                <a:cs typeface="Alfa Slab One"/>
                <a:sym typeface="Alfa Slab One"/>
              </a:rPr>
              <a:t>Photos</a:t>
            </a:r>
            <a:endParaRPr>
              <a:latin typeface="Alfa Slab One"/>
              <a:ea typeface="Alfa Slab One"/>
              <a:cs typeface="Alfa Slab One"/>
              <a:sym typeface="Alfa Slab One"/>
            </a:endParaRPr>
          </a:p>
          <a:p>
            <a:pPr marL="457200" lvl="0" indent="-304800" algn="l" rtl="0">
              <a:spcBef>
                <a:spcPts val="0"/>
              </a:spcBef>
              <a:spcAft>
                <a:spcPts val="0"/>
              </a:spcAft>
              <a:buSzPts val="1200"/>
              <a:buAutoNum type="arabicPeriod"/>
            </a:pPr>
            <a:r>
              <a:rPr lang="en" sz="1200">
                <a:solidFill>
                  <a:schemeClr val="hlink"/>
                </a:solidFill>
                <a:uFill>
                  <a:noFill/>
                </a:uFill>
                <a:hlinkClick r:id="rId11"/>
              </a:rPr>
              <a:t>Laughing teen school girl hiding face behind book</a:t>
            </a:r>
            <a:endParaRPr sz="1200"/>
          </a:p>
          <a:p>
            <a:pPr marL="457200" lvl="0" indent="-304800" algn="l" rtl="0">
              <a:spcBef>
                <a:spcPts val="0"/>
              </a:spcBef>
              <a:spcAft>
                <a:spcPts val="0"/>
              </a:spcAft>
              <a:buSzPts val="1200"/>
              <a:buAutoNum type="arabicPeriod"/>
            </a:pPr>
            <a:r>
              <a:rPr lang="en" sz="1200">
                <a:solidFill>
                  <a:schemeClr val="hlink"/>
                </a:solidFill>
                <a:uFill>
                  <a:noFill/>
                </a:uFill>
                <a:hlinkClick r:id="rId12"/>
              </a:rPr>
              <a:t>Teen schoolgirl with book on floor</a:t>
            </a:r>
            <a:endParaRPr sz="1200"/>
          </a:p>
        </p:txBody>
      </p:sp>
      <p:sp>
        <p:nvSpPr>
          <p:cNvPr id="2236" name="Google Shape;2236;p51"/>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2237" name="Google Shape;2237;p51"/>
          <p:cNvGrpSpPr/>
          <p:nvPr/>
        </p:nvGrpSpPr>
        <p:grpSpPr>
          <a:xfrm>
            <a:off x="6204551" y="2226935"/>
            <a:ext cx="1277739" cy="1267473"/>
            <a:chOff x="2200957" y="3556059"/>
            <a:chExt cx="364693" cy="361763"/>
          </a:xfrm>
        </p:grpSpPr>
        <p:sp>
          <p:nvSpPr>
            <p:cNvPr id="2238" name="Google Shape;2238;p51"/>
            <p:cNvSpPr/>
            <p:nvPr/>
          </p:nvSpPr>
          <p:spPr>
            <a:xfrm>
              <a:off x="2399510" y="3832748"/>
              <a:ext cx="21226" cy="42385"/>
            </a:xfrm>
            <a:custGeom>
              <a:avLst/>
              <a:gdLst/>
              <a:ahLst/>
              <a:cxnLst/>
              <a:rect l="l" t="t" r="r" b="b"/>
              <a:pathLst>
                <a:path w="630" h="1258" extrusionOk="0">
                  <a:moveTo>
                    <a:pt x="315" y="1"/>
                  </a:moveTo>
                  <a:cubicBezTo>
                    <a:pt x="138" y="1"/>
                    <a:pt x="0" y="138"/>
                    <a:pt x="0" y="315"/>
                  </a:cubicBezTo>
                  <a:lnTo>
                    <a:pt x="0" y="944"/>
                  </a:lnTo>
                  <a:cubicBezTo>
                    <a:pt x="0" y="1120"/>
                    <a:pt x="138" y="1258"/>
                    <a:pt x="315" y="1258"/>
                  </a:cubicBezTo>
                  <a:cubicBezTo>
                    <a:pt x="492" y="1258"/>
                    <a:pt x="629" y="1120"/>
                    <a:pt x="629" y="944"/>
                  </a:cubicBezTo>
                  <a:lnTo>
                    <a:pt x="629" y="315"/>
                  </a:lnTo>
                  <a:cubicBezTo>
                    <a:pt x="629" y="138"/>
                    <a:pt x="492" y="1"/>
                    <a:pt x="315"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1"/>
            <p:cNvSpPr/>
            <p:nvPr/>
          </p:nvSpPr>
          <p:spPr>
            <a:xfrm>
              <a:off x="2234717" y="3577286"/>
              <a:ext cx="160848" cy="258455"/>
            </a:xfrm>
            <a:custGeom>
              <a:avLst/>
              <a:gdLst/>
              <a:ahLst/>
              <a:cxnLst/>
              <a:rect l="l" t="t" r="r" b="b"/>
              <a:pathLst>
                <a:path w="4774" h="7671" extrusionOk="0">
                  <a:moveTo>
                    <a:pt x="3310" y="0"/>
                  </a:moveTo>
                  <a:cubicBezTo>
                    <a:pt x="3261" y="0"/>
                    <a:pt x="3212" y="20"/>
                    <a:pt x="3172" y="40"/>
                  </a:cubicBezTo>
                  <a:lnTo>
                    <a:pt x="2170" y="550"/>
                  </a:lnTo>
                  <a:cubicBezTo>
                    <a:pt x="2122" y="570"/>
                    <a:pt x="2082" y="609"/>
                    <a:pt x="2053" y="648"/>
                  </a:cubicBezTo>
                  <a:lnTo>
                    <a:pt x="59" y="3408"/>
                  </a:lnTo>
                  <a:cubicBezTo>
                    <a:pt x="20" y="3467"/>
                    <a:pt x="0" y="3545"/>
                    <a:pt x="0" y="3615"/>
                  </a:cubicBezTo>
                  <a:lnTo>
                    <a:pt x="59" y="4587"/>
                  </a:lnTo>
                  <a:cubicBezTo>
                    <a:pt x="69" y="4665"/>
                    <a:pt x="98" y="4734"/>
                    <a:pt x="147" y="4783"/>
                  </a:cubicBezTo>
                  <a:lnTo>
                    <a:pt x="2868" y="7671"/>
                  </a:lnTo>
                  <a:lnTo>
                    <a:pt x="3329" y="7238"/>
                  </a:lnTo>
                  <a:lnTo>
                    <a:pt x="688" y="4429"/>
                  </a:lnTo>
                  <a:lnTo>
                    <a:pt x="638" y="3693"/>
                  </a:lnTo>
                  <a:lnTo>
                    <a:pt x="2524" y="1081"/>
                  </a:lnTo>
                  <a:lnTo>
                    <a:pt x="3388" y="638"/>
                  </a:lnTo>
                  <a:lnTo>
                    <a:pt x="4774" y="638"/>
                  </a:lnTo>
                  <a:lnTo>
                    <a:pt x="4774" y="0"/>
                  </a:ln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1"/>
            <p:cNvSpPr/>
            <p:nvPr/>
          </p:nvSpPr>
          <p:spPr>
            <a:xfrm>
              <a:off x="2314435" y="3804277"/>
              <a:ext cx="63915" cy="70855"/>
            </a:xfrm>
            <a:custGeom>
              <a:avLst/>
              <a:gdLst/>
              <a:ahLst/>
              <a:cxnLst/>
              <a:rect l="l" t="t" r="r" b="b"/>
              <a:pathLst>
                <a:path w="1897" h="2103" extrusionOk="0">
                  <a:moveTo>
                    <a:pt x="944" y="1"/>
                  </a:moveTo>
                  <a:cubicBezTo>
                    <a:pt x="424" y="1"/>
                    <a:pt x="1" y="423"/>
                    <a:pt x="1" y="944"/>
                  </a:cubicBezTo>
                  <a:lnTo>
                    <a:pt x="1" y="2103"/>
                  </a:lnTo>
                  <a:lnTo>
                    <a:pt x="1897" y="2103"/>
                  </a:lnTo>
                  <a:lnTo>
                    <a:pt x="1897" y="944"/>
                  </a:lnTo>
                  <a:cubicBezTo>
                    <a:pt x="1897" y="423"/>
                    <a:pt x="1474" y="1"/>
                    <a:pt x="944"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1"/>
            <p:cNvSpPr/>
            <p:nvPr/>
          </p:nvSpPr>
          <p:spPr>
            <a:xfrm>
              <a:off x="2346208" y="3804277"/>
              <a:ext cx="32143" cy="70855"/>
            </a:xfrm>
            <a:custGeom>
              <a:avLst/>
              <a:gdLst/>
              <a:ahLst/>
              <a:cxnLst/>
              <a:rect l="l" t="t" r="r" b="b"/>
              <a:pathLst>
                <a:path w="954" h="2103" extrusionOk="0">
                  <a:moveTo>
                    <a:pt x="1" y="1"/>
                  </a:moveTo>
                  <a:lnTo>
                    <a:pt x="1" y="2103"/>
                  </a:lnTo>
                  <a:lnTo>
                    <a:pt x="954" y="2103"/>
                  </a:lnTo>
                  <a:lnTo>
                    <a:pt x="954" y="944"/>
                  </a:lnTo>
                  <a:cubicBezTo>
                    <a:pt x="954" y="423"/>
                    <a:pt x="531" y="1"/>
                    <a:pt x="1"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1"/>
            <p:cNvSpPr/>
            <p:nvPr/>
          </p:nvSpPr>
          <p:spPr>
            <a:xfrm>
              <a:off x="2228080" y="3864520"/>
              <a:ext cx="236622" cy="53302"/>
            </a:xfrm>
            <a:custGeom>
              <a:avLst/>
              <a:gdLst/>
              <a:ahLst/>
              <a:cxnLst/>
              <a:rect l="l" t="t" r="r" b="b"/>
              <a:pathLst>
                <a:path w="7023" h="1582" extrusionOk="0">
                  <a:moveTo>
                    <a:pt x="1258" y="1"/>
                  </a:moveTo>
                  <a:cubicBezTo>
                    <a:pt x="560" y="1"/>
                    <a:pt x="1" y="570"/>
                    <a:pt x="1" y="1267"/>
                  </a:cubicBezTo>
                  <a:cubicBezTo>
                    <a:pt x="1" y="1444"/>
                    <a:pt x="138" y="1581"/>
                    <a:pt x="315" y="1581"/>
                  </a:cubicBezTo>
                  <a:lnTo>
                    <a:pt x="6709" y="1581"/>
                  </a:lnTo>
                  <a:cubicBezTo>
                    <a:pt x="6885" y="1581"/>
                    <a:pt x="7023" y="1444"/>
                    <a:pt x="7023" y="1267"/>
                  </a:cubicBezTo>
                  <a:cubicBezTo>
                    <a:pt x="7023" y="570"/>
                    <a:pt x="6463" y="1"/>
                    <a:pt x="5766" y="1"/>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1"/>
            <p:cNvSpPr/>
            <p:nvPr/>
          </p:nvSpPr>
          <p:spPr>
            <a:xfrm>
              <a:off x="2346208" y="3864520"/>
              <a:ext cx="118497" cy="53302"/>
            </a:xfrm>
            <a:custGeom>
              <a:avLst/>
              <a:gdLst/>
              <a:ahLst/>
              <a:cxnLst/>
              <a:rect l="l" t="t" r="r" b="b"/>
              <a:pathLst>
                <a:path w="3517" h="1582" extrusionOk="0">
                  <a:moveTo>
                    <a:pt x="1" y="1"/>
                  </a:moveTo>
                  <a:lnTo>
                    <a:pt x="1" y="1581"/>
                  </a:lnTo>
                  <a:lnTo>
                    <a:pt x="3203" y="1581"/>
                  </a:lnTo>
                  <a:cubicBezTo>
                    <a:pt x="3379" y="1581"/>
                    <a:pt x="3517" y="1444"/>
                    <a:pt x="3517" y="1267"/>
                  </a:cubicBezTo>
                  <a:cubicBezTo>
                    <a:pt x="3517" y="570"/>
                    <a:pt x="2957" y="1"/>
                    <a:pt x="2260"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1"/>
            <p:cNvSpPr/>
            <p:nvPr/>
          </p:nvSpPr>
          <p:spPr>
            <a:xfrm>
              <a:off x="2485562" y="3735846"/>
              <a:ext cx="38409" cy="45990"/>
            </a:xfrm>
            <a:custGeom>
              <a:avLst/>
              <a:gdLst/>
              <a:ahLst/>
              <a:cxnLst/>
              <a:rect l="l" t="t" r="r" b="b"/>
              <a:pathLst>
                <a:path w="1140" h="1365" extrusionOk="0">
                  <a:moveTo>
                    <a:pt x="357" y="1"/>
                  </a:moveTo>
                  <a:cubicBezTo>
                    <a:pt x="305" y="1"/>
                    <a:pt x="253" y="13"/>
                    <a:pt x="206" y="38"/>
                  </a:cubicBezTo>
                  <a:cubicBezTo>
                    <a:pt x="49" y="127"/>
                    <a:pt x="0" y="323"/>
                    <a:pt x="88" y="470"/>
                  </a:cubicBezTo>
                  <a:lnTo>
                    <a:pt x="511" y="1207"/>
                  </a:lnTo>
                  <a:cubicBezTo>
                    <a:pt x="570" y="1305"/>
                    <a:pt x="668" y="1364"/>
                    <a:pt x="786" y="1364"/>
                  </a:cubicBezTo>
                  <a:cubicBezTo>
                    <a:pt x="835" y="1364"/>
                    <a:pt x="893" y="1344"/>
                    <a:pt x="943" y="1315"/>
                  </a:cubicBezTo>
                  <a:cubicBezTo>
                    <a:pt x="1090" y="1227"/>
                    <a:pt x="1139" y="1040"/>
                    <a:pt x="1051" y="882"/>
                  </a:cubicBezTo>
                  <a:lnTo>
                    <a:pt x="638" y="156"/>
                  </a:lnTo>
                  <a:cubicBezTo>
                    <a:pt x="578" y="56"/>
                    <a:pt x="468" y="1"/>
                    <a:pt x="357"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1"/>
            <p:cNvSpPr/>
            <p:nvPr/>
          </p:nvSpPr>
          <p:spPr>
            <a:xfrm>
              <a:off x="2516661" y="3709565"/>
              <a:ext cx="48989" cy="35512"/>
            </a:xfrm>
            <a:custGeom>
              <a:avLst/>
              <a:gdLst/>
              <a:ahLst/>
              <a:cxnLst/>
              <a:rect l="l" t="t" r="r" b="b"/>
              <a:pathLst>
                <a:path w="1454" h="1054" extrusionOk="0">
                  <a:moveTo>
                    <a:pt x="369" y="0"/>
                  </a:moveTo>
                  <a:cubicBezTo>
                    <a:pt x="259" y="0"/>
                    <a:pt x="149" y="60"/>
                    <a:pt x="88" y="160"/>
                  </a:cubicBezTo>
                  <a:cubicBezTo>
                    <a:pt x="0" y="307"/>
                    <a:pt x="49" y="503"/>
                    <a:pt x="206" y="592"/>
                  </a:cubicBezTo>
                  <a:lnTo>
                    <a:pt x="933" y="1014"/>
                  </a:lnTo>
                  <a:cubicBezTo>
                    <a:pt x="983" y="1044"/>
                    <a:pt x="1041" y="1053"/>
                    <a:pt x="1090" y="1053"/>
                  </a:cubicBezTo>
                  <a:cubicBezTo>
                    <a:pt x="1199" y="1053"/>
                    <a:pt x="1306" y="995"/>
                    <a:pt x="1365" y="896"/>
                  </a:cubicBezTo>
                  <a:cubicBezTo>
                    <a:pt x="1454" y="749"/>
                    <a:pt x="1404" y="553"/>
                    <a:pt x="1247" y="464"/>
                  </a:cubicBezTo>
                  <a:lnTo>
                    <a:pt x="520" y="42"/>
                  </a:lnTo>
                  <a:cubicBezTo>
                    <a:pt x="473" y="14"/>
                    <a:pt x="421" y="0"/>
                    <a:pt x="369"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1"/>
            <p:cNvSpPr/>
            <p:nvPr/>
          </p:nvSpPr>
          <p:spPr>
            <a:xfrm>
              <a:off x="2448803" y="3749660"/>
              <a:ext cx="21226" cy="49696"/>
            </a:xfrm>
            <a:custGeom>
              <a:avLst/>
              <a:gdLst/>
              <a:ahLst/>
              <a:cxnLst/>
              <a:rect l="l" t="t" r="r" b="b"/>
              <a:pathLst>
                <a:path w="630" h="1475" extrusionOk="0">
                  <a:moveTo>
                    <a:pt x="315" y="1"/>
                  </a:moveTo>
                  <a:cubicBezTo>
                    <a:pt x="138" y="1"/>
                    <a:pt x="0" y="149"/>
                    <a:pt x="0" y="315"/>
                  </a:cubicBezTo>
                  <a:lnTo>
                    <a:pt x="0" y="1160"/>
                  </a:lnTo>
                  <a:cubicBezTo>
                    <a:pt x="0" y="1337"/>
                    <a:pt x="138" y="1474"/>
                    <a:pt x="315" y="1474"/>
                  </a:cubicBezTo>
                  <a:cubicBezTo>
                    <a:pt x="492" y="1474"/>
                    <a:pt x="629" y="1337"/>
                    <a:pt x="629" y="1160"/>
                  </a:cubicBezTo>
                  <a:lnTo>
                    <a:pt x="629" y="315"/>
                  </a:lnTo>
                  <a:cubicBezTo>
                    <a:pt x="629" y="149"/>
                    <a:pt x="492" y="1"/>
                    <a:pt x="315"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1"/>
            <p:cNvSpPr/>
            <p:nvPr/>
          </p:nvSpPr>
          <p:spPr>
            <a:xfrm>
              <a:off x="2200957" y="3683824"/>
              <a:ext cx="63881" cy="63915"/>
            </a:xfrm>
            <a:custGeom>
              <a:avLst/>
              <a:gdLst/>
              <a:ahLst/>
              <a:cxnLst/>
              <a:rect l="l" t="t" r="r" b="b"/>
              <a:pathLst>
                <a:path w="1896" h="1897" extrusionOk="0">
                  <a:moveTo>
                    <a:pt x="953" y="1"/>
                  </a:moveTo>
                  <a:cubicBezTo>
                    <a:pt x="422" y="1"/>
                    <a:pt x="0" y="423"/>
                    <a:pt x="0" y="944"/>
                  </a:cubicBezTo>
                  <a:cubicBezTo>
                    <a:pt x="0" y="1464"/>
                    <a:pt x="422" y="1896"/>
                    <a:pt x="953" y="1896"/>
                  </a:cubicBezTo>
                  <a:cubicBezTo>
                    <a:pt x="1474" y="1896"/>
                    <a:pt x="1896" y="1464"/>
                    <a:pt x="1896" y="944"/>
                  </a:cubicBezTo>
                  <a:cubicBezTo>
                    <a:pt x="1896" y="423"/>
                    <a:pt x="1474" y="1"/>
                    <a:pt x="95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1"/>
            <p:cNvSpPr/>
            <p:nvPr/>
          </p:nvSpPr>
          <p:spPr>
            <a:xfrm>
              <a:off x="2293276" y="3556093"/>
              <a:ext cx="63915" cy="63881"/>
            </a:xfrm>
            <a:custGeom>
              <a:avLst/>
              <a:gdLst/>
              <a:ahLst/>
              <a:cxnLst/>
              <a:rect l="l" t="t" r="r" b="b"/>
              <a:pathLst>
                <a:path w="1897" h="1896" extrusionOk="0">
                  <a:moveTo>
                    <a:pt x="943" y="1"/>
                  </a:moveTo>
                  <a:cubicBezTo>
                    <a:pt x="423" y="1"/>
                    <a:pt x="0" y="423"/>
                    <a:pt x="0" y="944"/>
                  </a:cubicBezTo>
                  <a:cubicBezTo>
                    <a:pt x="0" y="1474"/>
                    <a:pt x="423" y="1896"/>
                    <a:pt x="943" y="1896"/>
                  </a:cubicBezTo>
                  <a:cubicBezTo>
                    <a:pt x="1464" y="1896"/>
                    <a:pt x="1896" y="1474"/>
                    <a:pt x="1896" y="944"/>
                  </a:cubicBezTo>
                  <a:cubicBezTo>
                    <a:pt x="1896" y="423"/>
                    <a:pt x="1464" y="1"/>
                    <a:pt x="943" y="1"/>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1"/>
            <p:cNvSpPr/>
            <p:nvPr/>
          </p:nvSpPr>
          <p:spPr>
            <a:xfrm>
              <a:off x="2222116" y="3705017"/>
              <a:ext cx="21530" cy="21226"/>
            </a:xfrm>
            <a:custGeom>
              <a:avLst/>
              <a:gdLst/>
              <a:ahLst/>
              <a:cxnLst/>
              <a:rect l="l" t="t" r="r" b="b"/>
              <a:pathLst>
                <a:path w="639" h="630" extrusionOk="0">
                  <a:moveTo>
                    <a:pt x="325" y="0"/>
                  </a:moveTo>
                  <a:cubicBezTo>
                    <a:pt x="148" y="0"/>
                    <a:pt x="1" y="138"/>
                    <a:pt x="1" y="315"/>
                  </a:cubicBezTo>
                  <a:cubicBezTo>
                    <a:pt x="1" y="492"/>
                    <a:pt x="148" y="629"/>
                    <a:pt x="325" y="629"/>
                  </a:cubicBezTo>
                  <a:cubicBezTo>
                    <a:pt x="492" y="629"/>
                    <a:pt x="639" y="492"/>
                    <a:pt x="639" y="315"/>
                  </a:cubicBezTo>
                  <a:cubicBezTo>
                    <a:pt x="639" y="138"/>
                    <a:pt x="492" y="0"/>
                    <a:pt x="32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1"/>
            <p:cNvSpPr/>
            <p:nvPr/>
          </p:nvSpPr>
          <p:spPr>
            <a:xfrm>
              <a:off x="2314435" y="3577286"/>
              <a:ext cx="21226" cy="21530"/>
            </a:xfrm>
            <a:custGeom>
              <a:avLst/>
              <a:gdLst/>
              <a:ahLst/>
              <a:cxnLst/>
              <a:rect l="l" t="t" r="r" b="b"/>
              <a:pathLst>
                <a:path w="630" h="639" extrusionOk="0">
                  <a:moveTo>
                    <a:pt x="315" y="0"/>
                  </a:moveTo>
                  <a:cubicBezTo>
                    <a:pt x="138" y="0"/>
                    <a:pt x="1" y="147"/>
                    <a:pt x="1" y="315"/>
                  </a:cubicBezTo>
                  <a:cubicBezTo>
                    <a:pt x="1" y="491"/>
                    <a:pt x="138" y="638"/>
                    <a:pt x="315" y="638"/>
                  </a:cubicBezTo>
                  <a:cubicBezTo>
                    <a:pt x="492" y="638"/>
                    <a:pt x="629" y="491"/>
                    <a:pt x="629" y="315"/>
                  </a:cubicBezTo>
                  <a:cubicBezTo>
                    <a:pt x="629" y="147"/>
                    <a:pt x="492" y="0"/>
                    <a:pt x="315" y="0"/>
                  </a:cubicBez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1"/>
            <p:cNvSpPr/>
            <p:nvPr/>
          </p:nvSpPr>
          <p:spPr>
            <a:xfrm>
              <a:off x="2369725" y="3556059"/>
              <a:ext cx="87061" cy="87735"/>
            </a:xfrm>
            <a:custGeom>
              <a:avLst/>
              <a:gdLst/>
              <a:ahLst/>
              <a:cxnLst/>
              <a:rect l="l" t="t" r="r" b="b"/>
              <a:pathLst>
                <a:path w="2584" h="2604" extrusionOk="0">
                  <a:moveTo>
                    <a:pt x="1083" y="0"/>
                  </a:moveTo>
                  <a:cubicBezTo>
                    <a:pt x="922" y="0"/>
                    <a:pt x="759" y="41"/>
                    <a:pt x="609" y="129"/>
                  </a:cubicBezTo>
                  <a:cubicBezTo>
                    <a:pt x="158" y="394"/>
                    <a:pt x="0" y="974"/>
                    <a:pt x="265" y="1425"/>
                  </a:cubicBezTo>
                  <a:lnTo>
                    <a:pt x="943" y="2604"/>
                  </a:lnTo>
                  <a:lnTo>
                    <a:pt x="2583" y="1661"/>
                  </a:lnTo>
                  <a:lnTo>
                    <a:pt x="1906" y="473"/>
                  </a:lnTo>
                  <a:cubicBezTo>
                    <a:pt x="1728" y="170"/>
                    <a:pt x="1409" y="0"/>
                    <a:pt x="1083" y="0"/>
                  </a:cubicBezTo>
                  <a:close/>
                </a:path>
              </a:pathLst>
            </a:custGeom>
            <a:solidFill>
              <a:srgbClr val="095B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1"/>
            <p:cNvSpPr/>
            <p:nvPr/>
          </p:nvSpPr>
          <p:spPr>
            <a:xfrm>
              <a:off x="2390244" y="3556059"/>
              <a:ext cx="66543" cy="71866"/>
            </a:xfrm>
            <a:custGeom>
              <a:avLst/>
              <a:gdLst/>
              <a:ahLst/>
              <a:cxnLst/>
              <a:rect l="l" t="t" r="r" b="b"/>
              <a:pathLst>
                <a:path w="1975" h="2133" extrusionOk="0">
                  <a:moveTo>
                    <a:pt x="474" y="0"/>
                  </a:moveTo>
                  <a:cubicBezTo>
                    <a:pt x="313" y="0"/>
                    <a:pt x="150" y="41"/>
                    <a:pt x="0" y="129"/>
                  </a:cubicBezTo>
                  <a:lnTo>
                    <a:pt x="1159" y="2133"/>
                  </a:lnTo>
                  <a:lnTo>
                    <a:pt x="1974" y="1661"/>
                  </a:lnTo>
                  <a:lnTo>
                    <a:pt x="1297" y="473"/>
                  </a:lnTo>
                  <a:cubicBezTo>
                    <a:pt x="1119" y="170"/>
                    <a:pt x="800" y="0"/>
                    <a:pt x="474" y="0"/>
                  </a:cubicBezTo>
                  <a:close/>
                </a:path>
              </a:pathLst>
            </a:custGeom>
            <a:solidFill>
              <a:srgbClr val="095E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1"/>
            <p:cNvSpPr/>
            <p:nvPr/>
          </p:nvSpPr>
          <p:spPr>
            <a:xfrm>
              <a:off x="2347892" y="3587899"/>
              <a:ext cx="203536" cy="149056"/>
            </a:xfrm>
            <a:custGeom>
              <a:avLst/>
              <a:gdLst/>
              <a:ahLst/>
              <a:cxnLst/>
              <a:rect l="l" t="t" r="r" b="b"/>
              <a:pathLst>
                <a:path w="6041" h="4424" extrusionOk="0">
                  <a:moveTo>
                    <a:pt x="3847" y="0"/>
                  </a:moveTo>
                  <a:cubicBezTo>
                    <a:pt x="3438" y="0"/>
                    <a:pt x="3022" y="104"/>
                    <a:pt x="2642" y="323"/>
                  </a:cubicBezTo>
                  <a:lnTo>
                    <a:pt x="1552" y="962"/>
                  </a:lnTo>
                  <a:cubicBezTo>
                    <a:pt x="393" y="1630"/>
                    <a:pt x="0" y="3103"/>
                    <a:pt x="668" y="4262"/>
                  </a:cubicBezTo>
                  <a:cubicBezTo>
                    <a:pt x="727" y="4367"/>
                    <a:pt x="829" y="4424"/>
                    <a:pt x="938" y="4424"/>
                  </a:cubicBezTo>
                  <a:cubicBezTo>
                    <a:pt x="992" y="4424"/>
                    <a:pt x="1048" y="4409"/>
                    <a:pt x="1100" y="4380"/>
                  </a:cubicBezTo>
                  <a:lnTo>
                    <a:pt x="5834" y="1639"/>
                  </a:lnTo>
                  <a:cubicBezTo>
                    <a:pt x="5992" y="1561"/>
                    <a:pt x="6040" y="1364"/>
                    <a:pt x="5952" y="1207"/>
                  </a:cubicBezTo>
                  <a:cubicBezTo>
                    <a:pt x="5504" y="435"/>
                    <a:pt x="4687" y="0"/>
                    <a:pt x="3847" y="0"/>
                  </a:cubicBezTo>
                  <a:close/>
                </a:path>
              </a:pathLst>
            </a:custGeom>
            <a:solidFill>
              <a:srgbClr val="FF55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1"/>
            <p:cNvSpPr/>
            <p:nvPr/>
          </p:nvSpPr>
          <p:spPr>
            <a:xfrm>
              <a:off x="2418715" y="3587899"/>
              <a:ext cx="132715" cy="101583"/>
            </a:xfrm>
            <a:custGeom>
              <a:avLst/>
              <a:gdLst/>
              <a:ahLst/>
              <a:cxnLst/>
              <a:rect l="l" t="t" r="r" b="b"/>
              <a:pathLst>
                <a:path w="3939" h="3015" extrusionOk="0">
                  <a:moveTo>
                    <a:pt x="1745" y="0"/>
                  </a:moveTo>
                  <a:cubicBezTo>
                    <a:pt x="1336" y="0"/>
                    <a:pt x="920" y="104"/>
                    <a:pt x="540" y="323"/>
                  </a:cubicBezTo>
                  <a:lnTo>
                    <a:pt x="0" y="638"/>
                  </a:lnTo>
                  <a:lnTo>
                    <a:pt x="1365" y="3014"/>
                  </a:lnTo>
                  <a:lnTo>
                    <a:pt x="3732" y="1639"/>
                  </a:lnTo>
                  <a:cubicBezTo>
                    <a:pt x="3890" y="1561"/>
                    <a:pt x="3938" y="1364"/>
                    <a:pt x="3850" y="1207"/>
                  </a:cubicBezTo>
                  <a:cubicBezTo>
                    <a:pt x="3402" y="435"/>
                    <a:pt x="2585" y="0"/>
                    <a:pt x="1745" y="0"/>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1"/>
            <p:cNvSpPr/>
            <p:nvPr/>
          </p:nvSpPr>
          <p:spPr>
            <a:xfrm>
              <a:off x="2370399" y="3628567"/>
              <a:ext cx="195248" cy="132883"/>
            </a:xfrm>
            <a:custGeom>
              <a:avLst/>
              <a:gdLst/>
              <a:ahLst/>
              <a:cxnLst/>
              <a:rect l="l" t="t" r="r" b="b"/>
              <a:pathLst>
                <a:path w="5795" h="3944" extrusionOk="0">
                  <a:moveTo>
                    <a:pt x="5284" y="0"/>
                  </a:moveTo>
                  <a:lnTo>
                    <a:pt x="0" y="3055"/>
                  </a:lnTo>
                  <a:lnTo>
                    <a:pt x="422" y="3782"/>
                  </a:lnTo>
                  <a:cubicBezTo>
                    <a:pt x="481" y="3887"/>
                    <a:pt x="584" y="3943"/>
                    <a:pt x="692" y="3943"/>
                  </a:cubicBezTo>
                  <a:cubicBezTo>
                    <a:pt x="746" y="3943"/>
                    <a:pt x="802" y="3929"/>
                    <a:pt x="854" y="3900"/>
                  </a:cubicBezTo>
                  <a:lnTo>
                    <a:pt x="5588" y="1169"/>
                  </a:lnTo>
                  <a:cubicBezTo>
                    <a:pt x="5745" y="1081"/>
                    <a:pt x="5795" y="884"/>
                    <a:pt x="5706" y="737"/>
                  </a:cubicBezTo>
                  <a:lnTo>
                    <a:pt x="5284" y="0"/>
                  </a:lnTo>
                  <a:close/>
                </a:path>
              </a:pathLst>
            </a:custGeom>
            <a:solidFill>
              <a:srgbClr val="4F4F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1"/>
            <p:cNvSpPr/>
            <p:nvPr/>
          </p:nvSpPr>
          <p:spPr>
            <a:xfrm>
              <a:off x="2459383" y="3628567"/>
              <a:ext cx="106266" cy="85410"/>
            </a:xfrm>
            <a:custGeom>
              <a:avLst/>
              <a:gdLst/>
              <a:ahLst/>
              <a:cxnLst/>
              <a:rect l="l" t="t" r="r" b="b"/>
              <a:pathLst>
                <a:path w="3154" h="2535" extrusionOk="0">
                  <a:moveTo>
                    <a:pt x="2643" y="0"/>
                  </a:moveTo>
                  <a:lnTo>
                    <a:pt x="1" y="1532"/>
                  </a:lnTo>
                  <a:lnTo>
                    <a:pt x="581" y="2534"/>
                  </a:lnTo>
                  <a:lnTo>
                    <a:pt x="2947" y="1169"/>
                  </a:lnTo>
                  <a:cubicBezTo>
                    <a:pt x="3104" y="1081"/>
                    <a:pt x="3154" y="884"/>
                    <a:pt x="3065" y="737"/>
                  </a:cubicBezTo>
                  <a:lnTo>
                    <a:pt x="2643" y="0"/>
                  </a:ln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1"/>
            <p:cNvSpPr/>
            <p:nvPr/>
          </p:nvSpPr>
          <p:spPr>
            <a:xfrm>
              <a:off x="2492469" y="3735846"/>
              <a:ext cx="31502" cy="44306"/>
            </a:xfrm>
            <a:custGeom>
              <a:avLst/>
              <a:gdLst/>
              <a:ahLst/>
              <a:cxnLst/>
              <a:rect l="l" t="t" r="r" b="b"/>
              <a:pathLst>
                <a:path w="935" h="1315" extrusionOk="0">
                  <a:moveTo>
                    <a:pt x="152" y="1"/>
                  </a:moveTo>
                  <a:cubicBezTo>
                    <a:pt x="100" y="1"/>
                    <a:pt x="48" y="13"/>
                    <a:pt x="1" y="38"/>
                  </a:cubicBezTo>
                  <a:lnTo>
                    <a:pt x="738" y="1315"/>
                  </a:lnTo>
                  <a:cubicBezTo>
                    <a:pt x="885" y="1227"/>
                    <a:pt x="934" y="1040"/>
                    <a:pt x="846" y="882"/>
                  </a:cubicBezTo>
                  <a:lnTo>
                    <a:pt x="433" y="156"/>
                  </a:lnTo>
                  <a:cubicBezTo>
                    <a:pt x="373" y="56"/>
                    <a:pt x="263" y="1"/>
                    <a:pt x="152" y="1"/>
                  </a:cubicBezTo>
                  <a:close/>
                </a:path>
              </a:pathLst>
            </a:custGeom>
            <a:solidFill>
              <a:srgbClr val="E34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61"/>
        <p:cNvGrpSpPr/>
        <p:nvPr/>
      </p:nvGrpSpPr>
      <p:grpSpPr>
        <a:xfrm>
          <a:off x="0" y="0"/>
          <a:ext cx="0" cy="0"/>
          <a:chOff x="0" y="0"/>
          <a:chExt cx="0" cy="0"/>
        </a:xfrm>
      </p:grpSpPr>
      <p:sp>
        <p:nvSpPr>
          <p:cNvPr id="2262" name="Google Shape;2262;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263" name="Google Shape;2263;p52"/>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264" name="Google Shape;2264;p52"/>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68"/>
        <p:cNvGrpSpPr/>
        <p:nvPr/>
      </p:nvGrpSpPr>
      <p:grpSpPr>
        <a:xfrm>
          <a:off x="0" y="0"/>
          <a:ext cx="0" cy="0"/>
          <a:chOff x="0" y="0"/>
          <a:chExt cx="0" cy="0"/>
        </a:xfrm>
      </p:grpSpPr>
      <p:sp>
        <p:nvSpPr>
          <p:cNvPr id="2269" name="Google Shape;2269;p5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270" name="Google Shape;2270;p5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271" name="Google Shape;2271;p5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Alfa Slab One</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https://fonts.google.com/specimen/Alfa+Slab+One</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Maven Pro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
        <p:nvSpPr>
          <p:cNvPr id="2272" name="Google Shape;2272;p53"/>
          <p:cNvSpPr/>
          <p:nvPr/>
        </p:nvSpPr>
        <p:spPr>
          <a:xfrm>
            <a:off x="3114463" y="3195025"/>
            <a:ext cx="791400" cy="754200"/>
          </a:xfrm>
          <a:prstGeom prst="roundRect">
            <a:avLst>
              <a:gd name="adj" fmla="val 16667"/>
            </a:avLst>
          </a:prstGeom>
          <a:solidFill>
            <a:srgbClr val="EDEDE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4176282" y="3195025"/>
            <a:ext cx="791400" cy="754200"/>
          </a:xfrm>
          <a:prstGeom prst="roundRect">
            <a:avLst>
              <a:gd name="adj" fmla="val 16667"/>
            </a:avLst>
          </a:prstGeom>
          <a:solidFill>
            <a:srgbClr val="FF594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5238102" y="3195025"/>
            <a:ext cx="791400" cy="754200"/>
          </a:xfrm>
          <a:prstGeom prst="roundRect">
            <a:avLst>
              <a:gd name="adj" fmla="val 16667"/>
            </a:avLst>
          </a:prstGeom>
          <a:solidFill>
            <a:srgbClr val="E34F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2052638" y="31950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txBox="1"/>
          <p:nvPr/>
        </p:nvSpPr>
        <p:spPr>
          <a:xfrm>
            <a:off x="3114463" y="3352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#ededed</a:t>
            </a:r>
            <a:endParaRPr sz="1000"/>
          </a:p>
        </p:txBody>
      </p:sp>
      <p:sp>
        <p:nvSpPr>
          <p:cNvPr id="2277" name="Google Shape;2277;p53"/>
          <p:cNvSpPr txBox="1"/>
          <p:nvPr/>
        </p:nvSpPr>
        <p:spPr>
          <a:xfrm>
            <a:off x="4176288" y="3352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#ff594d</a:t>
            </a:r>
            <a:endParaRPr sz="1000">
              <a:solidFill>
                <a:srgbClr val="FFFFFF"/>
              </a:solidFill>
            </a:endParaRPr>
          </a:p>
        </p:txBody>
      </p:sp>
      <p:sp>
        <p:nvSpPr>
          <p:cNvPr id="2278" name="Google Shape;2278;p53"/>
          <p:cNvSpPr txBox="1"/>
          <p:nvPr/>
        </p:nvSpPr>
        <p:spPr>
          <a:xfrm>
            <a:off x="5238113" y="3352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#e34f45</a:t>
            </a:r>
            <a:endParaRPr sz="1000">
              <a:solidFill>
                <a:srgbClr val="FFFFFF"/>
              </a:solidFill>
            </a:endParaRPr>
          </a:p>
        </p:txBody>
      </p:sp>
      <p:sp>
        <p:nvSpPr>
          <p:cNvPr id="2279" name="Google Shape;2279;p53"/>
          <p:cNvSpPr txBox="1"/>
          <p:nvPr/>
        </p:nvSpPr>
        <p:spPr>
          <a:xfrm>
            <a:off x="2052638" y="3352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2280" name="Google Shape;2280;p53"/>
          <p:cNvSpPr/>
          <p:nvPr/>
        </p:nvSpPr>
        <p:spPr>
          <a:xfrm>
            <a:off x="6299927" y="3195025"/>
            <a:ext cx="791400" cy="754200"/>
          </a:xfrm>
          <a:prstGeom prst="roundRect">
            <a:avLst>
              <a:gd name="adj" fmla="val 16667"/>
            </a:avLst>
          </a:prstGeom>
          <a:solidFill>
            <a:srgbClr val="00B8C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txBox="1"/>
          <p:nvPr/>
        </p:nvSpPr>
        <p:spPr>
          <a:xfrm>
            <a:off x="6299938" y="3352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#00b8c0</a:t>
            </a:r>
            <a:endParaRPr sz="1000">
              <a:solidFill>
                <a:srgbClr val="FFFFFF"/>
              </a:solidFill>
            </a:endParaRPr>
          </a:p>
        </p:txBody>
      </p:sp>
      <p:sp>
        <p:nvSpPr>
          <p:cNvPr id="2282" name="Google Shape;2282;p53"/>
          <p:cNvSpPr/>
          <p:nvPr/>
        </p:nvSpPr>
        <p:spPr>
          <a:xfrm>
            <a:off x="3114463" y="4073550"/>
            <a:ext cx="791400" cy="754200"/>
          </a:xfrm>
          <a:prstGeom prst="roundRect">
            <a:avLst>
              <a:gd name="adj" fmla="val 16667"/>
            </a:avLst>
          </a:prstGeom>
          <a:solidFill>
            <a:srgbClr val="06455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4176282" y="4073550"/>
            <a:ext cx="791400" cy="754200"/>
          </a:xfrm>
          <a:prstGeom prst="roundRect">
            <a:avLst>
              <a:gd name="adj" fmla="val 16667"/>
            </a:avLst>
          </a:prstGeom>
          <a:solidFill>
            <a:srgbClr val="07516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5238102" y="4073550"/>
            <a:ext cx="791400" cy="754200"/>
          </a:xfrm>
          <a:prstGeom prst="roundRect">
            <a:avLst>
              <a:gd name="adj" fmla="val 16667"/>
            </a:avLst>
          </a:prstGeom>
          <a:solidFill>
            <a:srgbClr val="2A2A2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2052638" y="4073550"/>
            <a:ext cx="791400" cy="754200"/>
          </a:xfrm>
          <a:prstGeom prst="roundRect">
            <a:avLst>
              <a:gd name="adj" fmla="val 16667"/>
            </a:avLst>
          </a:prstGeom>
          <a:solidFill>
            <a:srgbClr val="00A6A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txBox="1"/>
          <p:nvPr/>
        </p:nvSpPr>
        <p:spPr>
          <a:xfrm>
            <a:off x="3114463" y="4230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#064554</a:t>
            </a:r>
            <a:endParaRPr sz="1000">
              <a:solidFill>
                <a:srgbClr val="FFFFFF"/>
              </a:solidFill>
            </a:endParaRPr>
          </a:p>
        </p:txBody>
      </p:sp>
      <p:sp>
        <p:nvSpPr>
          <p:cNvPr id="2287" name="Google Shape;2287;p53"/>
          <p:cNvSpPr txBox="1"/>
          <p:nvPr/>
        </p:nvSpPr>
        <p:spPr>
          <a:xfrm>
            <a:off x="4176288" y="4230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#075163</a:t>
            </a:r>
            <a:endParaRPr sz="1000">
              <a:solidFill>
                <a:srgbClr val="FFFFFF"/>
              </a:solidFill>
            </a:endParaRPr>
          </a:p>
        </p:txBody>
      </p:sp>
      <p:sp>
        <p:nvSpPr>
          <p:cNvPr id="2288" name="Google Shape;2288;p53"/>
          <p:cNvSpPr txBox="1"/>
          <p:nvPr/>
        </p:nvSpPr>
        <p:spPr>
          <a:xfrm>
            <a:off x="5238113" y="4230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#2a2a2a</a:t>
            </a:r>
            <a:endParaRPr sz="1000">
              <a:solidFill>
                <a:srgbClr val="FFFFFF"/>
              </a:solidFill>
            </a:endParaRPr>
          </a:p>
        </p:txBody>
      </p:sp>
      <p:sp>
        <p:nvSpPr>
          <p:cNvPr id="2289" name="Google Shape;2289;p53"/>
          <p:cNvSpPr txBox="1"/>
          <p:nvPr/>
        </p:nvSpPr>
        <p:spPr>
          <a:xfrm>
            <a:off x="2052638" y="4230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#00a6ad</a:t>
            </a:r>
            <a:endParaRPr sz="1000">
              <a:solidFill>
                <a:srgbClr val="FFFFFF"/>
              </a:solidFill>
            </a:endParaRPr>
          </a:p>
        </p:txBody>
      </p:sp>
      <p:sp>
        <p:nvSpPr>
          <p:cNvPr id="2290" name="Google Shape;2290;p53"/>
          <p:cNvSpPr/>
          <p:nvPr/>
        </p:nvSpPr>
        <p:spPr>
          <a:xfrm>
            <a:off x="6299927" y="4073550"/>
            <a:ext cx="791400" cy="754200"/>
          </a:xfrm>
          <a:prstGeom prst="roundRect">
            <a:avLst>
              <a:gd name="adj" fmla="val 16667"/>
            </a:avLst>
          </a:prstGeom>
          <a:solidFill>
            <a:srgbClr val="3F3F3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txBox="1"/>
          <p:nvPr/>
        </p:nvSpPr>
        <p:spPr>
          <a:xfrm>
            <a:off x="6299938" y="423060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#3f3f3f</a:t>
            </a:r>
            <a:endParaRPr sz="10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5"/>
        <p:cNvGrpSpPr/>
        <p:nvPr/>
      </p:nvGrpSpPr>
      <p:grpSpPr>
        <a:xfrm>
          <a:off x="0" y="0"/>
          <a:ext cx="0" cy="0"/>
          <a:chOff x="0" y="0"/>
          <a:chExt cx="0" cy="0"/>
        </a:xfrm>
      </p:grpSpPr>
      <p:sp>
        <p:nvSpPr>
          <p:cNvPr id="2296" name="Google Shape;2296;p54"/>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2297" name="Google Shape;2297;p54"/>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298" name="Google Shape;2298;p54"/>
          <p:cNvPicPr preferRelativeResize="0"/>
          <p:nvPr/>
        </p:nvPicPr>
        <p:blipFill rotWithShape="1">
          <a:blip r:embed="rId4">
            <a:alphaModFix/>
          </a:blip>
          <a:srcRect t="16540" b="16547"/>
          <a:stretch/>
        </p:blipFill>
        <p:spPr>
          <a:xfrm>
            <a:off x="510820" y="2712430"/>
            <a:ext cx="1606719" cy="1075073"/>
          </a:xfrm>
          <a:prstGeom prst="rect">
            <a:avLst/>
          </a:prstGeom>
          <a:noFill/>
          <a:ln>
            <a:noFill/>
          </a:ln>
        </p:spPr>
      </p:pic>
      <p:sp>
        <p:nvSpPr>
          <p:cNvPr id="2299" name="Google Shape;2299;p54"/>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300" name="Google Shape;2300;p54"/>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301" name="Google Shape;2301;p54"/>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302" name="Google Shape;2302;p54"/>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303" name="Google Shape;2303;p5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304" name="Google Shape;2304;p5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305" name="Google Shape;2305;p5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306" name="Google Shape;2306;p5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307" name="Google Shape;2307;p54"/>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1"/>
        <p:cNvGrpSpPr/>
        <p:nvPr/>
      </p:nvGrpSpPr>
      <p:grpSpPr>
        <a:xfrm>
          <a:off x="0" y="0"/>
          <a:ext cx="0" cy="0"/>
          <a:chOff x="0" y="0"/>
          <a:chExt cx="0" cy="0"/>
        </a:xfrm>
      </p:grpSpPr>
      <p:sp>
        <p:nvSpPr>
          <p:cNvPr id="2312" name="Google Shape;2312;p55"/>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313" name="Google Shape;2313;p55"/>
          <p:cNvGrpSpPr/>
          <p:nvPr/>
        </p:nvGrpSpPr>
        <p:grpSpPr>
          <a:xfrm>
            <a:off x="5156078" y="3085736"/>
            <a:ext cx="474294" cy="551291"/>
            <a:chOff x="4727025" y="1332775"/>
            <a:chExt cx="59900" cy="69625"/>
          </a:xfrm>
        </p:grpSpPr>
        <p:sp>
          <p:nvSpPr>
            <p:cNvPr id="2314" name="Google Shape;2314;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2316;p55"/>
          <p:cNvGrpSpPr/>
          <p:nvPr/>
        </p:nvGrpSpPr>
        <p:grpSpPr>
          <a:xfrm>
            <a:off x="5769734" y="2314340"/>
            <a:ext cx="555653" cy="557031"/>
            <a:chOff x="4820425" y="1329900"/>
            <a:chExt cx="70175" cy="70350"/>
          </a:xfrm>
        </p:grpSpPr>
        <p:sp>
          <p:nvSpPr>
            <p:cNvPr id="2317" name="Google Shape;2317;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55"/>
          <p:cNvGrpSpPr/>
          <p:nvPr/>
        </p:nvGrpSpPr>
        <p:grpSpPr>
          <a:xfrm>
            <a:off x="6396103" y="2318845"/>
            <a:ext cx="582574" cy="533871"/>
            <a:chOff x="4903200" y="1331525"/>
            <a:chExt cx="73575" cy="67425"/>
          </a:xfrm>
        </p:grpSpPr>
        <p:sp>
          <p:nvSpPr>
            <p:cNvPr id="2322" name="Google Shape;2322;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 name="Google Shape;2324;p55"/>
          <p:cNvGrpSpPr/>
          <p:nvPr/>
        </p:nvGrpSpPr>
        <p:grpSpPr>
          <a:xfrm>
            <a:off x="5755581" y="3078709"/>
            <a:ext cx="583960" cy="565345"/>
            <a:chOff x="4815575" y="1416800"/>
            <a:chExt cx="73750" cy="71400"/>
          </a:xfrm>
        </p:grpSpPr>
        <p:sp>
          <p:nvSpPr>
            <p:cNvPr id="2325" name="Google Shape;2325;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 name="Google Shape;2328;p55"/>
          <p:cNvGrpSpPr/>
          <p:nvPr/>
        </p:nvGrpSpPr>
        <p:grpSpPr>
          <a:xfrm>
            <a:off x="6390362" y="3108896"/>
            <a:ext cx="589898" cy="504970"/>
            <a:chOff x="4902475" y="1418875"/>
            <a:chExt cx="74500" cy="63775"/>
          </a:xfrm>
        </p:grpSpPr>
        <p:sp>
          <p:nvSpPr>
            <p:cNvPr id="2329" name="Google Shape;2329;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55"/>
          <p:cNvGrpSpPr/>
          <p:nvPr/>
        </p:nvGrpSpPr>
        <p:grpSpPr>
          <a:xfrm>
            <a:off x="5765577" y="3826000"/>
            <a:ext cx="563967" cy="567127"/>
            <a:chOff x="4818100" y="1507675"/>
            <a:chExt cx="71225" cy="71625"/>
          </a:xfrm>
        </p:grpSpPr>
        <p:sp>
          <p:nvSpPr>
            <p:cNvPr id="2332" name="Google Shape;2332;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 name="Google Shape;2336;p55"/>
          <p:cNvGrpSpPr/>
          <p:nvPr/>
        </p:nvGrpSpPr>
        <p:grpSpPr>
          <a:xfrm>
            <a:off x="5079075" y="3829461"/>
            <a:ext cx="628301" cy="588505"/>
            <a:chOff x="4721450" y="1509475"/>
            <a:chExt cx="79350" cy="74325"/>
          </a:xfrm>
        </p:grpSpPr>
        <p:sp>
          <p:nvSpPr>
            <p:cNvPr id="2337" name="Google Shape;2337;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1" name="Google Shape;2341;p55"/>
          <p:cNvGrpSpPr/>
          <p:nvPr/>
        </p:nvGrpSpPr>
        <p:grpSpPr>
          <a:xfrm>
            <a:off x="6424608" y="3814027"/>
            <a:ext cx="557038" cy="562772"/>
            <a:chOff x="4906800" y="1507500"/>
            <a:chExt cx="70350" cy="71075"/>
          </a:xfrm>
        </p:grpSpPr>
        <p:sp>
          <p:nvSpPr>
            <p:cNvPr id="2342" name="Google Shape;2342;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7" name="Google Shape;2347;p55"/>
          <p:cNvGrpSpPr/>
          <p:nvPr/>
        </p:nvGrpSpPr>
        <p:grpSpPr>
          <a:xfrm>
            <a:off x="4462216" y="2340963"/>
            <a:ext cx="517934" cy="517934"/>
            <a:chOff x="3736598" y="2170606"/>
            <a:chExt cx="404889" cy="404889"/>
          </a:xfrm>
        </p:grpSpPr>
        <p:sp>
          <p:nvSpPr>
            <p:cNvPr id="2348" name="Google Shape;2348;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 name="Google Shape;2352;p55"/>
          <p:cNvGrpSpPr/>
          <p:nvPr/>
        </p:nvGrpSpPr>
        <p:grpSpPr>
          <a:xfrm>
            <a:off x="3729277" y="2341061"/>
            <a:ext cx="586986" cy="517740"/>
            <a:chOff x="3161917" y="2170682"/>
            <a:chExt cx="458870" cy="404737"/>
          </a:xfrm>
        </p:grpSpPr>
        <p:sp>
          <p:nvSpPr>
            <p:cNvPr id="2353" name="Google Shape;2353;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 name="Google Shape;2356;p55"/>
          <p:cNvGrpSpPr/>
          <p:nvPr/>
        </p:nvGrpSpPr>
        <p:grpSpPr>
          <a:xfrm>
            <a:off x="3752299" y="3102400"/>
            <a:ext cx="540943" cy="517963"/>
            <a:chOff x="3179914" y="2889488"/>
            <a:chExt cx="422876" cy="404911"/>
          </a:xfrm>
        </p:grpSpPr>
        <p:sp>
          <p:nvSpPr>
            <p:cNvPr id="2357" name="Google Shape;2357;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 name="Google Shape;2363;p55"/>
          <p:cNvGrpSpPr/>
          <p:nvPr/>
        </p:nvGrpSpPr>
        <p:grpSpPr>
          <a:xfrm>
            <a:off x="4453093" y="3102358"/>
            <a:ext cx="536180" cy="518047"/>
            <a:chOff x="3729467" y="2889422"/>
            <a:chExt cx="419153" cy="404977"/>
          </a:xfrm>
        </p:grpSpPr>
        <p:sp>
          <p:nvSpPr>
            <p:cNvPr id="2364" name="Google Shape;2364;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 name="Google Shape;2371;p55"/>
          <p:cNvGrpSpPr/>
          <p:nvPr/>
        </p:nvGrpSpPr>
        <p:grpSpPr>
          <a:xfrm>
            <a:off x="1990126" y="3445787"/>
            <a:ext cx="965351" cy="134611"/>
            <a:chOff x="4411970" y="2962952"/>
            <a:chExt cx="706544" cy="104212"/>
          </a:xfrm>
        </p:grpSpPr>
        <p:sp>
          <p:nvSpPr>
            <p:cNvPr id="2372" name="Google Shape;2372;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6" name="Google Shape;2376;p55"/>
          <p:cNvGrpSpPr/>
          <p:nvPr/>
        </p:nvGrpSpPr>
        <p:grpSpPr>
          <a:xfrm>
            <a:off x="1990126" y="3041077"/>
            <a:ext cx="960158" cy="289172"/>
            <a:chOff x="4411970" y="2726085"/>
            <a:chExt cx="643107" cy="193659"/>
          </a:xfrm>
        </p:grpSpPr>
        <p:sp>
          <p:nvSpPr>
            <p:cNvPr id="2377" name="Google Shape;2377;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0" name="Google Shape;2380;p55"/>
          <p:cNvGrpSpPr/>
          <p:nvPr/>
        </p:nvGrpSpPr>
        <p:grpSpPr>
          <a:xfrm>
            <a:off x="998624" y="3295400"/>
            <a:ext cx="811503" cy="252584"/>
            <a:chOff x="4411970" y="4340222"/>
            <a:chExt cx="779467" cy="242683"/>
          </a:xfrm>
        </p:grpSpPr>
        <p:sp>
          <p:nvSpPr>
            <p:cNvPr id="2381" name="Google Shape;2381;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4" name="Google Shape;2384;p55"/>
          <p:cNvGrpSpPr/>
          <p:nvPr/>
        </p:nvGrpSpPr>
        <p:grpSpPr>
          <a:xfrm>
            <a:off x="1990126" y="2709308"/>
            <a:ext cx="965160" cy="216230"/>
            <a:chOff x="4411970" y="2468674"/>
            <a:chExt cx="747317" cy="167425"/>
          </a:xfrm>
        </p:grpSpPr>
        <p:sp>
          <p:nvSpPr>
            <p:cNvPr id="2385" name="Google Shape;2385;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7" name="Google Shape;2387;p5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8" name="Google Shape;2388;p55"/>
          <p:cNvGrpSpPr/>
          <p:nvPr/>
        </p:nvGrpSpPr>
        <p:grpSpPr>
          <a:xfrm>
            <a:off x="997692" y="2334687"/>
            <a:ext cx="1959041" cy="208784"/>
            <a:chOff x="6336019" y="3733725"/>
            <a:chExt cx="2566206" cy="351310"/>
          </a:xfrm>
        </p:grpSpPr>
        <p:sp>
          <p:nvSpPr>
            <p:cNvPr id="2389" name="Google Shape;2389;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3" name="Google Shape;2393;p55"/>
          <p:cNvGrpSpPr/>
          <p:nvPr/>
        </p:nvGrpSpPr>
        <p:grpSpPr>
          <a:xfrm>
            <a:off x="1990126" y="3950602"/>
            <a:ext cx="946551" cy="153200"/>
            <a:chOff x="4404545" y="3301592"/>
            <a:chExt cx="782403" cy="129272"/>
          </a:xfrm>
        </p:grpSpPr>
        <p:sp>
          <p:nvSpPr>
            <p:cNvPr id="2394" name="Google Shape;2394;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6" name="Google Shape;2396;p55"/>
          <p:cNvGrpSpPr/>
          <p:nvPr/>
        </p:nvGrpSpPr>
        <p:grpSpPr>
          <a:xfrm>
            <a:off x="1990126" y="3695937"/>
            <a:ext cx="962257" cy="139127"/>
            <a:chOff x="4411970" y="3131459"/>
            <a:chExt cx="710520" cy="117397"/>
          </a:xfrm>
        </p:grpSpPr>
        <p:sp>
          <p:nvSpPr>
            <p:cNvPr id="2397" name="Google Shape;2397;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9" name="Google Shape;2399;p5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0" name="Google Shape;2400;p55"/>
          <p:cNvGrpSpPr/>
          <p:nvPr/>
        </p:nvGrpSpPr>
        <p:grpSpPr>
          <a:xfrm>
            <a:off x="990271" y="3621603"/>
            <a:ext cx="823838" cy="458988"/>
            <a:chOff x="4411970" y="1801825"/>
            <a:chExt cx="734586" cy="409262"/>
          </a:xfrm>
        </p:grpSpPr>
        <p:sp>
          <p:nvSpPr>
            <p:cNvPr id="2401" name="Google Shape;2401;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55"/>
          <p:cNvGrpSpPr/>
          <p:nvPr/>
        </p:nvGrpSpPr>
        <p:grpSpPr>
          <a:xfrm>
            <a:off x="3095243" y="2339173"/>
            <a:ext cx="521514" cy="521514"/>
            <a:chOff x="5681300" y="2527788"/>
            <a:chExt cx="805800" cy="805800"/>
          </a:xfrm>
        </p:grpSpPr>
        <p:sp>
          <p:nvSpPr>
            <p:cNvPr id="2404" name="Google Shape;2404;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 name="Google Shape;2406;p55"/>
          <p:cNvGrpSpPr/>
          <p:nvPr/>
        </p:nvGrpSpPr>
        <p:grpSpPr>
          <a:xfrm>
            <a:off x="3089483" y="3094865"/>
            <a:ext cx="533033" cy="533033"/>
            <a:chOff x="4049800" y="640400"/>
            <a:chExt cx="858900" cy="858900"/>
          </a:xfrm>
        </p:grpSpPr>
        <p:sp>
          <p:nvSpPr>
            <p:cNvPr id="2407" name="Google Shape;2407;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 name="Google Shape;2409;p55"/>
          <p:cNvGrpSpPr/>
          <p:nvPr/>
        </p:nvGrpSpPr>
        <p:grpSpPr>
          <a:xfrm>
            <a:off x="3014966" y="3772543"/>
            <a:ext cx="682068" cy="682068"/>
            <a:chOff x="5080188" y="927900"/>
            <a:chExt cx="961200" cy="961200"/>
          </a:xfrm>
        </p:grpSpPr>
        <p:sp>
          <p:nvSpPr>
            <p:cNvPr id="2410" name="Google Shape;2410;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8" name="Google Shape;2418;p55"/>
          <p:cNvGrpSpPr/>
          <p:nvPr/>
        </p:nvGrpSpPr>
        <p:grpSpPr>
          <a:xfrm>
            <a:off x="4478465" y="3869234"/>
            <a:ext cx="505650" cy="504006"/>
            <a:chOff x="6039282" y="1042577"/>
            <a:chExt cx="734315" cy="731929"/>
          </a:xfrm>
        </p:grpSpPr>
        <p:sp>
          <p:nvSpPr>
            <p:cNvPr id="2419" name="Google Shape;2419;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0" name="Google Shape;2440;p55"/>
          <p:cNvGrpSpPr/>
          <p:nvPr/>
        </p:nvGrpSpPr>
        <p:grpSpPr>
          <a:xfrm>
            <a:off x="5091067" y="2298862"/>
            <a:ext cx="567744" cy="602136"/>
            <a:chOff x="1825800" y="1651625"/>
            <a:chExt cx="539989" cy="571775"/>
          </a:xfrm>
        </p:grpSpPr>
        <p:sp>
          <p:nvSpPr>
            <p:cNvPr id="2441" name="Google Shape;2441;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5" name="Google Shape;2445;p55"/>
          <p:cNvGrpSpPr/>
          <p:nvPr/>
        </p:nvGrpSpPr>
        <p:grpSpPr>
          <a:xfrm>
            <a:off x="3765995" y="3855579"/>
            <a:ext cx="508123" cy="507955"/>
            <a:chOff x="1897577" y="2802432"/>
            <a:chExt cx="492176" cy="492014"/>
          </a:xfrm>
        </p:grpSpPr>
        <p:sp>
          <p:nvSpPr>
            <p:cNvPr id="2446" name="Google Shape;2446;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 name="Google Shape;2458;p55"/>
          <p:cNvGrpSpPr/>
          <p:nvPr/>
        </p:nvGrpSpPr>
        <p:grpSpPr>
          <a:xfrm>
            <a:off x="997525" y="4169123"/>
            <a:ext cx="809227" cy="200842"/>
            <a:chOff x="2013045" y="4813233"/>
            <a:chExt cx="921986" cy="228854"/>
          </a:xfrm>
        </p:grpSpPr>
        <p:sp>
          <p:nvSpPr>
            <p:cNvPr id="2459" name="Google Shape;2459;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55"/>
          <p:cNvGrpSpPr/>
          <p:nvPr/>
        </p:nvGrpSpPr>
        <p:grpSpPr>
          <a:xfrm>
            <a:off x="1005985" y="2656004"/>
            <a:ext cx="792421" cy="269941"/>
            <a:chOff x="1046767" y="4756633"/>
            <a:chExt cx="859646" cy="292841"/>
          </a:xfrm>
        </p:grpSpPr>
        <p:sp>
          <p:nvSpPr>
            <p:cNvPr id="2462" name="Google Shape;2462;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5" name="Google Shape;2465;p5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9" name="Google Shape;2469;p55"/>
          <p:cNvGrpSpPr/>
          <p:nvPr/>
        </p:nvGrpSpPr>
        <p:grpSpPr>
          <a:xfrm>
            <a:off x="7141841" y="2550562"/>
            <a:ext cx="166473" cy="141497"/>
            <a:chOff x="4660325" y="1866850"/>
            <a:chExt cx="68350" cy="58100"/>
          </a:xfrm>
        </p:grpSpPr>
        <p:sp>
          <p:nvSpPr>
            <p:cNvPr id="2470" name="Google Shape;2470;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 name="Google Shape;2472;p55"/>
          <p:cNvGrpSpPr/>
          <p:nvPr/>
        </p:nvGrpSpPr>
        <p:grpSpPr>
          <a:xfrm>
            <a:off x="7451186" y="2576286"/>
            <a:ext cx="162515" cy="90049"/>
            <a:chOff x="4791775" y="1877500"/>
            <a:chExt cx="66725" cy="36975"/>
          </a:xfrm>
        </p:grpSpPr>
        <p:sp>
          <p:nvSpPr>
            <p:cNvPr id="2473" name="Google Shape;2473;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5"/>
          <p:cNvGrpSpPr/>
          <p:nvPr/>
        </p:nvGrpSpPr>
        <p:grpSpPr>
          <a:xfrm>
            <a:off x="7772899" y="2576286"/>
            <a:ext cx="144979" cy="90049"/>
            <a:chOff x="4923925" y="1877500"/>
            <a:chExt cx="59525" cy="36975"/>
          </a:xfrm>
        </p:grpSpPr>
        <p:sp>
          <p:nvSpPr>
            <p:cNvPr id="2476" name="Google Shape;2476;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55"/>
          <p:cNvGrpSpPr/>
          <p:nvPr/>
        </p:nvGrpSpPr>
        <p:grpSpPr>
          <a:xfrm>
            <a:off x="8067390" y="2558477"/>
            <a:ext cx="141447" cy="125667"/>
            <a:chOff x="5058450" y="1870100"/>
            <a:chExt cx="58075" cy="51600"/>
          </a:xfrm>
        </p:grpSpPr>
        <p:sp>
          <p:nvSpPr>
            <p:cNvPr id="2479" name="Google Shape;2479;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55"/>
          <p:cNvGrpSpPr/>
          <p:nvPr/>
        </p:nvGrpSpPr>
        <p:grpSpPr>
          <a:xfrm>
            <a:off x="7481905" y="2980885"/>
            <a:ext cx="101077" cy="107645"/>
            <a:chOff x="4811425" y="2065025"/>
            <a:chExt cx="41500" cy="44200"/>
          </a:xfrm>
        </p:grpSpPr>
        <p:sp>
          <p:nvSpPr>
            <p:cNvPr id="2482" name="Google Shape;2482;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55"/>
          <p:cNvGrpSpPr/>
          <p:nvPr/>
        </p:nvGrpSpPr>
        <p:grpSpPr>
          <a:xfrm>
            <a:off x="7774342" y="2981098"/>
            <a:ext cx="120867" cy="107218"/>
            <a:chOff x="4929875" y="2065025"/>
            <a:chExt cx="49625" cy="44025"/>
          </a:xfrm>
        </p:grpSpPr>
        <p:sp>
          <p:nvSpPr>
            <p:cNvPr id="2485" name="Google Shape;2485;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55"/>
          <p:cNvGrpSpPr/>
          <p:nvPr/>
        </p:nvGrpSpPr>
        <p:grpSpPr>
          <a:xfrm>
            <a:off x="8103011" y="2984112"/>
            <a:ext cx="70206" cy="101191"/>
            <a:chOff x="5083925" y="2066350"/>
            <a:chExt cx="28825" cy="41550"/>
          </a:xfrm>
        </p:grpSpPr>
        <p:sp>
          <p:nvSpPr>
            <p:cNvPr id="2488" name="Google Shape;2488;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55"/>
          <p:cNvGrpSpPr/>
          <p:nvPr/>
        </p:nvGrpSpPr>
        <p:grpSpPr>
          <a:xfrm>
            <a:off x="7134565" y="2999759"/>
            <a:ext cx="181026" cy="69896"/>
            <a:chOff x="4659775" y="2072775"/>
            <a:chExt cx="74325" cy="28700"/>
          </a:xfrm>
        </p:grpSpPr>
        <p:sp>
          <p:nvSpPr>
            <p:cNvPr id="2491" name="Google Shape;2491;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55"/>
          <p:cNvGrpSpPr/>
          <p:nvPr/>
        </p:nvGrpSpPr>
        <p:grpSpPr>
          <a:xfrm>
            <a:off x="8054421" y="2790324"/>
            <a:ext cx="167387" cy="89197"/>
            <a:chOff x="4662475" y="1976500"/>
            <a:chExt cx="68725" cy="36625"/>
          </a:xfrm>
        </p:grpSpPr>
        <p:sp>
          <p:nvSpPr>
            <p:cNvPr id="2495" name="Google Shape;2495;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 name="Google Shape;2498;p55"/>
          <p:cNvGrpSpPr/>
          <p:nvPr/>
        </p:nvGrpSpPr>
        <p:grpSpPr>
          <a:xfrm>
            <a:off x="7751326" y="2793764"/>
            <a:ext cx="166899" cy="82317"/>
            <a:chOff x="4920150" y="1977875"/>
            <a:chExt cx="68525" cy="33800"/>
          </a:xfrm>
        </p:grpSpPr>
        <p:sp>
          <p:nvSpPr>
            <p:cNvPr id="2499" name="Google Shape;2499;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 name="Google Shape;2502;p55"/>
          <p:cNvGrpSpPr/>
          <p:nvPr/>
        </p:nvGrpSpPr>
        <p:grpSpPr>
          <a:xfrm>
            <a:off x="7162483" y="3197682"/>
            <a:ext cx="125190" cy="127859"/>
            <a:chOff x="4676550" y="2160575"/>
            <a:chExt cx="51400" cy="52500"/>
          </a:xfrm>
        </p:grpSpPr>
        <p:sp>
          <p:nvSpPr>
            <p:cNvPr id="2503" name="Google Shape;2503;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6" name="Google Shape;2506;p55"/>
          <p:cNvGrpSpPr/>
          <p:nvPr/>
        </p:nvGrpSpPr>
        <p:grpSpPr>
          <a:xfrm>
            <a:off x="7459741" y="3204714"/>
            <a:ext cx="145405" cy="113794"/>
            <a:chOff x="4768325" y="2163475"/>
            <a:chExt cx="59700" cy="46725"/>
          </a:xfrm>
        </p:grpSpPr>
        <p:sp>
          <p:nvSpPr>
            <p:cNvPr id="2507" name="Google Shape;2507;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9" name="Google Shape;2509;p5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5" name="Google Shape;2515;p55"/>
          <p:cNvGrpSpPr/>
          <p:nvPr/>
        </p:nvGrpSpPr>
        <p:grpSpPr>
          <a:xfrm>
            <a:off x="7476059" y="3459808"/>
            <a:ext cx="112768" cy="106853"/>
            <a:chOff x="4768575" y="2253950"/>
            <a:chExt cx="46300" cy="43875"/>
          </a:xfrm>
        </p:grpSpPr>
        <p:sp>
          <p:nvSpPr>
            <p:cNvPr id="2516" name="Google Shape;2516;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55"/>
          <p:cNvGrpSpPr/>
          <p:nvPr/>
        </p:nvGrpSpPr>
        <p:grpSpPr>
          <a:xfrm>
            <a:off x="7775682" y="3948834"/>
            <a:ext cx="118187" cy="146246"/>
            <a:chOff x="4960900" y="2433225"/>
            <a:chExt cx="48525" cy="60050"/>
          </a:xfrm>
        </p:grpSpPr>
        <p:sp>
          <p:nvSpPr>
            <p:cNvPr id="2519" name="Google Shape;2519;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55"/>
          <p:cNvGrpSpPr/>
          <p:nvPr/>
        </p:nvGrpSpPr>
        <p:grpSpPr>
          <a:xfrm>
            <a:off x="7464247" y="4212895"/>
            <a:ext cx="136394" cy="143810"/>
            <a:chOff x="4854075" y="2527625"/>
            <a:chExt cx="56000" cy="59050"/>
          </a:xfrm>
        </p:grpSpPr>
        <p:sp>
          <p:nvSpPr>
            <p:cNvPr id="2522" name="Google Shape;2522;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4" name="Google Shape;2524;p5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7" name="Google Shape;2527;p55"/>
          <p:cNvGrpSpPr/>
          <p:nvPr/>
        </p:nvGrpSpPr>
        <p:grpSpPr>
          <a:xfrm>
            <a:off x="8088458" y="3676639"/>
            <a:ext cx="99312" cy="160797"/>
            <a:chOff x="5059700" y="2334775"/>
            <a:chExt cx="40775" cy="66025"/>
          </a:xfrm>
        </p:grpSpPr>
        <p:sp>
          <p:nvSpPr>
            <p:cNvPr id="2528" name="Google Shape;2528;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 name="Google Shape;2537;p55"/>
          <p:cNvGrpSpPr/>
          <p:nvPr/>
        </p:nvGrpSpPr>
        <p:grpSpPr>
          <a:xfrm>
            <a:off x="8045622" y="3941771"/>
            <a:ext cx="184984" cy="160371"/>
            <a:chOff x="5037700" y="2430325"/>
            <a:chExt cx="75950" cy="65850"/>
          </a:xfrm>
        </p:grpSpPr>
        <p:sp>
          <p:nvSpPr>
            <p:cNvPr id="2538" name="Google Shape;2538;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55"/>
          <p:cNvGrpSpPr/>
          <p:nvPr/>
        </p:nvGrpSpPr>
        <p:grpSpPr>
          <a:xfrm>
            <a:off x="7465128" y="3708223"/>
            <a:ext cx="173014" cy="97629"/>
            <a:chOff x="4756975" y="2341800"/>
            <a:chExt cx="91975" cy="51925"/>
          </a:xfrm>
        </p:grpSpPr>
        <p:sp>
          <p:nvSpPr>
            <p:cNvPr id="2541" name="Google Shape;2541;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1" name="Google Shape;2561;p55"/>
          <p:cNvGrpSpPr/>
          <p:nvPr/>
        </p:nvGrpSpPr>
        <p:grpSpPr>
          <a:xfrm>
            <a:off x="7732065" y="4196920"/>
            <a:ext cx="212497" cy="175761"/>
            <a:chOff x="4943575" y="2516350"/>
            <a:chExt cx="98675" cy="81700"/>
          </a:xfrm>
        </p:grpSpPr>
        <p:sp>
          <p:nvSpPr>
            <p:cNvPr id="2562" name="Google Shape;2562;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0" name="Google Shape;2640;p5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48"/>
        <p:cNvGrpSpPr/>
        <p:nvPr/>
      </p:nvGrpSpPr>
      <p:grpSpPr>
        <a:xfrm>
          <a:off x="0" y="0"/>
          <a:ext cx="0" cy="0"/>
          <a:chOff x="0" y="0"/>
          <a:chExt cx="0" cy="0"/>
        </a:xfrm>
      </p:grpSpPr>
      <p:grpSp>
        <p:nvGrpSpPr>
          <p:cNvPr id="2649" name="Google Shape;2649;p56"/>
          <p:cNvGrpSpPr/>
          <p:nvPr/>
        </p:nvGrpSpPr>
        <p:grpSpPr>
          <a:xfrm>
            <a:off x="745571" y="1168666"/>
            <a:ext cx="2492868" cy="1379876"/>
            <a:chOff x="2654821" y="2311071"/>
            <a:chExt cx="2279715" cy="1262120"/>
          </a:xfrm>
        </p:grpSpPr>
        <p:grpSp>
          <p:nvGrpSpPr>
            <p:cNvPr id="2650" name="Google Shape;2650;p56"/>
            <p:cNvGrpSpPr/>
            <p:nvPr/>
          </p:nvGrpSpPr>
          <p:grpSpPr>
            <a:xfrm>
              <a:off x="4034269" y="2840745"/>
              <a:ext cx="40212" cy="36437"/>
              <a:chOff x="4293400" y="2574725"/>
              <a:chExt cx="84425" cy="80100"/>
            </a:xfrm>
          </p:grpSpPr>
          <p:sp>
            <p:nvSpPr>
              <p:cNvPr id="2651" name="Google Shape;2651;p5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652" name="Google Shape;2652;p5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56"/>
            <p:cNvGrpSpPr/>
            <p:nvPr/>
          </p:nvGrpSpPr>
          <p:grpSpPr>
            <a:xfrm>
              <a:off x="3894606" y="2334874"/>
              <a:ext cx="913198" cy="518984"/>
              <a:chOff x="4000175" y="1462675"/>
              <a:chExt cx="1917275" cy="1140875"/>
            </a:xfrm>
          </p:grpSpPr>
          <p:sp>
            <p:nvSpPr>
              <p:cNvPr id="2654" name="Google Shape;2654;p5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655" name="Google Shape;2655;p56"/>
              <p:cNvGrpSpPr/>
              <p:nvPr/>
            </p:nvGrpSpPr>
            <p:grpSpPr>
              <a:xfrm>
                <a:off x="4000175" y="1462675"/>
                <a:ext cx="1917275" cy="1140875"/>
                <a:chOff x="4000175" y="1462675"/>
                <a:chExt cx="1917275" cy="1140875"/>
              </a:xfrm>
            </p:grpSpPr>
            <p:sp>
              <p:nvSpPr>
                <p:cNvPr id="2656" name="Google Shape;2656;p5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657" name="Google Shape;2657;p5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661" name="Google Shape;2661;p5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62" name="Google Shape;2662;p56"/>
            <p:cNvGrpSpPr/>
            <p:nvPr/>
          </p:nvGrpSpPr>
          <p:grpSpPr>
            <a:xfrm>
              <a:off x="3875768" y="2846704"/>
              <a:ext cx="44796" cy="47366"/>
              <a:chOff x="3960625" y="2587825"/>
              <a:chExt cx="94050" cy="104125"/>
            </a:xfrm>
          </p:grpSpPr>
          <p:sp>
            <p:nvSpPr>
              <p:cNvPr id="2663" name="Google Shape;2663;p5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664" name="Google Shape;2664;p5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56"/>
            <p:cNvGrpSpPr/>
            <p:nvPr/>
          </p:nvGrpSpPr>
          <p:grpSpPr>
            <a:xfrm>
              <a:off x="3782759" y="2807162"/>
              <a:ext cx="82686" cy="85487"/>
              <a:chOff x="3765350" y="2500900"/>
              <a:chExt cx="173600" cy="187925"/>
            </a:xfrm>
          </p:grpSpPr>
          <p:sp>
            <p:nvSpPr>
              <p:cNvPr id="2666" name="Google Shape;2666;p5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667" name="Google Shape;2667;p5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 name="Google Shape;2672;p56"/>
            <p:cNvGrpSpPr/>
            <p:nvPr/>
          </p:nvGrpSpPr>
          <p:grpSpPr>
            <a:xfrm>
              <a:off x="3775674" y="2798496"/>
              <a:ext cx="40545" cy="23564"/>
              <a:chOff x="3750475" y="2481850"/>
              <a:chExt cx="85125" cy="51800"/>
            </a:xfrm>
          </p:grpSpPr>
          <p:sp>
            <p:nvSpPr>
              <p:cNvPr id="2673" name="Google Shape;2673;p5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675" name="Google Shape;2675;p56"/>
            <p:cNvGrpSpPr/>
            <p:nvPr/>
          </p:nvGrpSpPr>
          <p:grpSpPr>
            <a:xfrm>
              <a:off x="3716946" y="2776024"/>
              <a:ext cx="81971" cy="76912"/>
              <a:chOff x="3627175" y="2432450"/>
              <a:chExt cx="172100" cy="169075"/>
            </a:xfrm>
          </p:grpSpPr>
          <p:sp>
            <p:nvSpPr>
              <p:cNvPr id="2676" name="Google Shape;2676;p5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678" name="Google Shape;2678;p5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679" name="Google Shape;2679;p56"/>
            <p:cNvGrpSpPr/>
            <p:nvPr/>
          </p:nvGrpSpPr>
          <p:grpSpPr>
            <a:xfrm>
              <a:off x="3685682" y="2845624"/>
              <a:ext cx="29311" cy="45055"/>
              <a:chOff x="3561536" y="2585450"/>
              <a:chExt cx="61539" cy="99045"/>
            </a:xfrm>
          </p:grpSpPr>
          <p:sp>
            <p:nvSpPr>
              <p:cNvPr id="2680" name="Google Shape;2680;p5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682" name="Google Shape;2682;p56"/>
            <p:cNvGrpSpPr/>
            <p:nvPr/>
          </p:nvGrpSpPr>
          <p:grpSpPr>
            <a:xfrm>
              <a:off x="3849905" y="2572252"/>
              <a:ext cx="74339" cy="119559"/>
              <a:chOff x="3906325" y="1984500"/>
              <a:chExt cx="156075" cy="262825"/>
            </a:xfrm>
          </p:grpSpPr>
          <p:sp>
            <p:nvSpPr>
              <p:cNvPr id="2683" name="Google Shape;2683;p5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684" name="Google Shape;2684;p5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56"/>
            <p:cNvGrpSpPr/>
            <p:nvPr/>
          </p:nvGrpSpPr>
          <p:grpSpPr>
            <a:xfrm>
              <a:off x="2654821" y="2414345"/>
              <a:ext cx="667570" cy="558731"/>
              <a:chOff x="1397225" y="1637375"/>
              <a:chExt cx="1401575" cy="1228250"/>
            </a:xfrm>
          </p:grpSpPr>
          <p:sp>
            <p:nvSpPr>
              <p:cNvPr id="2686" name="Google Shape;2686;p5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687" name="Google Shape;2687;p56"/>
              <p:cNvGrpSpPr/>
              <p:nvPr/>
            </p:nvGrpSpPr>
            <p:grpSpPr>
              <a:xfrm>
                <a:off x="1397225" y="1637375"/>
                <a:ext cx="1398775" cy="1228250"/>
                <a:chOff x="1397225" y="1637375"/>
                <a:chExt cx="1398775" cy="1228250"/>
              </a:xfrm>
            </p:grpSpPr>
            <p:sp>
              <p:nvSpPr>
                <p:cNvPr id="2688" name="Google Shape;2688;p5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0" name="Google Shape;2690;p56"/>
            <p:cNvGrpSpPr/>
            <p:nvPr/>
          </p:nvGrpSpPr>
          <p:grpSpPr>
            <a:xfrm>
              <a:off x="3230417" y="3103734"/>
              <a:ext cx="282982" cy="280332"/>
              <a:chOff x="2605700" y="3152850"/>
              <a:chExt cx="594125" cy="616250"/>
            </a:xfrm>
          </p:grpSpPr>
          <p:sp>
            <p:nvSpPr>
              <p:cNvPr id="2691" name="Google Shape;2691;p5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692" name="Google Shape;2692;p5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693" name="Google Shape;2693;p56"/>
            <p:cNvGrpSpPr/>
            <p:nvPr/>
          </p:nvGrpSpPr>
          <p:grpSpPr>
            <a:xfrm>
              <a:off x="3265985" y="3226989"/>
              <a:ext cx="87151" cy="346202"/>
              <a:chOff x="2680375" y="3423800"/>
              <a:chExt cx="182975" cy="761050"/>
            </a:xfrm>
          </p:grpSpPr>
          <p:sp>
            <p:nvSpPr>
              <p:cNvPr id="2694" name="Google Shape;2694;p5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695" name="Google Shape;2695;p5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2696;p56"/>
            <p:cNvGrpSpPr/>
            <p:nvPr/>
          </p:nvGrpSpPr>
          <p:grpSpPr>
            <a:xfrm>
              <a:off x="3855466" y="3289811"/>
              <a:ext cx="112514" cy="94210"/>
              <a:chOff x="3918000" y="3561900"/>
              <a:chExt cx="236225" cy="207100"/>
            </a:xfrm>
          </p:grpSpPr>
          <p:sp>
            <p:nvSpPr>
              <p:cNvPr id="2697" name="Google Shape;2697;p5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698" name="Google Shape;2698;p5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9" name="Google Shape;2699;p5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702" name="Google Shape;2702;p56"/>
            <p:cNvGrpSpPr/>
            <p:nvPr/>
          </p:nvGrpSpPr>
          <p:grpSpPr>
            <a:xfrm>
              <a:off x="2905224" y="2311071"/>
              <a:ext cx="596721" cy="528992"/>
              <a:chOff x="1922950" y="1410350"/>
              <a:chExt cx="1252825" cy="1162875"/>
            </a:xfrm>
          </p:grpSpPr>
          <p:sp>
            <p:nvSpPr>
              <p:cNvPr id="2703" name="Google Shape;2703;p5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719" name="Google Shape;2719;p5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39" name="Google Shape;2739;p5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40" name="Google Shape;2740;p5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1" name="Google Shape;2741;p56"/>
            <p:cNvGrpSpPr/>
            <p:nvPr/>
          </p:nvGrpSpPr>
          <p:grpSpPr>
            <a:xfrm>
              <a:off x="3280929" y="3294542"/>
              <a:ext cx="109894" cy="272224"/>
              <a:chOff x="2711750" y="3572300"/>
              <a:chExt cx="230725" cy="598425"/>
            </a:xfrm>
          </p:grpSpPr>
          <p:sp>
            <p:nvSpPr>
              <p:cNvPr id="2742" name="Google Shape;2742;p5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4" name="Google Shape;2744;p5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5" name="Google Shape;2745;p56"/>
            <p:cNvGrpSpPr/>
            <p:nvPr/>
          </p:nvGrpSpPr>
          <p:grpSpPr>
            <a:xfrm>
              <a:off x="3790439" y="2408636"/>
              <a:ext cx="73017" cy="75684"/>
              <a:chOff x="3781475" y="1624825"/>
              <a:chExt cx="153300" cy="166375"/>
            </a:xfrm>
          </p:grpSpPr>
          <p:sp>
            <p:nvSpPr>
              <p:cNvPr id="2746" name="Google Shape;2746;p5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0" name="Google Shape;2750;p5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7" name="Google Shape;2757;p56"/>
            <p:cNvGrpSpPr/>
            <p:nvPr/>
          </p:nvGrpSpPr>
          <p:grpSpPr>
            <a:xfrm>
              <a:off x="4403342" y="3107749"/>
              <a:ext cx="316680" cy="101374"/>
              <a:chOff x="5068275" y="3161675"/>
              <a:chExt cx="664875" cy="222850"/>
            </a:xfrm>
          </p:grpSpPr>
          <p:sp>
            <p:nvSpPr>
              <p:cNvPr id="2758" name="Google Shape;2758;p5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2" name="Google Shape;2762;p5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1" name="Google Shape;2791;p56"/>
            <p:cNvGrpSpPr/>
            <p:nvPr/>
          </p:nvGrpSpPr>
          <p:grpSpPr>
            <a:xfrm>
              <a:off x="3697513" y="2707266"/>
              <a:ext cx="59549" cy="79733"/>
              <a:chOff x="3586375" y="2281300"/>
              <a:chExt cx="125025" cy="175275"/>
            </a:xfrm>
          </p:grpSpPr>
          <p:sp>
            <p:nvSpPr>
              <p:cNvPr id="2792" name="Google Shape;2792;p5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4" name="Google Shape;2794;p5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5" name="Google Shape;2795;p56"/>
            <p:cNvGrpSpPr/>
            <p:nvPr/>
          </p:nvGrpSpPr>
          <p:grpSpPr>
            <a:xfrm>
              <a:off x="4513224" y="3221724"/>
              <a:ext cx="274563" cy="280321"/>
              <a:chOff x="5298975" y="3412225"/>
              <a:chExt cx="576450" cy="616225"/>
            </a:xfrm>
          </p:grpSpPr>
          <p:sp>
            <p:nvSpPr>
              <p:cNvPr id="2796" name="Google Shape;2796;p5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97" name="Google Shape;2797;p5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8" name="Google Shape;2798;p56"/>
            <p:cNvGrpSpPr/>
            <p:nvPr/>
          </p:nvGrpSpPr>
          <p:grpSpPr>
            <a:xfrm>
              <a:off x="4824403" y="3421846"/>
              <a:ext cx="110132" cy="130647"/>
              <a:chOff x="5952300" y="3852150"/>
              <a:chExt cx="231225" cy="287200"/>
            </a:xfrm>
          </p:grpSpPr>
          <p:sp>
            <p:nvSpPr>
              <p:cNvPr id="2799" name="Google Shape;2799;p5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1" name="Google Shape;2801;p5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9" name="Google Shape;2809;p56"/>
            <p:cNvGrpSpPr/>
            <p:nvPr/>
          </p:nvGrpSpPr>
          <p:grpSpPr>
            <a:xfrm>
              <a:off x="4295710" y="3079670"/>
              <a:ext cx="14968" cy="27135"/>
              <a:chOff x="4842300" y="3099950"/>
              <a:chExt cx="31425" cy="59650"/>
            </a:xfrm>
          </p:grpSpPr>
          <p:sp>
            <p:nvSpPr>
              <p:cNvPr id="2810" name="Google Shape;2810;p5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4" name="Google Shape;2814;p5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22" name="Google Shape;2822;p56"/>
            <p:cNvGrpSpPr/>
            <p:nvPr/>
          </p:nvGrpSpPr>
          <p:grpSpPr>
            <a:xfrm>
              <a:off x="3831056" y="2816010"/>
              <a:ext cx="37378" cy="27612"/>
              <a:chOff x="3866750" y="2520350"/>
              <a:chExt cx="78475" cy="60700"/>
            </a:xfrm>
          </p:grpSpPr>
          <p:sp>
            <p:nvSpPr>
              <p:cNvPr id="2823" name="Google Shape;2823;p5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7" name="Google Shape;2827;p5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44" name="Google Shape;2844;p5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56" name="Google Shape;2856;p5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9" name="Google Shape;2869;p56"/>
            <p:cNvGrpSpPr/>
            <p:nvPr/>
          </p:nvGrpSpPr>
          <p:grpSpPr>
            <a:xfrm>
              <a:off x="3632736" y="3051591"/>
              <a:ext cx="63288" cy="45217"/>
              <a:chOff x="3450375" y="3038225"/>
              <a:chExt cx="132875" cy="99400"/>
            </a:xfrm>
          </p:grpSpPr>
          <p:sp>
            <p:nvSpPr>
              <p:cNvPr id="2870" name="Google Shape;2870;p5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2" name="Google Shape;2872;p5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81" name="Google Shape;2881;p5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91" name="Google Shape;2891;p5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97" name="Google Shape;2897;p5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7" name="Google Shape;2907;p56"/>
          <p:cNvGrpSpPr/>
          <p:nvPr/>
        </p:nvGrpSpPr>
        <p:grpSpPr>
          <a:xfrm>
            <a:off x="3554131" y="1233340"/>
            <a:ext cx="2078182" cy="1366558"/>
            <a:chOff x="235800" y="830650"/>
            <a:chExt cx="6978450" cy="4588844"/>
          </a:xfrm>
        </p:grpSpPr>
        <p:sp>
          <p:nvSpPr>
            <p:cNvPr id="2908" name="Google Shape;2908;p5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56"/>
          <p:cNvGrpSpPr/>
          <p:nvPr/>
        </p:nvGrpSpPr>
        <p:grpSpPr>
          <a:xfrm>
            <a:off x="742628" y="3064442"/>
            <a:ext cx="2622876" cy="1333540"/>
            <a:chOff x="238125" y="1038125"/>
            <a:chExt cx="7146800" cy="3633625"/>
          </a:xfrm>
        </p:grpSpPr>
        <p:sp>
          <p:nvSpPr>
            <p:cNvPr id="2915" name="Google Shape;2915;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56"/>
          <p:cNvGrpSpPr/>
          <p:nvPr/>
        </p:nvGrpSpPr>
        <p:grpSpPr>
          <a:xfrm>
            <a:off x="5857556" y="1206552"/>
            <a:ext cx="2590840" cy="1380235"/>
            <a:chOff x="233350" y="949250"/>
            <a:chExt cx="7137300" cy="3802300"/>
          </a:xfrm>
        </p:grpSpPr>
        <p:sp>
          <p:nvSpPr>
            <p:cNvPr id="4488" name="Google Shape;4488;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56"/>
          <p:cNvGrpSpPr/>
          <p:nvPr/>
        </p:nvGrpSpPr>
        <p:grpSpPr>
          <a:xfrm>
            <a:off x="7671985" y="3251325"/>
            <a:ext cx="104231" cy="320340"/>
            <a:chOff x="7564426" y="3224343"/>
            <a:chExt cx="119985" cy="368801"/>
          </a:xfrm>
        </p:grpSpPr>
        <p:sp>
          <p:nvSpPr>
            <p:cNvPr id="4540" name="Google Shape;4540;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56"/>
          <p:cNvGrpSpPr/>
          <p:nvPr/>
        </p:nvGrpSpPr>
        <p:grpSpPr>
          <a:xfrm>
            <a:off x="7371473" y="3245427"/>
            <a:ext cx="189489" cy="332132"/>
            <a:chOff x="8370831" y="3202002"/>
            <a:chExt cx="218129" cy="382376"/>
          </a:xfrm>
        </p:grpSpPr>
        <p:sp>
          <p:nvSpPr>
            <p:cNvPr id="4543" name="Google Shape;4543;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56"/>
          <p:cNvGrpSpPr/>
          <p:nvPr/>
        </p:nvGrpSpPr>
        <p:grpSpPr>
          <a:xfrm>
            <a:off x="8094863" y="3656559"/>
            <a:ext cx="309429" cy="267000"/>
            <a:chOff x="6742064" y="3750480"/>
            <a:chExt cx="399315" cy="344560"/>
          </a:xfrm>
        </p:grpSpPr>
        <p:sp>
          <p:nvSpPr>
            <p:cNvPr id="4546" name="Google Shape;4546;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56"/>
          <p:cNvGrpSpPr/>
          <p:nvPr/>
        </p:nvGrpSpPr>
        <p:grpSpPr>
          <a:xfrm>
            <a:off x="7633882" y="4007606"/>
            <a:ext cx="180437" cy="281608"/>
            <a:chOff x="7248525" y="3739696"/>
            <a:chExt cx="230531" cy="359790"/>
          </a:xfrm>
        </p:grpSpPr>
        <p:sp>
          <p:nvSpPr>
            <p:cNvPr id="4549" name="Google Shape;4549;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56"/>
          <p:cNvGrpSpPr/>
          <p:nvPr/>
        </p:nvGrpSpPr>
        <p:grpSpPr>
          <a:xfrm>
            <a:off x="7879801" y="3650830"/>
            <a:ext cx="162896" cy="278710"/>
            <a:chOff x="7601242" y="3729267"/>
            <a:chExt cx="222566" cy="380803"/>
          </a:xfrm>
        </p:grpSpPr>
        <p:sp>
          <p:nvSpPr>
            <p:cNvPr id="4552" name="Google Shape;4552;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4" name="Google Shape;4554;p56"/>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5" name="Google Shape;4555;p56"/>
          <p:cNvGrpSpPr/>
          <p:nvPr/>
        </p:nvGrpSpPr>
        <p:grpSpPr>
          <a:xfrm>
            <a:off x="7369446" y="3651971"/>
            <a:ext cx="193543" cy="275990"/>
            <a:chOff x="8304647" y="3738687"/>
            <a:chExt cx="225076" cy="320956"/>
          </a:xfrm>
        </p:grpSpPr>
        <p:sp>
          <p:nvSpPr>
            <p:cNvPr id="4556" name="Google Shape;4556;p5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9" name="Google Shape;4559;p56"/>
          <p:cNvGrpSpPr/>
          <p:nvPr/>
        </p:nvGrpSpPr>
        <p:grpSpPr>
          <a:xfrm>
            <a:off x="7641939" y="3651971"/>
            <a:ext cx="178492" cy="275990"/>
            <a:chOff x="8615101" y="3738687"/>
            <a:chExt cx="207573" cy="320956"/>
          </a:xfrm>
        </p:grpSpPr>
        <p:sp>
          <p:nvSpPr>
            <p:cNvPr id="4560" name="Google Shape;4560;p5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3" name="Google Shape;4563;p56"/>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4" name="Google Shape;4564;p56"/>
          <p:cNvGrpSpPr/>
          <p:nvPr/>
        </p:nvGrpSpPr>
        <p:grpSpPr>
          <a:xfrm>
            <a:off x="6036644" y="3773459"/>
            <a:ext cx="557670" cy="511283"/>
            <a:chOff x="6015419" y="3716859"/>
            <a:chExt cx="557671" cy="511283"/>
          </a:xfrm>
        </p:grpSpPr>
        <p:sp>
          <p:nvSpPr>
            <p:cNvPr id="4565" name="Google Shape;4565;p5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6" name="Google Shape;4566;p56"/>
            <p:cNvGrpSpPr/>
            <p:nvPr/>
          </p:nvGrpSpPr>
          <p:grpSpPr>
            <a:xfrm>
              <a:off x="6036094" y="3716980"/>
              <a:ext cx="529860" cy="510468"/>
              <a:chOff x="6036094" y="3716980"/>
              <a:chExt cx="529860" cy="510468"/>
            </a:xfrm>
          </p:grpSpPr>
          <p:sp>
            <p:nvSpPr>
              <p:cNvPr id="4567" name="Google Shape;4567;p5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7" name="Google Shape;4577;p56"/>
          <p:cNvGrpSpPr/>
          <p:nvPr/>
        </p:nvGrpSpPr>
        <p:grpSpPr>
          <a:xfrm>
            <a:off x="6665529" y="3130228"/>
            <a:ext cx="576302" cy="511871"/>
            <a:chOff x="6644304" y="3073628"/>
            <a:chExt cx="576302" cy="511871"/>
          </a:xfrm>
        </p:grpSpPr>
        <p:sp>
          <p:nvSpPr>
            <p:cNvPr id="4578" name="Google Shape;4578;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9" name="Google Shape;4579;p56"/>
            <p:cNvGrpSpPr/>
            <p:nvPr/>
          </p:nvGrpSpPr>
          <p:grpSpPr>
            <a:xfrm>
              <a:off x="6712169" y="3085440"/>
              <a:ext cx="481622" cy="494913"/>
              <a:chOff x="6712169" y="3085440"/>
              <a:chExt cx="481622" cy="494913"/>
            </a:xfrm>
          </p:grpSpPr>
          <p:sp>
            <p:nvSpPr>
              <p:cNvPr id="4580" name="Google Shape;4580;p5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5" name="Google Shape;4585;p5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8" name="Google Shape;4588;p56"/>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9" name="Google Shape;4589;p56"/>
          <p:cNvGrpSpPr/>
          <p:nvPr/>
        </p:nvGrpSpPr>
        <p:grpSpPr>
          <a:xfrm>
            <a:off x="6673379" y="3773223"/>
            <a:ext cx="560631" cy="511352"/>
            <a:chOff x="6652154" y="3716623"/>
            <a:chExt cx="560631" cy="511352"/>
          </a:xfrm>
        </p:grpSpPr>
        <p:sp>
          <p:nvSpPr>
            <p:cNvPr id="4590" name="Google Shape;4590;p5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91" name="Google Shape;4591;p56"/>
            <p:cNvGrpSpPr/>
            <p:nvPr/>
          </p:nvGrpSpPr>
          <p:grpSpPr>
            <a:xfrm>
              <a:off x="6669657" y="3716715"/>
              <a:ext cx="466779" cy="464290"/>
              <a:chOff x="6669657" y="3716715"/>
              <a:chExt cx="466779" cy="464290"/>
            </a:xfrm>
          </p:grpSpPr>
          <p:sp>
            <p:nvSpPr>
              <p:cNvPr id="4592" name="Google Shape;4592;p5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05" name="Google Shape;4605;p56"/>
          <p:cNvGrpSpPr/>
          <p:nvPr/>
        </p:nvGrpSpPr>
        <p:grpSpPr>
          <a:xfrm>
            <a:off x="7867470" y="4054631"/>
            <a:ext cx="187557" cy="187557"/>
            <a:chOff x="8565775" y="671075"/>
            <a:chExt cx="441000" cy="441000"/>
          </a:xfrm>
        </p:grpSpPr>
        <p:sp>
          <p:nvSpPr>
            <p:cNvPr id="4606" name="Google Shape;4606;p5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8" name="Google Shape;4608;p56"/>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0" name="Google Shape;4610;p56"/>
          <p:cNvGrpSpPr/>
          <p:nvPr/>
        </p:nvGrpSpPr>
        <p:grpSpPr>
          <a:xfrm>
            <a:off x="6021325" y="3132850"/>
            <a:ext cx="587871" cy="512373"/>
            <a:chOff x="6000100" y="3076250"/>
            <a:chExt cx="587871" cy="512373"/>
          </a:xfrm>
        </p:grpSpPr>
        <p:sp>
          <p:nvSpPr>
            <p:cNvPr id="4611" name="Google Shape;4611;p5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2" name="Google Shape;4612;p56"/>
            <p:cNvGrpSpPr/>
            <p:nvPr/>
          </p:nvGrpSpPr>
          <p:grpSpPr>
            <a:xfrm>
              <a:off x="6031360" y="3076713"/>
              <a:ext cx="539107" cy="480965"/>
              <a:chOff x="6031360" y="3076713"/>
              <a:chExt cx="539107" cy="480965"/>
            </a:xfrm>
          </p:grpSpPr>
          <p:sp>
            <p:nvSpPr>
              <p:cNvPr id="4613" name="Google Shape;4613;p5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0" name="Google Shape;4620;p56"/>
          <p:cNvGrpSpPr/>
          <p:nvPr/>
        </p:nvGrpSpPr>
        <p:grpSpPr>
          <a:xfrm>
            <a:off x="3597785" y="3065882"/>
            <a:ext cx="2241344" cy="1330656"/>
            <a:chOff x="3597785" y="3065882"/>
            <a:chExt cx="2241344" cy="1330656"/>
          </a:xfrm>
        </p:grpSpPr>
        <p:grpSp>
          <p:nvGrpSpPr>
            <p:cNvPr id="4621" name="Google Shape;4621;p56"/>
            <p:cNvGrpSpPr/>
            <p:nvPr/>
          </p:nvGrpSpPr>
          <p:grpSpPr>
            <a:xfrm>
              <a:off x="5296908" y="3937355"/>
              <a:ext cx="143198" cy="32380"/>
              <a:chOff x="5296908" y="3937355"/>
              <a:chExt cx="143198" cy="32380"/>
            </a:xfrm>
          </p:grpSpPr>
          <p:sp>
            <p:nvSpPr>
              <p:cNvPr id="4622" name="Google Shape;4622;p5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3" name="Google Shape;4623;p56"/>
              <p:cNvGrpSpPr/>
              <p:nvPr/>
            </p:nvGrpSpPr>
            <p:grpSpPr>
              <a:xfrm>
                <a:off x="5402331" y="3937355"/>
                <a:ext cx="37776" cy="32380"/>
                <a:chOff x="5402331" y="3937355"/>
                <a:chExt cx="37776" cy="32380"/>
              </a:xfrm>
            </p:grpSpPr>
            <p:sp>
              <p:nvSpPr>
                <p:cNvPr id="4624" name="Google Shape;4624;p5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56"/>
              <p:cNvGrpSpPr/>
              <p:nvPr/>
            </p:nvGrpSpPr>
            <p:grpSpPr>
              <a:xfrm>
                <a:off x="5296908" y="3937355"/>
                <a:ext cx="37783" cy="32380"/>
                <a:chOff x="5296908" y="3937355"/>
                <a:chExt cx="37783" cy="32380"/>
              </a:xfrm>
            </p:grpSpPr>
            <p:sp>
              <p:nvSpPr>
                <p:cNvPr id="4627" name="Google Shape;4627;p5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9" name="Google Shape;4629;p56"/>
            <p:cNvGrpSpPr/>
            <p:nvPr/>
          </p:nvGrpSpPr>
          <p:grpSpPr>
            <a:xfrm>
              <a:off x="4724163" y="3119631"/>
              <a:ext cx="120838" cy="84218"/>
              <a:chOff x="4724163" y="3119631"/>
              <a:chExt cx="120838" cy="84218"/>
            </a:xfrm>
          </p:grpSpPr>
          <p:grpSp>
            <p:nvGrpSpPr>
              <p:cNvPr id="4630" name="Google Shape;4630;p56"/>
              <p:cNvGrpSpPr/>
              <p:nvPr/>
            </p:nvGrpSpPr>
            <p:grpSpPr>
              <a:xfrm>
                <a:off x="4746712" y="3132773"/>
                <a:ext cx="86869" cy="56424"/>
                <a:chOff x="4746712" y="3132773"/>
                <a:chExt cx="86869" cy="56424"/>
              </a:xfrm>
            </p:grpSpPr>
            <p:sp>
              <p:nvSpPr>
                <p:cNvPr id="4631" name="Google Shape;4631;p5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56"/>
              <p:cNvGrpSpPr/>
              <p:nvPr/>
            </p:nvGrpSpPr>
            <p:grpSpPr>
              <a:xfrm>
                <a:off x="4773634" y="3143336"/>
                <a:ext cx="37776" cy="32451"/>
                <a:chOff x="4773634" y="3143336"/>
                <a:chExt cx="37776" cy="32451"/>
              </a:xfrm>
            </p:grpSpPr>
            <p:sp>
              <p:nvSpPr>
                <p:cNvPr id="4634" name="Google Shape;4634;p5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6" name="Google Shape;4636;p56"/>
              <p:cNvGrpSpPr/>
              <p:nvPr/>
            </p:nvGrpSpPr>
            <p:grpSpPr>
              <a:xfrm>
                <a:off x="4724163" y="3131248"/>
                <a:ext cx="37776" cy="32459"/>
                <a:chOff x="4724163" y="3131248"/>
                <a:chExt cx="37776" cy="32459"/>
              </a:xfrm>
            </p:grpSpPr>
            <p:sp>
              <p:nvSpPr>
                <p:cNvPr id="4637" name="Google Shape;4637;p5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56"/>
              <p:cNvGrpSpPr/>
              <p:nvPr/>
            </p:nvGrpSpPr>
            <p:grpSpPr>
              <a:xfrm>
                <a:off x="4755081" y="3176054"/>
                <a:ext cx="32357" cy="27795"/>
                <a:chOff x="4755081" y="3176054"/>
                <a:chExt cx="32357" cy="27795"/>
              </a:xfrm>
            </p:grpSpPr>
            <p:sp>
              <p:nvSpPr>
                <p:cNvPr id="4640" name="Google Shape;4640;p5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2" name="Google Shape;4642;p56"/>
              <p:cNvGrpSpPr/>
              <p:nvPr/>
            </p:nvGrpSpPr>
            <p:grpSpPr>
              <a:xfrm>
                <a:off x="4812550" y="3119631"/>
                <a:ext cx="32451" cy="27803"/>
                <a:chOff x="4812550" y="3119631"/>
                <a:chExt cx="32451" cy="27803"/>
              </a:xfrm>
            </p:grpSpPr>
            <p:sp>
              <p:nvSpPr>
                <p:cNvPr id="4643" name="Google Shape;4643;p5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5" name="Google Shape;4645;p56"/>
            <p:cNvGrpSpPr/>
            <p:nvPr/>
          </p:nvGrpSpPr>
          <p:grpSpPr>
            <a:xfrm>
              <a:off x="5382826" y="4027197"/>
              <a:ext cx="268967" cy="250422"/>
              <a:chOff x="5382826" y="4027197"/>
              <a:chExt cx="268967" cy="250422"/>
            </a:xfrm>
          </p:grpSpPr>
          <p:grpSp>
            <p:nvGrpSpPr>
              <p:cNvPr id="4646" name="Google Shape;4646;p56"/>
              <p:cNvGrpSpPr/>
              <p:nvPr/>
            </p:nvGrpSpPr>
            <p:grpSpPr>
              <a:xfrm>
                <a:off x="5405280" y="4042510"/>
                <a:ext cx="237570" cy="218647"/>
                <a:chOff x="5405280" y="4042510"/>
                <a:chExt cx="237570" cy="218647"/>
              </a:xfrm>
            </p:grpSpPr>
            <p:sp>
              <p:nvSpPr>
                <p:cNvPr id="4647" name="Google Shape;4647;p5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56"/>
              <p:cNvGrpSpPr/>
              <p:nvPr/>
            </p:nvGrpSpPr>
            <p:grpSpPr>
              <a:xfrm>
                <a:off x="5382826" y="4125549"/>
                <a:ext cx="37776" cy="32380"/>
                <a:chOff x="5382826" y="4125549"/>
                <a:chExt cx="37776" cy="32380"/>
              </a:xfrm>
            </p:grpSpPr>
            <p:sp>
              <p:nvSpPr>
                <p:cNvPr id="4654" name="Google Shape;4654;p5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6" name="Google Shape;4656;p56"/>
              <p:cNvGrpSpPr/>
              <p:nvPr/>
            </p:nvGrpSpPr>
            <p:grpSpPr>
              <a:xfrm>
                <a:off x="5475680" y="4195587"/>
                <a:ext cx="37783" cy="32364"/>
                <a:chOff x="5475680" y="4195587"/>
                <a:chExt cx="37783" cy="32364"/>
              </a:xfrm>
            </p:grpSpPr>
            <p:sp>
              <p:nvSpPr>
                <p:cNvPr id="4657" name="Google Shape;4657;p5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9" name="Google Shape;4659;p56"/>
              <p:cNvGrpSpPr/>
              <p:nvPr/>
            </p:nvGrpSpPr>
            <p:grpSpPr>
              <a:xfrm>
                <a:off x="5532575" y="4027197"/>
                <a:ext cx="33308" cy="32262"/>
                <a:chOff x="5532575" y="4027197"/>
                <a:chExt cx="33308" cy="32262"/>
              </a:xfrm>
            </p:grpSpPr>
            <p:sp>
              <p:nvSpPr>
                <p:cNvPr id="4660" name="Google Shape;4660;p5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2" name="Google Shape;4662;p56"/>
              <p:cNvGrpSpPr/>
              <p:nvPr/>
            </p:nvGrpSpPr>
            <p:grpSpPr>
              <a:xfrm>
                <a:off x="5590706" y="4245348"/>
                <a:ext cx="33497" cy="32270"/>
                <a:chOff x="5590706" y="4245348"/>
                <a:chExt cx="33497" cy="32270"/>
              </a:xfrm>
            </p:grpSpPr>
            <p:sp>
              <p:nvSpPr>
                <p:cNvPr id="4663" name="Google Shape;4663;p5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5" name="Google Shape;4665;p56"/>
              <p:cNvGrpSpPr/>
              <p:nvPr/>
            </p:nvGrpSpPr>
            <p:grpSpPr>
              <a:xfrm>
                <a:off x="5618681" y="4109677"/>
                <a:ext cx="33112" cy="32357"/>
                <a:chOff x="5618681" y="4109677"/>
                <a:chExt cx="33112" cy="32357"/>
              </a:xfrm>
            </p:grpSpPr>
            <p:sp>
              <p:nvSpPr>
                <p:cNvPr id="4666" name="Google Shape;4666;p5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8" name="Google Shape;4668;p56"/>
              <p:cNvGrpSpPr/>
              <p:nvPr/>
            </p:nvGrpSpPr>
            <p:grpSpPr>
              <a:xfrm>
                <a:off x="5479298" y="4128262"/>
                <a:ext cx="31405" cy="26906"/>
                <a:chOff x="5479298" y="4128262"/>
                <a:chExt cx="31405" cy="26906"/>
              </a:xfrm>
            </p:grpSpPr>
            <p:sp>
              <p:nvSpPr>
                <p:cNvPr id="4669" name="Google Shape;4669;p5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1" name="Google Shape;4671;p56"/>
              <p:cNvGrpSpPr/>
              <p:nvPr/>
            </p:nvGrpSpPr>
            <p:grpSpPr>
              <a:xfrm>
                <a:off x="5582903" y="4180116"/>
                <a:ext cx="31499" cy="26898"/>
                <a:chOff x="5582903" y="4180116"/>
                <a:chExt cx="31499" cy="26898"/>
              </a:xfrm>
            </p:grpSpPr>
            <p:sp>
              <p:nvSpPr>
                <p:cNvPr id="4672" name="Google Shape;4672;p5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4" name="Google Shape;4674;p56"/>
            <p:cNvGrpSpPr/>
            <p:nvPr/>
          </p:nvGrpSpPr>
          <p:grpSpPr>
            <a:xfrm>
              <a:off x="3977681" y="3230323"/>
              <a:ext cx="94584" cy="84085"/>
              <a:chOff x="3977681" y="3230323"/>
              <a:chExt cx="94584" cy="84085"/>
            </a:xfrm>
          </p:grpSpPr>
          <p:grpSp>
            <p:nvGrpSpPr>
              <p:cNvPr id="4675" name="Google Shape;4675;p56"/>
              <p:cNvGrpSpPr/>
              <p:nvPr/>
            </p:nvGrpSpPr>
            <p:grpSpPr>
              <a:xfrm>
                <a:off x="4000135" y="3243041"/>
                <a:ext cx="59570" cy="57186"/>
                <a:chOff x="4000135" y="3243041"/>
                <a:chExt cx="59570" cy="57186"/>
              </a:xfrm>
            </p:grpSpPr>
            <p:sp>
              <p:nvSpPr>
                <p:cNvPr id="4676" name="Google Shape;4676;p5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56"/>
              <p:cNvGrpSpPr/>
              <p:nvPr/>
            </p:nvGrpSpPr>
            <p:grpSpPr>
              <a:xfrm>
                <a:off x="3977681" y="3245872"/>
                <a:ext cx="37783" cy="32380"/>
                <a:chOff x="3977681" y="3245872"/>
                <a:chExt cx="37783" cy="32380"/>
              </a:xfrm>
            </p:grpSpPr>
            <p:sp>
              <p:nvSpPr>
                <p:cNvPr id="4680" name="Google Shape;4680;p5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56"/>
              <p:cNvGrpSpPr/>
              <p:nvPr/>
            </p:nvGrpSpPr>
            <p:grpSpPr>
              <a:xfrm>
                <a:off x="4040860" y="3262672"/>
                <a:ext cx="31405" cy="27001"/>
                <a:chOff x="4040860" y="3262672"/>
                <a:chExt cx="31405" cy="27001"/>
              </a:xfrm>
            </p:grpSpPr>
            <p:sp>
              <p:nvSpPr>
                <p:cNvPr id="4683" name="Google Shape;4683;p5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56"/>
              <p:cNvGrpSpPr/>
              <p:nvPr/>
            </p:nvGrpSpPr>
            <p:grpSpPr>
              <a:xfrm>
                <a:off x="4021072" y="3230323"/>
                <a:ext cx="31397" cy="26906"/>
                <a:chOff x="4021072" y="3230323"/>
                <a:chExt cx="31397" cy="26906"/>
              </a:xfrm>
            </p:grpSpPr>
            <p:sp>
              <p:nvSpPr>
                <p:cNvPr id="4686" name="Google Shape;4686;p5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56"/>
              <p:cNvGrpSpPr/>
              <p:nvPr/>
            </p:nvGrpSpPr>
            <p:grpSpPr>
              <a:xfrm>
                <a:off x="4001472" y="3287462"/>
                <a:ext cx="31499" cy="26945"/>
                <a:chOff x="4001472" y="3287462"/>
                <a:chExt cx="31499" cy="26945"/>
              </a:xfrm>
            </p:grpSpPr>
            <p:sp>
              <p:nvSpPr>
                <p:cNvPr id="4689" name="Google Shape;4689;p5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56"/>
            <p:cNvGrpSpPr/>
            <p:nvPr/>
          </p:nvGrpSpPr>
          <p:grpSpPr>
            <a:xfrm>
              <a:off x="4084715" y="3258865"/>
              <a:ext cx="184961" cy="137268"/>
              <a:chOff x="4084715" y="3258865"/>
              <a:chExt cx="184961" cy="137268"/>
            </a:xfrm>
          </p:grpSpPr>
          <p:grpSp>
            <p:nvGrpSpPr>
              <p:cNvPr id="4692" name="Google Shape;4692;p56"/>
              <p:cNvGrpSpPr/>
              <p:nvPr/>
            </p:nvGrpSpPr>
            <p:grpSpPr>
              <a:xfrm>
                <a:off x="4107453" y="3271583"/>
                <a:ext cx="153470" cy="110275"/>
                <a:chOff x="4107453" y="3271583"/>
                <a:chExt cx="153470" cy="110275"/>
              </a:xfrm>
            </p:grpSpPr>
            <p:sp>
              <p:nvSpPr>
                <p:cNvPr id="4693" name="Google Shape;4693;p5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7" name="Google Shape;4697;p56"/>
              <p:cNvGrpSpPr/>
              <p:nvPr/>
            </p:nvGrpSpPr>
            <p:grpSpPr>
              <a:xfrm>
                <a:off x="4136947" y="3258865"/>
                <a:ext cx="31499" cy="27001"/>
                <a:chOff x="4136947" y="3258865"/>
                <a:chExt cx="31499" cy="27001"/>
              </a:xfrm>
            </p:grpSpPr>
            <p:sp>
              <p:nvSpPr>
                <p:cNvPr id="4698" name="Google Shape;4698;p5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56"/>
              <p:cNvGrpSpPr/>
              <p:nvPr/>
            </p:nvGrpSpPr>
            <p:grpSpPr>
              <a:xfrm>
                <a:off x="4084715" y="3266478"/>
                <a:ext cx="31468" cy="26898"/>
                <a:chOff x="4084715" y="3266478"/>
                <a:chExt cx="31468" cy="26898"/>
              </a:xfrm>
            </p:grpSpPr>
            <p:sp>
              <p:nvSpPr>
                <p:cNvPr id="4701" name="Google Shape;4701;p5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3" name="Google Shape;4703;p56"/>
              <p:cNvGrpSpPr/>
              <p:nvPr/>
            </p:nvGrpSpPr>
            <p:grpSpPr>
              <a:xfrm>
                <a:off x="4159213" y="3279849"/>
                <a:ext cx="31405" cy="26945"/>
                <a:chOff x="4159213" y="3279849"/>
                <a:chExt cx="31405" cy="26945"/>
              </a:xfrm>
            </p:grpSpPr>
            <p:sp>
              <p:nvSpPr>
                <p:cNvPr id="4704" name="Google Shape;4704;p5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56"/>
              <p:cNvGrpSpPr/>
              <p:nvPr/>
            </p:nvGrpSpPr>
            <p:grpSpPr>
              <a:xfrm>
                <a:off x="4201550" y="3266502"/>
                <a:ext cx="31405" cy="26883"/>
                <a:chOff x="4201550" y="3266502"/>
                <a:chExt cx="31405" cy="26883"/>
              </a:xfrm>
            </p:grpSpPr>
            <p:sp>
              <p:nvSpPr>
                <p:cNvPr id="4707" name="Google Shape;4707;p5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9" name="Google Shape;4709;p56"/>
              <p:cNvGrpSpPr/>
              <p:nvPr/>
            </p:nvGrpSpPr>
            <p:grpSpPr>
              <a:xfrm>
                <a:off x="4201550" y="3338278"/>
                <a:ext cx="31405" cy="26930"/>
                <a:chOff x="4201550" y="3338278"/>
                <a:chExt cx="31405" cy="26930"/>
              </a:xfrm>
            </p:grpSpPr>
            <p:sp>
              <p:nvSpPr>
                <p:cNvPr id="4710" name="Google Shape;4710;p5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2" name="Google Shape;4712;p56"/>
              <p:cNvGrpSpPr/>
              <p:nvPr/>
            </p:nvGrpSpPr>
            <p:grpSpPr>
              <a:xfrm>
                <a:off x="4238272" y="3369132"/>
                <a:ext cx="31405" cy="27001"/>
                <a:chOff x="4238272" y="3369132"/>
                <a:chExt cx="31405" cy="27001"/>
              </a:xfrm>
            </p:grpSpPr>
            <p:sp>
              <p:nvSpPr>
                <p:cNvPr id="4713" name="Google Shape;4713;p5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15" name="Google Shape;4715;p56"/>
            <p:cNvGrpSpPr/>
            <p:nvPr/>
          </p:nvGrpSpPr>
          <p:grpSpPr>
            <a:xfrm>
              <a:off x="4068639" y="3200169"/>
              <a:ext cx="77643" cy="37272"/>
              <a:chOff x="4068639" y="3200169"/>
              <a:chExt cx="77643" cy="37272"/>
            </a:xfrm>
          </p:grpSpPr>
          <p:sp>
            <p:nvSpPr>
              <p:cNvPr id="4716" name="Google Shape;4716;p5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7" name="Google Shape;4717;p56"/>
              <p:cNvGrpSpPr/>
              <p:nvPr/>
            </p:nvGrpSpPr>
            <p:grpSpPr>
              <a:xfrm>
                <a:off x="4114878" y="3200169"/>
                <a:ext cx="31405" cy="26993"/>
                <a:chOff x="4114878" y="3200169"/>
                <a:chExt cx="31405" cy="26993"/>
              </a:xfrm>
            </p:grpSpPr>
            <p:sp>
              <p:nvSpPr>
                <p:cNvPr id="4718" name="Google Shape;4718;p5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0" name="Google Shape;4720;p56"/>
              <p:cNvGrpSpPr/>
              <p:nvPr/>
            </p:nvGrpSpPr>
            <p:grpSpPr>
              <a:xfrm>
                <a:off x="4068639" y="3210535"/>
                <a:ext cx="31499" cy="26906"/>
                <a:chOff x="4068639" y="3210535"/>
                <a:chExt cx="31499" cy="26906"/>
              </a:xfrm>
            </p:grpSpPr>
            <p:sp>
              <p:nvSpPr>
                <p:cNvPr id="4721" name="Google Shape;4721;p5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3" name="Google Shape;4723;p56"/>
            <p:cNvGrpSpPr/>
            <p:nvPr/>
          </p:nvGrpSpPr>
          <p:grpSpPr>
            <a:xfrm>
              <a:off x="3869702" y="3066935"/>
              <a:ext cx="382664" cy="190294"/>
              <a:chOff x="3869702" y="3066935"/>
              <a:chExt cx="382664" cy="190294"/>
            </a:xfrm>
          </p:grpSpPr>
          <p:grpSp>
            <p:nvGrpSpPr>
              <p:cNvPr id="4724" name="Google Shape;4724;p56"/>
              <p:cNvGrpSpPr/>
              <p:nvPr/>
            </p:nvGrpSpPr>
            <p:grpSpPr>
              <a:xfrm>
                <a:off x="3888633" y="3082351"/>
                <a:ext cx="351172" cy="160698"/>
                <a:chOff x="3888633" y="3082351"/>
                <a:chExt cx="351172" cy="160698"/>
              </a:xfrm>
            </p:grpSpPr>
            <p:sp>
              <p:nvSpPr>
                <p:cNvPr id="4725" name="Google Shape;4725;p5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1" name="Google Shape;4731;p56"/>
              <p:cNvGrpSpPr/>
              <p:nvPr/>
            </p:nvGrpSpPr>
            <p:grpSpPr>
              <a:xfrm>
                <a:off x="4143703" y="3066935"/>
                <a:ext cx="37783" cy="32357"/>
                <a:chOff x="4143703" y="3066935"/>
                <a:chExt cx="37783" cy="32357"/>
              </a:xfrm>
            </p:grpSpPr>
            <p:sp>
              <p:nvSpPr>
                <p:cNvPr id="4732" name="Google Shape;4732;p5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56"/>
              <p:cNvGrpSpPr/>
              <p:nvPr/>
            </p:nvGrpSpPr>
            <p:grpSpPr>
              <a:xfrm>
                <a:off x="4044565" y="3103563"/>
                <a:ext cx="37783" cy="32451"/>
                <a:chOff x="4044565" y="3103563"/>
                <a:chExt cx="37783" cy="32451"/>
              </a:xfrm>
            </p:grpSpPr>
            <p:sp>
              <p:nvSpPr>
                <p:cNvPr id="4735" name="Google Shape;4735;p5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56"/>
              <p:cNvGrpSpPr/>
              <p:nvPr/>
            </p:nvGrpSpPr>
            <p:grpSpPr>
              <a:xfrm>
                <a:off x="4017454" y="3188237"/>
                <a:ext cx="37776" cy="32357"/>
                <a:chOff x="4017454" y="3188237"/>
                <a:chExt cx="37776" cy="32357"/>
              </a:xfrm>
            </p:grpSpPr>
            <p:sp>
              <p:nvSpPr>
                <p:cNvPr id="4738" name="Google Shape;4738;p5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56"/>
              <p:cNvGrpSpPr/>
              <p:nvPr/>
            </p:nvGrpSpPr>
            <p:grpSpPr>
              <a:xfrm>
                <a:off x="3921548" y="3157509"/>
                <a:ext cx="37783" cy="32357"/>
                <a:chOff x="3921548" y="3157509"/>
                <a:chExt cx="37783" cy="32357"/>
              </a:xfrm>
            </p:grpSpPr>
            <p:sp>
              <p:nvSpPr>
                <p:cNvPr id="4741" name="Google Shape;4741;p5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56"/>
              <p:cNvGrpSpPr/>
              <p:nvPr/>
            </p:nvGrpSpPr>
            <p:grpSpPr>
              <a:xfrm>
                <a:off x="3939056" y="3211620"/>
                <a:ext cx="37783" cy="32380"/>
                <a:chOff x="3939056" y="3211620"/>
                <a:chExt cx="37783" cy="32380"/>
              </a:xfrm>
            </p:grpSpPr>
            <p:sp>
              <p:nvSpPr>
                <p:cNvPr id="4744" name="Google Shape;4744;p5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6" name="Google Shape;4746;p56"/>
              <p:cNvGrpSpPr/>
              <p:nvPr/>
            </p:nvGrpSpPr>
            <p:grpSpPr>
              <a:xfrm>
                <a:off x="4176240" y="3136965"/>
                <a:ext cx="31405" cy="26930"/>
                <a:chOff x="4176240" y="3136965"/>
                <a:chExt cx="31405" cy="26930"/>
              </a:xfrm>
            </p:grpSpPr>
            <p:sp>
              <p:nvSpPr>
                <p:cNvPr id="4747" name="Google Shape;4747;p5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56"/>
              <p:cNvGrpSpPr/>
              <p:nvPr/>
            </p:nvGrpSpPr>
            <p:grpSpPr>
              <a:xfrm>
                <a:off x="4133148" y="3152593"/>
                <a:ext cx="31499" cy="27001"/>
                <a:chOff x="4133148" y="3152593"/>
                <a:chExt cx="31499" cy="27001"/>
              </a:xfrm>
            </p:grpSpPr>
            <p:sp>
              <p:nvSpPr>
                <p:cNvPr id="4750" name="Google Shape;4750;p5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56"/>
              <p:cNvGrpSpPr/>
              <p:nvPr/>
            </p:nvGrpSpPr>
            <p:grpSpPr>
              <a:xfrm>
                <a:off x="4220866" y="3073534"/>
                <a:ext cx="31499" cy="26898"/>
                <a:chOff x="4220866" y="3073534"/>
                <a:chExt cx="31499" cy="26898"/>
              </a:xfrm>
            </p:grpSpPr>
            <p:sp>
              <p:nvSpPr>
                <p:cNvPr id="4753" name="Google Shape;4753;p5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56"/>
              <p:cNvGrpSpPr/>
              <p:nvPr/>
            </p:nvGrpSpPr>
            <p:grpSpPr>
              <a:xfrm>
                <a:off x="3869702" y="3230323"/>
                <a:ext cx="31499" cy="26906"/>
                <a:chOff x="3869702" y="3230323"/>
                <a:chExt cx="31499" cy="26906"/>
              </a:xfrm>
            </p:grpSpPr>
            <p:sp>
              <p:nvSpPr>
                <p:cNvPr id="4756" name="Google Shape;4756;p5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58" name="Google Shape;4758;p56"/>
            <p:cNvGrpSpPr/>
            <p:nvPr/>
          </p:nvGrpSpPr>
          <p:grpSpPr>
            <a:xfrm>
              <a:off x="4271383" y="3065882"/>
              <a:ext cx="304556" cy="341663"/>
              <a:chOff x="4271383" y="3065882"/>
              <a:chExt cx="304556" cy="341663"/>
            </a:xfrm>
          </p:grpSpPr>
          <p:grpSp>
            <p:nvGrpSpPr>
              <p:cNvPr id="4759" name="Google Shape;4759;p56"/>
              <p:cNvGrpSpPr/>
              <p:nvPr/>
            </p:nvGrpSpPr>
            <p:grpSpPr>
              <a:xfrm>
                <a:off x="4293838" y="3078639"/>
                <a:ext cx="269353" cy="311973"/>
                <a:chOff x="4293838" y="3078639"/>
                <a:chExt cx="269353" cy="311973"/>
              </a:xfrm>
            </p:grpSpPr>
            <p:sp>
              <p:nvSpPr>
                <p:cNvPr id="4760" name="Google Shape;4760;p5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7" name="Google Shape;4777;p56"/>
              <p:cNvGrpSpPr/>
              <p:nvPr/>
            </p:nvGrpSpPr>
            <p:grpSpPr>
              <a:xfrm>
                <a:off x="4538164" y="3342061"/>
                <a:ext cx="37776" cy="32380"/>
                <a:chOff x="4538164" y="3342061"/>
                <a:chExt cx="37776" cy="32380"/>
              </a:xfrm>
            </p:grpSpPr>
            <p:sp>
              <p:nvSpPr>
                <p:cNvPr id="4778" name="Google Shape;4778;p5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56"/>
              <p:cNvGrpSpPr/>
              <p:nvPr/>
            </p:nvGrpSpPr>
            <p:grpSpPr>
              <a:xfrm>
                <a:off x="4271383" y="3194742"/>
                <a:ext cx="37783" cy="32420"/>
                <a:chOff x="4271383" y="3194742"/>
                <a:chExt cx="37783" cy="32420"/>
              </a:xfrm>
            </p:grpSpPr>
            <p:sp>
              <p:nvSpPr>
                <p:cNvPr id="4781" name="Google Shape;4781;p5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56"/>
              <p:cNvGrpSpPr/>
              <p:nvPr/>
            </p:nvGrpSpPr>
            <p:grpSpPr>
              <a:xfrm>
                <a:off x="4284416" y="3084058"/>
                <a:ext cx="37783" cy="32357"/>
                <a:chOff x="4284416" y="3084058"/>
                <a:chExt cx="37783" cy="32357"/>
              </a:xfrm>
            </p:grpSpPr>
            <p:sp>
              <p:nvSpPr>
                <p:cNvPr id="4784" name="Google Shape;4784;p5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56"/>
              <p:cNvGrpSpPr/>
              <p:nvPr/>
            </p:nvGrpSpPr>
            <p:grpSpPr>
              <a:xfrm>
                <a:off x="4478697" y="3297561"/>
                <a:ext cx="37776" cy="32451"/>
                <a:chOff x="4478697" y="3297561"/>
                <a:chExt cx="37776" cy="32451"/>
              </a:xfrm>
            </p:grpSpPr>
            <p:sp>
              <p:nvSpPr>
                <p:cNvPr id="4787" name="Google Shape;4787;p5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56"/>
              <p:cNvGrpSpPr/>
              <p:nvPr/>
            </p:nvGrpSpPr>
            <p:grpSpPr>
              <a:xfrm>
                <a:off x="4411813" y="3331711"/>
                <a:ext cx="37776" cy="32451"/>
                <a:chOff x="4411813" y="3331711"/>
                <a:chExt cx="37776" cy="32451"/>
              </a:xfrm>
            </p:grpSpPr>
            <p:sp>
              <p:nvSpPr>
                <p:cNvPr id="4790" name="Google Shape;4790;p5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56"/>
              <p:cNvGrpSpPr/>
              <p:nvPr/>
            </p:nvGrpSpPr>
            <p:grpSpPr>
              <a:xfrm>
                <a:off x="4337984" y="3375188"/>
                <a:ext cx="37776" cy="32357"/>
                <a:chOff x="4337984" y="3375188"/>
                <a:chExt cx="37776" cy="32357"/>
              </a:xfrm>
            </p:grpSpPr>
            <p:sp>
              <p:nvSpPr>
                <p:cNvPr id="4793" name="Google Shape;4793;p5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56"/>
              <p:cNvGrpSpPr/>
              <p:nvPr/>
            </p:nvGrpSpPr>
            <p:grpSpPr>
              <a:xfrm>
                <a:off x="4494867" y="3090530"/>
                <a:ext cx="37878" cy="32451"/>
                <a:chOff x="4494867" y="3090530"/>
                <a:chExt cx="37878" cy="32451"/>
              </a:xfrm>
            </p:grpSpPr>
            <p:sp>
              <p:nvSpPr>
                <p:cNvPr id="4796" name="Google Shape;4796;p5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56"/>
              <p:cNvGrpSpPr/>
              <p:nvPr/>
            </p:nvGrpSpPr>
            <p:grpSpPr>
              <a:xfrm>
                <a:off x="4525124" y="3207774"/>
                <a:ext cx="37783" cy="32420"/>
                <a:chOff x="4525124" y="3207774"/>
                <a:chExt cx="37783" cy="32420"/>
              </a:xfrm>
            </p:grpSpPr>
            <p:sp>
              <p:nvSpPr>
                <p:cNvPr id="4799" name="Google Shape;4799;p5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56"/>
              <p:cNvGrpSpPr/>
              <p:nvPr/>
            </p:nvGrpSpPr>
            <p:grpSpPr>
              <a:xfrm>
                <a:off x="4440544" y="3176479"/>
                <a:ext cx="31499" cy="26898"/>
                <a:chOff x="4440544" y="3176479"/>
                <a:chExt cx="31499" cy="26898"/>
              </a:xfrm>
            </p:grpSpPr>
            <p:sp>
              <p:nvSpPr>
                <p:cNvPr id="4802" name="Google Shape;4802;p5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56"/>
              <p:cNvGrpSpPr/>
              <p:nvPr/>
            </p:nvGrpSpPr>
            <p:grpSpPr>
              <a:xfrm>
                <a:off x="4350545" y="3156400"/>
                <a:ext cx="31405" cy="27001"/>
                <a:chOff x="4350545" y="3156400"/>
                <a:chExt cx="31405" cy="27001"/>
              </a:xfrm>
            </p:grpSpPr>
            <p:sp>
              <p:nvSpPr>
                <p:cNvPr id="4805" name="Google Shape;4805;p5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56"/>
              <p:cNvGrpSpPr/>
              <p:nvPr/>
            </p:nvGrpSpPr>
            <p:grpSpPr>
              <a:xfrm>
                <a:off x="4376703" y="3255058"/>
                <a:ext cx="31405" cy="27001"/>
                <a:chOff x="4376703" y="3255058"/>
                <a:chExt cx="31405" cy="27001"/>
              </a:xfrm>
            </p:grpSpPr>
            <p:sp>
              <p:nvSpPr>
                <p:cNvPr id="4808" name="Google Shape;4808;p5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0" name="Google Shape;4810;p56"/>
              <p:cNvGrpSpPr/>
              <p:nvPr/>
            </p:nvGrpSpPr>
            <p:grpSpPr>
              <a:xfrm>
                <a:off x="4331322" y="3283656"/>
                <a:ext cx="31405" cy="26945"/>
                <a:chOff x="4331322" y="3283656"/>
                <a:chExt cx="31405" cy="26945"/>
              </a:xfrm>
            </p:grpSpPr>
            <p:sp>
              <p:nvSpPr>
                <p:cNvPr id="4811" name="Google Shape;4811;p5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3" name="Google Shape;4813;p56"/>
              <p:cNvGrpSpPr/>
              <p:nvPr/>
            </p:nvGrpSpPr>
            <p:grpSpPr>
              <a:xfrm>
                <a:off x="4380510" y="3065882"/>
                <a:ext cx="31405" cy="26938"/>
                <a:chOff x="4380510" y="3065882"/>
                <a:chExt cx="31405" cy="26938"/>
              </a:xfrm>
            </p:grpSpPr>
            <p:sp>
              <p:nvSpPr>
                <p:cNvPr id="4814" name="Google Shape;4814;p5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6" name="Google Shape;4816;p56"/>
            <p:cNvGrpSpPr/>
            <p:nvPr/>
          </p:nvGrpSpPr>
          <p:grpSpPr>
            <a:xfrm>
              <a:off x="4558998" y="3188237"/>
              <a:ext cx="1280131" cy="1052746"/>
              <a:chOff x="4558998" y="3188237"/>
              <a:chExt cx="1280131" cy="1052746"/>
            </a:xfrm>
          </p:grpSpPr>
          <p:sp>
            <p:nvSpPr>
              <p:cNvPr id="4817" name="Google Shape;4817;p5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56"/>
              <p:cNvGrpSpPr/>
              <p:nvPr/>
            </p:nvGrpSpPr>
            <p:grpSpPr>
              <a:xfrm>
                <a:off x="4579164" y="3203653"/>
                <a:ext cx="1244833" cy="1020397"/>
                <a:chOff x="4579164" y="3203653"/>
                <a:chExt cx="1244833" cy="1020397"/>
              </a:xfrm>
            </p:grpSpPr>
            <p:sp>
              <p:nvSpPr>
                <p:cNvPr id="4819" name="Google Shape;4819;p5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1" name="Google Shape;4821;p56"/>
                <p:cNvGrpSpPr/>
                <p:nvPr/>
              </p:nvGrpSpPr>
              <p:grpSpPr>
                <a:xfrm>
                  <a:off x="4579164" y="3203653"/>
                  <a:ext cx="1244833" cy="1020397"/>
                  <a:chOff x="4579164" y="3203653"/>
                  <a:chExt cx="1244833" cy="1020397"/>
                </a:xfrm>
              </p:grpSpPr>
              <p:sp>
                <p:nvSpPr>
                  <p:cNvPr id="4822" name="Google Shape;4822;p5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4" name="Google Shape;4824;p56"/>
                  <p:cNvGrpSpPr/>
                  <p:nvPr/>
                </p:nvGrpSpPr>
                <p:grpSpPr>
                  <a:xfrm>
                    <a:off x="4579164" y="3203653"/>
                    <a:ext cx="1244833" cy="1020397"/>
                    <a:chOff x="4579164" y="3203653"/>
                    <a:chExt cx="1244833" cy="1020397"/>
                  </a:xfrm>
                </p:grpSpPr>
                <p:sp>
                  <p:nvSpPr>
                    <p:cNvPr id="4825" name="Google Shape;4825;p5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3" name="Google Shape;4833;p56"/>
                    <p:cNvGrpSpPr/>
                    <p:nvPr/>
                  </p:nvGrpSpPr>
                  <p:grpSpPr>
                    <a:xfrm>
                      <a:off x="4579164" y="3203653"/>
                      <a:ext cx="1244833" cy="1020397"/>
                      <a:chOff x="4579164" y="3203653"/>
                      <a:chExt cx="1244833" cy="1020397"/>
                    </a:xfrm>
                  </p:grpSpPr>
                  <p:sp>
                    <p:nvSpPr>
                      <p:cNvPr id="4834" name="Google Shape;4834;p5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8" name="Google Shape;4848;p56"/>
                      <p:cNvGrpSpPr/>
                      <p:nvPr/>
                    </p:nvGrpSpPr>
                    <p:grpSpPr>
                      <a:xfrm>
                        <a:off x="4579164" y="3203653"/>
                        <a:ext cx="1244833" cy="1020397"/>
                        <a:chOff x="4579164" y="3203653"/>
                        <a:chExt cx="1244833" cy="1020397"/>
                      </a:xfrm>
                    </p:grpSpPr>
                    <p:sp>
                      <p:nvSpPr>
                        <p:cNvPr id="4849" name="Google Shape;4849;p5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3" name="Google Shape;4873;p56"/>
                        <p:cNvGrpSpPr/>
                        <p:nvPr/>
                      </p:nvGrpSpPr>
                      <p:grpSpPr>
                        <a:xfrm>
                          <a:off x="4579164" y="3203653"/>
                          <a:ext cx="1244833" cy="1020397"/>
                          <a:chOff x="4579164" y="3203653"/>
                          <a:chExt cx="1244833" cy="1020397"/>
                        </a:xfrm>
                      </p:grpSpPr>
                      <p:sp>
                        <p:nvSpPr>
                          <p:cNvPr id="4874" name="Google Shape;4874;p5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5" name="Google Shape;4875;p56"/>
                          <p:cNvGrpSpPr/>
                          <p:nvPr/>
                        </p:nvGrpSpPr>
                        <p:grpSpPr>
                          <a:xfrm>
                            <a:off x="4579164" y="3203653"/>
                            <a:ext cx="1244833" cy="1020397"/>
                            <a:chOff x="4579164" y="3203653"/>
                            <a:chExt cx="1244833" cy="1020397"/>
                          </a:xfrm>
                        </p:grpSpPr>
                        <p:sp>
                          <p:nvSpPr>
                            <p:cNvPr id="4876" name="Google Shape;4876;p5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3" name="Google Shape;4883;p56"/>
                            <p:cNvGrpSpPr/>
                            <p:nvPr/>
                          </p:nvGrpSpPr>
                          <p:grpSpPr>
                            <a:xfrm>
                              <a:off x="4579164" y="3203653"/>
                              <a:ext cx="1244833" cy="1020397"/>
                              <a:chOff x="4579164" y="3203653"/>
                              <a:chExt cx="1244833" cy="1020397"/>
                            </a:xfrm>
                          </p:grpSpPr>
                          <p:sp>
                            <p:nvSpPr>
                              <p:cNvPr id="4884" name="Google Shape;4884;p5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7" name="Google Shape;4897;p56"/>
                              <p:cNvGrpSpPr/>
                              <p:nvPr/>
                            </p:nvGrpSpPr>
                            <p:grpSpPr>
                              <a:xfrm>
                                <a:off x="4579164" y="3203653"/>
                                <a:ext cx="1244833" cy="1020397"/>
                                <a:chOff x="4579164" y="3203653"/>
                                <a:chExt cx="1244833" cy="1020397"/>
                              </a:xfrm>
                            </p:grpSpPr>
                            <p:sp>
                              <p:nvSpPr>
                                <p:cNvPr id="4898" name="Google Shape;4898;p5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5" name="Google Shape;4905;p56"/>
                                <p:cNvGrpSpPr/>
                                <p:nvPr/>
                              </p:nvGrpSpPr>
                              <p:grpSpPr>
                                <a:xfrm>
                                  <a:off x="4579164" y="3203653"/>
                                  <a:ext cx="1244833" cy="1020397"/>
                                  <a:chOff x="4579164" y="3203653"/>
                                  <a:chExt cx="1244833" cy="1020397"/>
                                </a:xfrm>
                              </p:grpSpPr>
                              <p:sp>
                                <p:nvSpPr>
                                  <p:cNvPr id="4906" name="Google Shape;4906;p5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1" name="Google Shape;4911;p56"/>
                                  <p:cNvGrpSpPr/>
                                  <p:nvPr/>
                                </p:nvGrpSpPr>
                                <p:grpSpPr>
                                  <a:xfrm>
                                    <a:off x="4579164" y="3203653"/>
                                    <a:ext cx="1244833" cy="1020397"/>
                                    <a:chOff x="4579164" y="3203653"/>
                                    <a:chExt cx="1244833" cy="1020397"/>
                                  </a:xfrm>
                                </p:grpSpPr>
                                <p:sp>
                                  <p:nvSpPr>
                                    <p:cNvPr id="4912" name="Google Shape;4912;p5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916" name="Google Shape;4916;p5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19" name="Google Shape;4919;p5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920" name="Google Shape;4920;p56"/>
              <p:cNvGrpSpPr/>
              <p:nvPr/>
            </p:nvGrpSpPr>
            <p:grpSpPr>
              <a:xfrm>
                <a:off x="4595437" y="3598775"/>
                <a:ext cx="37776" cy="32451"/>
                <a:chOff x="4595437" y="3598775"/>
                <a:chExt cx="37776" cy="32451"/>
              </a:xfrm>
            </p:grpSpPr>
            <p:sp>
              <p:nvSpPr>
                <p:cNvPr id="4921" name="Google Shape;4921;p5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3" name="Google Shape;4923;p56"/>
              <p:cNvGrpSpPr/>
              <p:nvPr/>
            </p:nvGrpSpPr>
            <p:grpSpPr>
              <a:xfrm>
                <a:off x="4641864" y="3524443"/>
                <a:ext cx="37776" cy="32380"/>
                <a:chOff x="4641864" y="3524443"/>
                <a:chExt cx="37776" cy="32380"/>
              </a:xfrm>
            </p:grpSpPr>
            <p:sp>
              <p:nvSpPr>
                <p:cNvPr id="4924" name="Google Shape;4924;p5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6" name="Google Shape;4926;p56"/>
              <p:cNvGrpSpPr/>
              <p:nvPr/>
            </p:nvGrpSpPr>
            <p:grpSpPr>
              <a:xfrm>
                <a:off x="4648431" y="3893901"/>
                <a:ext cx="37776" cy="32357"/>
                <a:chOff x="4648431" y="3893901"/>
                <a:chExt cx="37776" cy="32357"/>
              </a:xfrm>
            </p:grpSpPr>
            <p:sp>
              <p:nvSpPr>
                <p:cNvPr id="4927" name="Google Shape;4927;p5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56"/>
              <p:cNvGrpSpPr/>
              <p:nvPr/>
            </p:nvGrpSpPr>
            <p:grpSpPr>
              <a:xfrm>
                <a:off x="4567752" y="3722908"/>
                <a:ext cx="37870" cy="32380"/>
                <a:chOff x="4567752" y="3722908"/>
                <a:chExt cx="37870" cy="32380"/>
              </a:xfrm>
            </p:grpSpPr>
            <p:sp>
              <p:nvSpPr>
                <p:cNvPr id="4930" name="Google Shape;4930;p5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2" name="Google Shape;4932;p56"/>
              <p:cNvGrpSpPr/>
              <p:nvPr/>
            </p:nvGrpSpPr>
            <p:grpSpPr>
              <a:xfrm>
                <a:off x="4617506" y="3652052"/>
                <a:ext cx="37783" cy="32357"/>
                <a:chOff x="4617506" y="3652052"/>
                <a:chExt cx="37783" cy="32357"/>
              </a:xfrm>
            </p:grpSpPr>
            <p:sp>
              <p:nvSpPr>
                <p:cNvPr id="4933" name="Google Shape;4933;p5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5" name="Google Shape;4935;p56"/>
              <p:cNvGrpSpPr/>
              <p:nvPr/>
            </p:nvGrpSpPr>
            <p:grpSpPr>
              <a:xfrm>
                <a:off x="4739005" y="3554149"/>
                <a:ext cx="37870" cy="32357"/>
                <a:chOff x="4739005" y="3554149"/>
                <a:chExt cx="37870" cy="32357"/>
              </a:xfrm>
            </p:grpSpPr>
            <p:sp>
              <p:nvSpPr>
                <p:cNvPr id="4936" name="Google Shape;4936;p5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8" name="Google Shape;4938;p56"/>
              <p:cNvGrpSpPr/>
              <p:nvPr/>
            </p:nvGrpSpPr>
            <p:grpSpPr>
              <a:xfrm>
                <a:off x="4806557" y="3630258"/>
                <a:ext cx="37776" cy="32364"/>
                <a:chOff x="4806557" y="3630258"/>
                <a:chExt cx="37776" cy="32364"/>
              </a:xfrm>
            </p:grpSpPr>
            <p:sp>
              <p:nvSpPr>
                <p:cNvPr id="4939" name="Google Shape;4939;p5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56"/>
              <p:cNvGrpSpPr/>
              <p:nvPr/>
            </p:nvGrpSpPr>
            <p:grpSpPr>
              <a:xfrm>
                <a:off x="4737007" y="4004357"/>
                <a:ext cx="37870" cy="32357"/>
                <a:chOff x="4737007" y="4004357"/>
                <a:chExt cx="37870" cy="32357"/>
              </a:xfrm>
            </p:grpSpPr>
            <p:sp>
              <p:nvSpPr>
                <p:cNvPr id="4942" name="Google Shape;4942;p5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56"/>
              <p:cNvGrpSpPr/>
              <p:nvPr/>
            </p:nvGrpSpPr>
            <p:grpSpPr>
              <a:xfrm>
                <a:off x="4773634" y="4208627"/>
                <a:ext cx="37776" cy="32357"/>
                <a:chOff x="4773634" y="4208627"/>
                <a:chExt cx="37776" cy="32357"/>
              </a:xfrm>
            </p:grpSpPr>
            <p:sp>
              <p:nvSpPr>
                <p:cNvPr id="4945" name="Google Shape;4945;p5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56"/>
              <p:cNvGrpSpPr/>
              <p:nvPr/>
            </p:nvGrpSpPr>
            <p:grpSpPr>
              <a:xfrm>
                <a:off x="4888282" y="4074764"/>
                <a:ext cx="37776" cy="32451"/>
                <a:chOff x="4888282" y="4074764"/>
                <a:chExt cx="37776" cy="32451"/>
              </a:xfrm>
            </p:grpSpPr>
            <p:sp>
              <p:nvSpPr>
                <p:cNvPr id="4948" name="Google Shape;4948;p5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56"/>
              <p:cNvGrpSpPr/>
              <p:nvPr/>
            </p:nvGrpSpPr>
            <p:grpSpPr>
              <a:xfrm>
                <a:off x="4901315" y="3804271"/>
                <a:ext cx="37776" cy="32364"/>
                <a:chOff x="4901315" y="3804271"/>
                <a:chExt cx="37776" cy="32364"/>
              </a:xfrm>
            </p:grpSpPr>
            <p:sp>
              <p:nvSpPr>
                <p:cNvPr id="4951" name="Google Shape;4951;p5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3" name="Google Shape;4953;p56"/>
              <p:cNvGrpSpPr/>
              <p:nvPr/>
            </p:nvGrpSpPr>
            <p:grpSpPr>
              <a:xfrm>
                <a:off x="4866394" y="3715035"/>
                <a:ext cx="37846" cy="32357"/>
                <a:chOff x="4866394" y="3715035"/>
                <a:chExt cx="37846" cy="32357"/>
              </a:xfrm>
            </p:grpSpPr>
            <p:sp>
              <p:nvSpPr>
                <p:cNvPr id="4954" name="Google Shape;4954;p5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6" name="Google Shape;4956;p56"/>
              <p:cNvGrpSpPr/>
              <p:nvPr/>
            </p:nvGrpSpPr>
            <p:grpSpPr>
              <a:xfrm>
                <a:off x="4979233" y="3839798"/>
                <a:ext cx="37878" cy="32420"/>
                <a:chOff x="4979233" y="3839798"/>
                <a:chExt cx="37878" cy="32420"/>
              </a:xfrm>
            </p:grpSpPr>
            <p:sp>
              <p:nvSpPr>
                <p:cNvPr id="4957" name="Google Shape;4957;p5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56"/>
              <p:cNvGrpSpPr/>
              <p:nvPr/>
            </p:nvGrpSpPr>
            <p:grpSpPr>
              <a:xfrm>
                <a:off x="4790662" y="3679147"/>
                <a:ext cx="37783" cy="32380"/>
                <a:chOff x="4790662" y="3679147"/>
                <a:chExt cx="37783" cy="32380"/>
              </a:xfrm>
            </p:grpSpPr>
            <p:sp>
              <p:nvSpPr>
                <p:cNvPr id="4960" name="Google Shape;4960;p5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56"/>
              <p:cNvGrpSpPr/>
              <p:nvPr/>
            </p:nvGrpSpPr>
            <p:grpSpPr>
              <a:xfrm>
                <a:off x="4857263" y="3557861"/>
                <a:ext cx="37776" cy="32357"/>
                <a:chOff x="4857263" y="3557861"/>
                <a:chExt cx="37776" cy="32357"/>
              </a:xfrm>
            </p:grpSpPr>
            <p:sp>
              <p:nvSpPr>
                <p:cNvPr id="4963" name="Google Shape;4963;p5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56"/>
              <p:cNvGrpSpPr/>
              <p:nvPr/>
            </p:nvGrpSpPr>
            <p:grpSpPr>
              <a:xfrm>
                <a:off x="4883902" y="3648033"/>
                <a:ext cx="37783" cy="32380"/>
                <a:chOff x="4883902" y="3648033"/>
                <a:chExt cx="37783" cy="32380"/>
              </a:xfrm>
            </p:grpSpPr>
            <p:sp>
              <p:nvSpPr>
                <p:cNvPr id="4966" name="Google Shape;4966;p5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8" name="Google Shape;4968;p56"/>
              <p:cNvGrpSpPr/>
              <p:nvPr/>
            </p:nvGrpSpPr>
            <p:grpSpPr>
              <a:xfrm>
                <a:off x="4907780" y="3347220"/>
                <a:ext cx="37878" cy="32357"/>
                <a:chOff x="4907780" y="3347220"/>
                <a:chExt cx="37878" cy="32357"/>
              </a:xfrm>
            </p:grpSpPr>
            <p:sp>
              <p:nvSpPr>
                <p:cNvPr id="4969" name="Google Shape;4969;p5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6"/>
              <p:cNvGrpSpPr/>
              <p:nvPr/>
            </p:nvGrpSpPr>
            <p:grpSpPr>
              <a:xfrm>
                <a:off x="5065048" y="3738150"/>
                <a:ext cx="37783" cy="32364"/>
                <a:chOff x="5065048" y="3738150"/>
                <a:chExt cx="37783" cy="32364"/>
              </a:xfrm>
            </p:grpSpPr>
            <p:sp>
              <p:nvSpPr>
                <p:cNvPr id="4972" name="Google Shape;4972;p5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4" name="Google Shape;4974;p56"/>
              <p:cNvGrpSpPr/>
              <p:nvPr/>
            </p:nvGrpSpPr>
            <p:grpSpPr>
              <a:xfrm>
                <a:off x="5071616" y="3284615"/>
                <a:ext cx="37783" cy="32357"/>
                <a:chOff x="5071616" y="3284615"/>
                <a:chExt cx="37783" cy="32357"/>
              </a:xfrm>
            </p:grpSpPr>
            <p:sp>
              <p:nvSpPr>
                <p:cNvPr id="4975" name="Google Shape;4975;p5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56"/>
              <p:cNvGrpSpPr/>
              <p:nvPr/>
            </p:nvGrpSpPr>
            <p:grpSpPr>
              <a:xfrm>
                <a:off x="5389291" y="3759921"/>
                <a:ext cx="37783" cy="32380"/>
                <a:chOff x="5389291" y="3759921"/>
                <a:chExt cx="37783" cy="32380"/>
              </a:xfrm>
            </p:grpSpPr>
            <p:sp>
              <p:nvSpPr>
                <p:cNvPr id="4978" name="Google Shape;4978;p5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56"/>
              <p:cNvGrpSpPr/>
              <p:nvPr/>
            </p:nvGrpSpPr>
            <p:grpSpPr>
              <a:xfrm>
                <a:off x="5431534" y="3632932"/>
                <a:ext cx="37878" cy="32451"/>
                <a:chOff x="5431534" y="3632932"/>
                <a:chExt cx="37878" cy="32451"/>
              </a:xfrm>
            </p:grpSpPr>
            <p:sp>
              <p:nvSpPr>
                <p:cNvPr id="4981" name="Google Shape;4981;p5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56"/>
              <p:cNvGrpSpPr/>
              <p:nvPr/>
            </p:nvGrpSpPr>
            <p:grpSpPr>
              <a:xfrm>
                <a:off x="5540755" y="3544829"/>
                <a:ext cx="37783" cy="32357"/>
                <a:chOff x="5540755" y="3544829"/>
                <a:chExt cx="37783" cy="32357"/>
              </a:xfrm>
            </p:grpSpPr>
            <p:sp>
              <p:nvSpPr>
                <p:cNvPr id="4984" name="Google Shape;4984;p5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56"/>
              <p:cNvGrpSpPr/>
              <p:nvPr/>
            </p:nvGrpSpPr>
            <p:grpSpPr>
              <a:xfrm>
                <a:off x="5579293" y="3412107"/>
                <a:ext cx="37776" cy="32357"/>
                <a:chOff x="5579293" y="3412107"/>
                <a:chExt cx="37776" cy="32357"/>
              </a:xfrm>
            </p:grpSpPr>
            <p:sp>
              <p:nvSpPr>
                <p:cNvPr id="4987" name="Google Shape;4987;p5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56"/>
              <p:cNvGrpSpPr/>
              <p:nvPr/>
            </p:nvGrpSpPr>
            <p:grpSpPr>
              <a:xfrm>
                <a:off x="5801346" y="3284615"/>
                <a:ext cx="37783" cy="32357"/>
                <a:chOff x="5801346" y="3284615"/>
                <a:chExt cx="37783" cy="32357"/>
              </a:xfrm>
            </p:grpSpPr>
            <p:sp>
              <p:nvSpPr>
                <p:cNvPr id="4990" name="Google Shape;4990;p5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56"/>
              <p:cNvGrpSpPr/>
              <p:nvPr/>
            </p:nvGrpSpPr>
            <p:grpSpPr>
              <a:xfrm>
                <a:off x="5763578" y="3399067"/>
                <a:ext cx="37776" cy="32364"/>
                <a:chOff x="5763578" y="3399067"/>
                <a:chExt cx="37776" cy="32364"/>
              </a:xfrm>
            </p:grpSpPr>
            <p:sp>
              <p:nvSpPr>
                <p:cNvPr id="4993" name="Google Shape;4993;p5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56"/>
              <p:cNvGrpSpPr/>
              <p:nvPr/>
            </p:nvGrpSpPr>
            <p:grpSpPr>
              <a:xfrm>
                <a:off x="5395858" y="3230952"/>
                <a:ext cx="37776" cy="32364"/>
                <a:chOff x="5395858" y="3230952"/>
                <a:chExt cx="37776" cy="32364"/>
              </a:xfrm>
            </p:grpSpPr>
            <p:sp>
              <p:nvSpPr>
                <p:cNvPr id="4996" name="Google Shape;4996;p5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56"/>
              <p:cNvGrpSpPr/>
              <p:nvPr/>
            </p:nvGrpSpPr>
            <p:grpSpPr>
              <a:xfrm>
                <a:off x="5264088" y="3188237"/>
                <a:ext cx="37776" cy="32357"/>
                <a:chOff x="5264088" y="3188237"/>
                <a:chExt cx="37776" cy="32357"/>
              </a:xfrm>
            </p:grpSpPr>
            <p:sp>
              <p:nvSpPr>
                <p:cNvPr id="4999" name="Google Shape;4999;p5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56"/>
              <p:cNvGrpSpPr/>
              <p:nvPr/>
            </p:nvGrpSpPr>
            <p:grpSpPr>
              <a:xfrm>
                <a:off x="5585758" y="3237425"/>
                <a:ext cx="37878" cy="32357"/>
                <a:chOff x="5585758" y="3237425"/>
                <a:chExt cx="37878" cy="32357"/>
              </a:xfrm>
            </p:grpSpPr>
            <p:sp>
              <p:nvSpPr>
                <p:cNvPr id="5002" name="Google Shape;5002;p5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56"/>
              <p:cNvGrpSpPr/>
              <p:nvPr/>
            </p:nvGrpSpPr>
            <p:grpSpPr>
              <a:xfrm>
                <a:off x="4874196" y="3291088"/>
                <a:ext cx="37878" cy="32451"/>
                <a:chOff x="4874196" y="3291088"/>
                <a:chExt cx="37878" cy="32451"/>
              </a:xfrm>
            </p:grpSpPr>
            <p:sp>
              <p:nvSpPr>
                <p:cNvPr id="5005" name="Google Shape;5005;p5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56"/>
              <p:cNvGrpSpPr/>
              <p:nvPr/>
            </p:nvGrpSpPr>
            <p:grpSpPr>
              <a:xfrm>
                <a:off x="5197770" y="3785466"/>
                <a:ext cx="37783" cy="32427"/>
                <a:chOff x="5197770" y="3785466"/>
                <a:chExt cx="37783" cy="32427"/>
              </a:xfrm>
            </p:grpSpPr>
            <p:sp>
              <p:nvSpPr>
                <p:cNvPr id="5008" name="Google Shape;5008;p5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56"/>
              <p:cNvGrpSpPr/>
              <p:nvPr/>
            </p:nvGrpSpPr>
            <p:grpSpPr>
              <a:xfrm>
                <a:off x="5177699" y="3492117"/>
                <a:ext cx="37776" cy="32357"/>
                <a:chOff x="5177699" y="3492117"/>
                <a:chExt cx="37776" cy="32357"/>
              </a:xfrm>
            </p:grpSpPr>
            <p:sp>
              <p:nvSpPr>
                <p:cNvPr id="5011" name="Google Shape;5011;p5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56"/>
              <p:cNvGrpSpPr/>
              <p:nvPr/>
            </p:nvGrpSpPr>
            <p:grpSpPr>
              <a:xfrm>
                <a:off x="5349431" y="3622346"/>
                <a:ext cx="37870" cy="32380"/>
                <a:chOff x="5349431" y="3622346"/>
                <a:chExt cx="37870" cy="32380"/>
              </a:xfrm>
            </p:grpSpPr>
            <p:sp>
              <p:nvSpPr>
                <p:cNvPr id="5014" name="Google Shape;5014;p5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56"/>
              <p:cNvGrpSpPr/>
              <p:nvPr/>
            </p:nvGrpSpPr>
            <p:grpSpPr>
              <a:xfrm>
                <a:off x="5068855" y="3563980"/>
                <a:ext cx="53954" cy="46223"/>
                <a:chOff x="5068855" y="3563980"/>
                <a:chExt cx="53954" cy="46223"/>
              </a:xfrm>
            </p:grpSpPr>
            <p:sp>
              <p:nvSpPr>
                <p:cNvPr id="5017" name="Google Shape;5017;p5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56"/>
              <p:cNvGrpSpPr/>
              <p:nvPr/>
            </p:nvGrpSpPr>
            <p:grpSpPr>
              <a:xfrm>
                <a:off x="5037654" y="3392507"/>
                <a:ext cx="37870" cy="32451"/>
                <a:chOff x="5037654" y="3392507"/>
                <a:chExt cx="37870" cy="32451"/>
              </a:xfrm>
            </p:grpSpPr>
            <p:sp>
              <p:nvSpPr>
                <p:cNvPr id="5020" name="Google Shape;5020;p5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56"/>
              <p:cNvGrpSpPr/>
              <p:nvPr/>
            </p:nvGrpSpPr>
            <p:grpSpPr>
              <a:xfrm>
                <a:off x="5456560" y="3368629"/>
                <a:ext cx="37870" cy="32451"/>
                <a:chOff x="5456560" y="3368629"/>
                <a:chExt cx="37870" cy="32451"/>
              </a:xfrm>
            </p:grpSpPr>
            <p:sp>
              <p:nvSpPr>
                <p:cNvPr id="5023" name="Google Shape;5023;p5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56"/>
              <p:cNvGrpSpPr/>
              <p:nvPr/>
            </p:nvGrpSpPr>
            <p:grpSpPr>
              <a:xfrm>
                <a:off x="4755749" y="3501516"/>
                <a:ext cx="46246" cy="39608"/>
                <a:chOff x="4755749" y="3501516"/>
                <a:chExt cx="46246" cy="39608"/>
              </a:xfrm>
            </p:grpSpPr>
            <p:sp>
              <p:nvSpPr>
                <p:cNvPr id="5026" name="Google Shape;5026;p5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56"/>
              <p:cNvGrpSpPr/>
              <p:nvPr/>
            </p:nvGrpSpPr>
            <p:grpSpPr>
              <a:xfrm>
                <a:off x="4681346" y="3485582"/>
                <a:ext cx="37783" cy="32427"/>
                <a:chOff x="4681346" y="3485582"/>
                <a:chExt cx="37783" cy="32427"/>
              </a:xfrm>
            </p:grpSpPr>
            <p:sp>
              <p:nvSpPr>
                <p:cNvPr id="5029" name="Google Shape;5029;p5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56"/>
              <p:cNvGrpSpPr/>
              <p:nvPr/>
            </p:nvGrpSpPr>
            <p:grpSpPr>
              <a:xfrm>
                <a:off x="4767067" y="3291088"/>
                <a:ext cx="37878" cy="32451"/>
                <a:chOff x="4767067" y="3291088"/>
                <a:chExt cx="37878" cy="32451"/>
              </a:xfrm>
            </p:grpSpPr>
            <p:sp>
              <p:nvSpPr>
                <p:cNvPr id="5032" name="Google Shape;5032;p5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56"/>
              <p:cNvGrpSpPr/>
              <p:nvPr/>
            </p:nvGrpSpPr>
            <p:grpSpPr>
              <a:xfrm>
                <a:off x="4687819" y="3405539"/>
                <a:ext cx="37776" cy="32451"/>
                <a:chOff x="4687819" y="3405539"/>
                <a:chExt cx="37776" cy="32451"/>
              </a:xfrm>
            </p:grpSpPr>
            <p:sp>
              <p:nvSpPr>
                <p:cNvPr id="5035" name="Google Shape;5035;p5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56"/>
              <p:cNvGrpSpPr/>
              <p:nvPr/>
            </p:nvGrpSpPr>
            <p:grpSpPr>
              <a:xfrm>
                <a:off x="4923101" y="3444809"/>
                <a:ext cx="52813" cy="45318"/>
                <a:chOff x="4923101" y="3444809"/>
                <a:chExt cx="52813" cy="45318"/>
              </a:xfrm>
            </p:grpSpPr>
            <p:sp>
              <p:nvSpPr>
                <p:cNvPr id="5038" name="Google Shape;5038;p5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56"/>
              <p:cNvGrpSpPr/>
              <p:nvPr/>
            </p:nvGrpSpPr>
            <p:grpSpPr>
              <a:xfrm>
                <a:off x="4846040" y="3654750"/>
                <a:ext cx="31405" cy="26993"/>
                <a:chOff x="4846040" y="3654750"/>
                <a:chExt cx="31405" cy="26993"/>
              </a:xfrm>
            </p:grpSpPr>
            <p:sp>
              <p:nvSpPr>
                <p:cNvPr id="5041" name="Google Shape;5041;p5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56"/>
              <p:cNvGrpSpPr/>
              <p:nvPr/>
            </p:nvGrpSpPr>
            <p:grpSpPr>
              <a:xfrm>
                <a:off x="4925673" y="3691700"/>
                <a:ext cx="40253" cy="34472"/>
                <a:chOff x="4925673" y="3691700"/>
                <a:chExt cx="40253" cy="34472"/>
              </a:xfrm>
            </p:grpSpPr>
            <p:sp>
              <p:nvSpPr>
                <p:cNvPr id="5044" name="Google Shape;5044;p5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56"/>
              <p:cNvGrpSpPr/>
              <p:nvPr/>
            </p:nvGrpSpPr>
            <p:grpSpPr>
              <a:xfrm>
                <a:off x="4894653" y="3740848"/>
                <a:ext cx="31405" cy="26906"/>
                <a:chOff x="4894653" y="3740848"/>
                <a:chExt cx="31405" cy="26906"/>
              </a:xfrm>
            </p:grpSpPr>
            <p:sp>
              <p:nvSpPr>
                <p:cNvPr id="5047" name="Google Shape;5047;p5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6"/>
              <p:cNvGrpSpPr/>
              <p:nvPr/>
            </p:nvGrpSpPr>
            <p:grpSpPr>
              <a:xfrm>
                <a:off x="4962300" y="3696348"/>
                <a:ext cx="38255" cy="32773"/>
                <a:chOff x="4962300" y="3696348"/>
                <a:chExt cx="38255" cy="32773"/>
              </a:xfrm>
            </p:grpSpPr>
            <p:sp>
              <p:nvSpPr>
                <p:cNvPr id="5050" name="Google Shape;5050;p5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56"/>
              <p:cNvGrpSpPr/>
              <p:nvPr/>
            </p:nvGrpSpPr>
            <p:grpSpPr>
              <a:xfrm>
                <a:off x="4980185" y="3743349"/>
                <a:ext cx="31499" cy="26969"/>
                <a:chOff x="4980185" y="3743349"/>
                <a:chExt cx="31499" cy="26969"/>
              </a:xfrm>
            </p:grpSpPr>
            <p:sp>
              <p:nvSpPr>
                <p:cNvPr id="5053" name="Google Shape;5053;p5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56"/>
              <p:cNvGrpSpPr/>
              <p:nvPr/>
            </p:nvGrpSpPr>
            <p:grpSpPr>
              <a:xfrm>
                <a:off x="5013768" y="3734312"/>
                <a:ext cx="31499" cy="26969"/>
                <a:chOff x="5013768" y="3734312"/>
                <a:chExt cx="31499" cy="26969"/>
              </a:xfrm>
            </p:grpSpPr>
            <p:sp>
              <p:nvSpPr>
                <p:cNvPr id="5056" name="Google Shape;5056;p5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56"/>
              <p:cNvGrpSpPr/>
              <p:nvPr/>
            </p:nvGrpSpPr>
            <p:grpSpPr>
              <a:xfrm>
                <a:off x="5036703" y="3764545"/>
                <a:ext cx="31499" cy="26898"/>
                <a:chOff x="5036703" y="3764545"/>
                <a:chExt cx="31499" cy="26898"/>
              </a:xfrm>
            </p:grpSpPr>
            <p:sp>
              <p:nvSpPr>
                <p:cNvPr id="5059" name="Google Shape;5059;p5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56"/>
              <p:cNvGrpSpPr/>
              <p:nvPr/>
            </p:nvGrpSpPr>
            <p:grpSpPr>
              <a:xfrm>
                <a:off x="4953546" y="3768352"/>
                <a:ext cx="31405" cy="26898"/>
                <a:chOff x="4953546" y="3768352"/>
                <a:chExt cx="31405" cy="26898"/>
              </a:xfrm>
            </p:grpSpPr>
            <p:sp>
              <p:nvSpPr>
                <p:cNvPr id="5062" name="Google Shape;5062;p5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56"/>
              <p:cNvGrpSpPr/>
              <p:nvPr/>
            </p:nvGrpSpPr>
            <p:grpSpPr>
              <a:xfrm>
                <a:off x="4964770" y="3814016"/>
                <a:ext cx="31499" cy="26993"/>
                <a:chOff x="4964770" y="3814016"/>
                <a:chExt cx="31499" cy="26993"/>
              </a:xfrm>
            </p:grpSpPr>
            <p:sp>
              <p:nvSpPr>
                <p:cNvPr id="5065" name="Google Shape;5065;p5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56"/>
              <p:cNvGrpSpPr/>
              <p:nvPr/>
            </p:nvGrpSpPr>
            <p:grpSpPr>
              <a:xfrm>
                <a:off x="4923290" y="3800504"/>
                <a:ext cx="31468" cy="26898"/>
                <a:chOff x="4923290" y="3800504"/>
                <a:chExt cx="31468" cy="26898"/>
              </a:xfrm>
            </p:grpSpPr>
            <p:sp>
              <p:nvSpPr>
                <p:cNvPr id="5068" name="Google Shape;5068;p5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56"/>
              <p:cNvGrpSpPr/>
              <p:nvPr/>
            </p:nvGrpSpPr>
            <p:grpSpPr>
              <a:xfrm>
                <a:off x="5108534" y="3650943"/>
                <a:ext cx="31405" cy="26993"/>
                <a:chOff x="5108534" y="3650943"/>
                <a:chExt cx="31405" cy="26993"/>
              </a:xfrm>
            </p:grpSpPr>
            <p:sp>
              <p:nvSpPr>
                <p:cNvPr id="5071" name="Google Shape;5071;p5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56"/>
              <p:cNvGrpSpPr/>
              <p:nvPr/>
            </p:nvGrpSpPr>
            <p:grpSpPr>
              <a:xfrm>
                <a:off x="5119380" y="3760739"/>
                <a:ext cx="31499" cy="26993"/>
                <a:chOff x="5119380" y="3760739"/>
                <a:chExt cx="31499" cy="26993"/>
              </a:xfrm>
            </p:grpSpPr>
            <p:sp>
              <p:nvSpPr>
                <p:cNvPr id="5074" name="Google Shape;5074;p5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56"/>
              <p:cNvGrpSpPr/>
              <p:nvPr/>
            </p:nvGrpSpPr>
            <p:grpSpPr>
              <a:xfrm>
                <a:off x="5119380" y="3788235"/>
                <a:ext cx="31499" cy="26993"/>
                <a:chOff x="5119380" y="3788235"/>
                <a:chExt cx="31499" cy="26993"/>
              </a:xfrm>
            </p:grpSpPr>
            <p:sp>
              <p:nvSpPr>
                <p:cNvPr id="5077" name="Google Shape;5077;p5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56"/>
              <p:cNvGrpSpPr/>
              <p:nvPr/>
            </p:nvGrpSpPr>
            <p:grpSpPr>
              <a:xfrm>
                <a:off x="5158005" y="3875284"/>
                <a:ext cx="31405" cy="27001"/>
                <a:chOff x="5158005" y="3875284"/>
                <a:chExt cx="31405" cy="27001"/>
              </a:xfrm>
            </p:grpSpPr>
            <p:sp>
              <p:nvSpPr>
                <p:cNvPr id="5080" name="Google Shape;5080;p5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2" name="Google Shape;5082;p56"/>
              <p:cNvGrpSpPr/>
              <p:nvPr/>
            </p:nvGrpSpPr>
            <p:grpSpPr>
              <a:xfrm>
                <a:off x="5233163" y="3764545"/>
                <a:ext cx="31499" cy="26898"/>
                <a:chOff x="5233163" y="3764545"/>
                <a:chExt cx="31499" cy="26898"/>
              </a:xfrm>
            </p:grpSpPr>
            <p:sp>
              <p:nvSpPr>
                <p:cNvPr id="5083" name="Google Shape;5083;p5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56"/>
              <p:cNvGrpSpPr/>
              <p:nvPr/>
            </p:nvGrpSpPr>
            <p:grpSpPr>
              <a:xfrm>
                <a:off x="5276168" y="3805545"/>
                <a:ext cx="31499" cy="26906"/>
                <a:chOff x="5276168" y="3805545"/>
                <a:chExt cx="31499" cy="26906"/>
              </a:xfrm>
            </p:grpSpPr>
            <p:sp>
              <p:nvSpPr>
                <p:cNvPr id="5086" name="Google Shape;5086;p5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8" name="Google Shape;5088;p56"/>
              <p:cNvGrpSpPr/>
              <p:nvPr/>
            </p:nvGrpSpPr>
            <p:grpSpPr>
              <a:xfrm>
                <a:off x="5294053" y="3851933"/>
                <a:ext cx="31405" cy="26945"/>
                <a:chOff x="5294053" y="3851933"/>
                <a:chExt cx="31405" cy="26945"/>
              </a:xfrm>
            </p:grpSpPr>
            <p:sp>
              <p:nvSpPr>
                <p:cNvPr id="5089" name="Google Shape;5089;p5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56"/>
              <p:cNvGrpSpPr/>
              <p:nvPr/>
            </p:nvGrpSpPr>
            <p:grpSpPr>
              <a:xfrm>
                <a:off x="5341723" y="3851902"/>
                <a:ext cx="31405" cy="26977"/>
                <a:chOff x="5341723" y="3851902"/>
                <a:chExt cx="31405" cy="26977"/>
              </a:xfrm>
            </p:grpSpPr>
            <p:sp>
              <p:nvSpPr>
                <p:cNvPr id="5092" name="Google Shape;5092;p5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6"/>
              <p:cNvGrpSpPr/>
              <p:nvPr/>
            </p:nvGrpSpPr>
            <p:grpSpPr>
              <a:xfrm>
                <a:off x="5054871" y="3507855"/>
                <a:ext cx="31405" cy="26993"/>
                <a:chOff x="5054871" y="3507855"/>
                <a:chExt cx="31405" cy="26993"/>
              </a:xfrm>
            </p:grpSpPr>
            <p:sp>
              <p:nvSpPr>
                <p:cNvPr id="5095" name="Google Shape;5095;p5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56"/>
              <p:cNvGrpSpPr/>
              <p:nvPr/>
            </p:nvGrpSpPr>
            <p:grpSpPr>
              <a:xfrm>
                <a:off x="4876579" y="3675325"/>
                <a:ext cx="31405" cy="26969"/>
                <a:chOff x="4876579" y="3675325"/>
                <a:chExt cx="31405" cy="26969"/>
              </a:xfrm>
            </p:grpSpPr>
            <p:sp>
              <p:nvSpPr>
                <p:cNvPr id="5098" name="Google Shape;5098;p5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0" name="Google Shape;5100;p56"/>
              <p:cNvGrpSpPr/>
              <p:nvPr/>
            </p:nvGrpSpPr>
            <p:grpSpPr>
              <a:xfrm>
                <a:off x="4842233" y="3688333"/>
                <a:ext cx="31405" cy="26993"/>
                <a:chOff x="4842233" y="3688333"/>
                <a:chExt cx="31405" cy="26993"/>
              </a:xfrm>
            </p:grpSpPr>
            <p:sp>
              <p:nvSpPr>
                <p:cNvPr id="5101" name="Google Shape;5101;p5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56"/>
              <p:cNvGrpSpPr/>
              <p:nvPr/>
            </p:nvGrpSpPr>
            <p:grpSpPr>
              <a:xfrm>
                <a:off x="5187876" y="3608032"/>
                <a:ext cx="31405" cy="27001"/>
                <a:chOff x="5187876" y="3608032"/>
                <a:chExt cx="31405" cy="27001"/>
              </a:xfrm>
            </p:grpSpPr>
            <p:sp>
              <p:nvSpPr>
                <p:cNvPr id="5104" name="Google Shape;5104;p5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6" name="Google Shape;5106;p5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08" name="Google Shape;5108;p56"/>
              <p:cNvGrpSpPr/>
              <p:nvPr/>
            </p:nvGrpSpPr>
            <p:grpSpPr>
              <a:xfrm>
                <a:off x="5269224" y="3304167"/>
                <a:ext cx="40253" cy="34402"/>
                <a:chOff x="5269224" y="3304167"/>
                <a:chExt cx="40253" cy="34402"/>
              </a:xfrm>
            </p:grpSpPr>
            <p:sp>
              <p:nvSpPr>
                <p:cNvPr id="5109" name="Google Shape;5109;p5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56"/>
              <p:cNvGrpSpPr/>
              <p:nvPr/>
            </p:nvGrpSpPr>
            <p:grpSpPr>
              <a:xfrm>
                <a:off x="5327354" y="3476615"/>
                <a:ext cx="49864" cy="42723"/>
                <a:chOff x="5327354" y="3476615"/>
                <a:chExt cx="49864" cy="42723"/>
              </a:xfrm>
            </p:grpSpPr>
            <p:sp>
              <p:nvSpPr>
                <p:cNvPr id="5112" name="Google Shape;5112;p5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4" name="Google Shape;5114;p5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6" name="Google Shape;5116;p56"/>
              <p:cNvGrpSpPr/>
              <p:nvPr/>
            </p:nvGrpSpPr>
            <p:grpSpPr>
              <a:xfrm>
                <a:off x="5341723" y="3775957"/>
                <a:ext cx="31405" cy="26898"/>
                <a:chOff x="5341723" y="3775957"/>
                <a:chExt cx="31405" cy="26898"/>
              </a:xfrm>
            </p:grpSpPr>
            <p:sp>
              <p:nvSpPr>
                <p:cNvPr id="5117" name="Google Shape;5117;p5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56"/>
              <p:cNvGrpSpPr/>
              <p:nvPr/>
            </p:nvGrpSpPr>
            <p:grpSpPr>
              <a:xfrm>
                <a:off x="5439053" y="3699274"/>
                <a:ext cx="31405" cy="26898"/>
                <a:chOff x="5439053" y="3699274"/>
                <a:chExt cx="31405" cy="26898"/>
              </a:xfrm>
            </p:grpSpPr>
            <p:sp>
              <p:nvSpPr>
                <p:cNvPr id="5120" name="Google Shape;5120;p5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56"/>
              <p:cNvGrpSpPr/>
              <p:nvPr/>
            </p:nvGrpSpPr>
            <p:grpSpPr>
              <a:xfrm>
                <a:off x="5412414" y="3622307"/>
                <a:ext cx="31499" cy="26993"/>
                <a:chOff x="5412414" y="3622307"/>
                <a:chExt cx="31499" cy="26993"/>
              </a:xfrm>
            </p:grpSpPr>
            <p:sp>
              <p:nvSpPr>
                <p:cNvPr id="5123" name="Google Shape;5123;p5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56"/>
              <p:cNvGrpSpPr/>
              <p:nvPr/>
            </p:nvGrpSpPr>
            <p:grpSpPr>
              <a:xfrm>
                <a:off x="5476254" y="3473949"/>
                <a:ext cx="26835" cy="26930"/>
                <a:chOff x="5476254" y="3473949"/>
                <a:chExt cx="26835" cy="26930"/>
              </a:xfrm>
            </p:grpSpPr>
            <p:sp>
              <p:nvSpPr>
                <p:cNvPr id="5126" name="Google Shape;5126;p5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56"/>
              <p:cNvGrpSpPr/>
              <p:nvPr/>
            </p:nvGrpSpPr>
            <p:grpSpPr>
              <a:xfrm>
                <a:off x="5564547" y="3481594"/>
                <a:ext cx="31397" cy="26898"/>
                <a:chOff x="5564547" y="3481594"/>
                <a:chExt cx="31397" cy="26898"/>
              </a:xfrm>
            </p:grpSpPr>
            <p:sp>
              <p:nvSpPr>
                <p:cNvPr id="5129" name="Google Shape;5129;p5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56"/>
              <p:cNvGrpSpPr/>
              <p:nvPr/>
            </p:nvGrpSpPr>
            <p:grpSpPr>
              <a:xfrm>
                <a:off x="5534101" y="3470174"/>
                <a:ext cx="31397" cy="26906"/>
                <a:chOff x="5534101" y="3470174"/>
                <a:chExt cx="31397" cy="26906"/>
              </a:xfrm>
            </p:grpSpPr>
            <p:sp>
              <p:nvSpPr>
                <p:cNvPr id="5132" name="Google Shape;5132;p5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56"/>
              <p:cNvGrpSpPr/>
              <p:nvPr/>
            </p:nvGrpSpPr>
            <p:grpSpPr>
              <a:xfrm>
                <a:off x="5610879" y="3314486"/>
                <a:ext cx="31499" cy="26938"/>
                <a:chOff x="5610879" y="3314486"/>
                <a:chExt cx="31499" cy="26938"/>
              </a:xfrm>
            </p:grpSpPr>
            <p:sp>
              <p:nvSpPr>
                <p:cNvPr id="5135" name="Google Shape;5135;p5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56"/>
              <p:cNvGrpSpPr/>
              <p:nvPr/>
            </p:nvGrpSpPr>
            <p:grpSpPr>
              <a:xfrm>
                <a:off x="4834525" y="3501382"/>
                <a:ext cx="31499" cy="26898"/>
                <a:chOff x="4834525" y="3501382"/>
                <a:chExt cx="31499" cy="26898"/>
              </a:xfrm>
            </p:grpSpPr>
            <p:sp>
              <p:nvSpPr>
                <p:cNvPr id="5138" name="Google Shape;5138;p5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56"/>
              <p:cNvGrpSpPr/>
              <p:nvPr/>
            </p:nvGrpSpPr>
            <p:grpSpPr>
              <a:xfrm>
                <a:off x="4898460" y="3580158"/>
                <a:ext cx="31405" cy="26898"/>
                <a:chOff x="4898460" y="3580158"/>
                <a:chExt cx="31405" cy="26898"/>
              </a:xfrm>
            </p:grpSpPr>
            <p:sp>
              <p:nvSpPr>
                <p:cNvPr id="5141" name="Google Shape;5141;p5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56"/>
              <p:cNvGrpSpPr/>
              <p:nvPr/>
            </p:nvGrpSpPr>
            <p:grpSpPr>
              <a:xfrm>
                <a:off x="4882667" y="3608032"/>
                <a:ext cx="31499" cy="27001"/>
                <a:chOff x="4882667" y="3608032"/>
                <a:chExt cx="31499" cy="27001"/>
              </a:xfrm>
            </p:grpSpPr>
            <p:sp>
              <p:nvSpPr>
                <p:cNvPr id="5144" name="Google Shape;5144;p5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56"/>
              <p:cNvGrpSpPr/>
              <p:nvPr/>
            </p:nvGrpSpPr>
            <p:grpSpPr>
              <a:xfrm>
                <a:off x="4843373" y="3631407"/>
                <a:ext cx="16273" cy="16186"/>
                <a:chOff x="4843373" y="3631407"/>
                <a:chExt cx="16273" cy="16186"/>
              </a:xfrm>
            </p:grpSpPr>
            <p:sp>
              <p:nvSpPr>
                <p:cNvPr id="5147" name="Google Shape;5147;p5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56"/>
              <p:cNvGrpSpPr/>
              <p:nvPr/>
            </p:nvGrpSpPr>
            <p:grpSpPr>
              <a:xfrm>
                <a:off x="4727773" y="3591578"/>
                <a:ext cx="31499" cy="26898"/>
                <a:chOff x="4727773" y="3591578"/>
                <a:chExt cx="31499" cy="26898"/>
              </a:xfrm>
            </p:grpSpPr>
            <p:sp>
              <p:nvSpPr>
                <p:cNvPr id="5150" name="Google Shape;5150;p5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2" name="Google Shape;5152;p5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4" name="Google Shape;5154;p56"/>
              <p:cNvGrpSpPr/>
              <p:nvPr/>
            </p:nvGrpSpPr>
            <p:grpSpPr>
              <a:xfrm>
                <a:off x="4609421" y="3577398"/>
                <a:ext cx="31499" cy="27001"/>
                <a:chOff x="4609421" y="3577398"/>
                <a:chExt cx="31499" cy="27001"/>
              </a:xfrm>
            </p:grpSpPr>
            <p:sp>
              <p:nvSpPr>
                <p:cNvPr id="5155" name="Google Shape;5155;p5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56"/>
              <p:cNvGrpSpPr/>
              <p:nvPr/>
            </p:nvGrpSpPr>
            <p:grpSpPr>
              <a:xfrm>
                <a:off x="4649289" y="3577398"/>
                <a:ext cx="31499" cy="27001"/>
                <a:chOff x="4649289" y="3577398"/>
                <a:chExt cx="31499" cy="27001"/>
              </a:xfrm>
            </p:grpSpPr>
            <p:sp>
              <p:nvSpPr>
                <p:cNvPr id="5158" name="Google Shape;5158;p5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0" name="Google Shape;5160;p56"/>
              <p:cNvGrpSpPr/>
              <p:nvPr/>
            </p:nvGrpSpPr>
            <p:grpSpPr>
              <a:xfrm>
                <a:off x="4605614" y="3639523"/>
                <a:ext cx="31499" cy="26906"/>
                <a:chOff x="4605614" y="3639523"/>
                <a:chExt cx="31499" cy="26906"/>
              </a:xfrm>
            </p:grpSpPr>
            <p:sp>
              <p:nvSpPr>
                <p:cNvPr id="5161" name="Google Shape;5161;p5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56"/>
              <p:cNvGrpSpPr/>
              <p:nvPr/>
            </p:nvGrpSpPr>
            <p:grpSpPr>
              <a:xfrm>
                <a:off x="4785149" y="3618846"/>
                <a:ext cx="26930" cy="26843"/>
                <a:chOff x="4785149" y="3618846"/>
                <a:chExt cx="26930" cy="26843"/>
              </a:xfrm>
            </p:grpSpPr>
            <p:sp>
              <p:nvSpPr>
                <p:cNvPr id="5164" name="Google Shape;5164;p5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56"/>
              <p:cNvGrpSpPr/>
              <p:nvPr/>
            </p:nvGrpSpPr>
            <p:grpSpPr>
              <a:xfrm>
                <a:off x="4810167" y="3601567"/>
                <a:ext cx="31405" cy="26898"/>
                <a:chOff x="4810167" y="3601567"/>
                <a:chExt cx="31405" cy="26898"/>
              </a:xfrm>
            </p:grpSpPr>
            <p:sp>
              <p:nvSpPr>
                <p:cNvPr id="5167" name="Google Shape;5167;p5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56"/>
              <p:cNvGrpSpPr/>
              <p:nvPr/>
            </p:nvGrpSpPr>
            <p:grpSpPr>
              <a:xfrm>
                <a:off x="4831002" y="3373230"/>
                <a:ext cx="31405" cy="26898"/>
                <a:chOff x="4831002" y="3373230"/>
                <a:chExt cx="31405" cy="26898"/>
              </a:xfrm>
            </p:grpSpPr>
            <p:sp>
              <p:nvSpPr>
                <p:cNvPr id="5170" name="Google Shape;5170;p5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56"/>
              <p:cNvGrpSpPr/>
              <p:nvPr/>
            </p:nvGrpSpPr>
            <p:grpSpPr>
              <a:xfrm>
                <a:off x="4719311" y="3355054"/>
                <a:ext cx="31499" cy="27001"/>
                <a:chOff x="4719311" y="3355054"/>
                <a:chExt cx="31499" cy="27001"/>
              </a:xfrm>
            </p:grpSpPr>
            <p:sp>
              <p:nvSpPr>
                <p:cNvPr id="5173" name="Google Shape;5173;p5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56"/>
              <p:cNvGrpSpPr/>
              <p:nvPr/>
            </p:nvGrpSpPr>
            <p:grpSpPr>
              <a:xfrm>
                <a:off x="4798755" y="3450260"/>
                <a:ext cx="26930" cy="26930"/>
                <a:chOff x="4798755" y="3450260"/>
                <a:chExt cx="26930" cy="26930"/>
              </a:xfrm>
            </p:grpSpPr>
            <p:sp>
              <p:nvSpPr>
                <p:cNvPr id="5176" name="Google Shape;5176;p5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56"/>
              <p:cNvGrpSpPr/>
              <p:nvPr/>
            </p:nvGrpSpPr>
            <p:grpSpPr>
              <a:xfrm>
                <a:off x="4645576" y="3467555"/>
                <a:ext cx="31405" cy="26953"/>
                <a:chOff x="4645576" y="3467555"/>
                <a:chExt cx="31405" cy="26953"/>
              </a:xfrm>
            </p:grpSpPr>
            <p:sp>
              <p:nvSpPr>
                <p:cNvPr id="5179" name="Google Shape;5179;p5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1" name="Google Shape;5181;p56"/>
              <p:cNvGrpSpPr/>
              <p:nvPr/>
            </p:nvGrpSpPr>
            <p:grpSpPr>
              <a:xfrm>
                <a:off x="4687631" y="3583965"/>
                <a:ext cx="31499" cy="26898"/>
                <a:chOff x="4687631" y="3583965"/>
                <a:chExt cx="31499" cy="26898"/>
              </a:xfrm>
            </p:grpSpPr>
            <p:sp>
              <p:nvSpPr>
                <p:cNvPr id="5182" name="Google Shape;5182;p5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4" name="Google Shape;5184;p56"/>
              <p:cNvGrpSpPr/>
              <p:nvPr/>
            </p:nvGrpSpPr>
            <p:grpSpPr>
              <a:xfrm>
                <a:off x="4719311" y="3471314"/>
                <a:ext cx="31499" cy="27001"/>
                <a:chOff x="4719311" y="3471314"/>
                <a:chExt cx="31499" cy="27001"/>
              </a:xfrm>
            </p:grpSpPr>
            <p:sp>
              <p:nvSpPr>
                <p:cNvPr id="5185" name="Google Shape;5185;p5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56"/>
              <p:cNvGrpSpPr/>
              <p:nvPr/>
            </p:nvGrpSpPr>
            <p:grpSpPr>
              <a:xfrm>
                <a:off x="4719311" y="3434404"/>
                <a:ext cx="31499" cy="26898"/>
                <a:chOff x="4719311" y="3434404"/>
                <a:chExt cx="31499" cy="26898"/>
              </a:xfrm>
            </p:grpSpPr>
            <p:sp>
              <p:nvSpPr>
                <p:cNvPr id="5188" name="Google Shape;5188;p5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56"/>
              <p:cNvGrpSpPr/>
              <p:nvPr/>
            </p:nvGrpSpPr>
            <p:grpSpPr>
              <a:xfrm>
                <a:off x="4768876" y="3401772"/>
                <a:ext cx="31499" cy="26898"/>
                <a:chOff x="4768876" y="3401772"/>
                <a:chExt cx="31499" cy="26898"/>
              </a:xfrm>
            </p:grpSpPr>
            <p:sp>
              <p:nvSpPr>
                <p:cNvPr id="5191" name="Google Shape;5191;p5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56"/>
              <p:cNvGrpSpPr/>
              <p:nvPr/>
            </p:nvGrpSpPr>
            <p:grpSpPr>
              <a:xfrm>
                <a:off x="4762214" y="3471377"/>
                <a:ext cx="26938" cy="26938"/>
                <a:chOff x="4762214" y="3471377"/>
                <a:chExt cx="26938" cy="26938"/>
              </a:xfrm>
            </p:grpSpPr>
            <p:sp>
              <p:nvSpPr>
                <p:cNvPr id="5194" name="Google Shape;5194;p5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6" name="Google Shape;5196;p56"/>
              <p:cNvGrpSpPr/>
              <p:nvPr/>
            </p:nvGrpSpPr>
            <p:grpSpPr>
              <a:xfrm>
                <a:off x="4790473" y="3344782"/>
                <a:ext cx="31405" cy="26898"/>
                <a:chOff x="4790473" y="3344782"/>
                <a:chExt cx="31405" cy="26898"/>
              </a:xfrm>
            </p:grpSpPr>
            <p:sp>
              <p:nvSpPr>
                <p:cNvPr id="5197" name="Google Shape;5197;p5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56"/>
              <p:cNvGrpSpPr/>
              <p:nvPr/>
            </p:nvGrpSpPr>
            <p:grpSpPr>
              <a:xfrm>
                <a:off x="4823774" y="3950733"/>
                <a:ext cx="37398" cy="32034"/>
                <a:chOff x="4823774" y="3950733"/>
                <a:chExt cx="37398" cy="32034"/>
              </a:xfrm>
            </p:grpSpPr>
            <p:sp>
              <p:nvSpPr>
                <p:cNvPr id="5200" name="Google Shape;5200;p5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56"/>
              <p:cNvGrpSpPr/>
              <p:nvPr/>
            </p:nvGrpSpPr>
            <p:grpSpPr>
              <a:xfrm>
                <a:off x="4823396" y="4110566"/>
                <a:ext cx="31405" cy="26906"/>
                <a:chOff x="4823396" y="4110566"/>
                <a:chExt cx="31405" cy="26906"/>
              </a:xfrm>
            </p:grpSpPr>
            <p:sp>
              <p:nvSpPr>
                <p:cNvPr id="5203" name="Google Shape;5203;p5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56"/>
              <p:cNvGrpSpPr/>
              <p:nvPr/>
            </p:nvGrpSpPr>
            <p:grpSpPr>
              <a:xfrm>
                <a:off x="4838332" y="3821150"/>
                <a:ext cx="31499" cy="26898"/>
                <a:chOff x="4838332" y="3821150"/>
                <a:chExt cx="31499" cy="26898"/>
              </a:xfrm>
            </p:grpSpPr>
            <p:sp>
              <p:nvSpPr>
                <p:cNvPr id="5206" name="Google Shape;5206;p5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56"/>
              <p:cNvGrpSpPr/>
              <p:nvPr/>
            </p:nvGrpSpPr>
            <p:grpSpPr>
              <a:xfrm>
                <a:off x="4661275" y="3815007"/>
                <a:ext cx="36824" cy="31523"/>
                <a:chOff x="4661275" y="3815007"/>
                <a:chExt cx="36824" cy="31523"/>
              </a:xfrm>
            </p:grpSpPr>
            <p:sp>
              <p:nvSpPr>
                <p:cNvPr id="5209" name="Google Shape;5209;p5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56"/>
              <p:cNvGrpSpPr/>
              <p:nvPr/>
            </p:nvGrpSpPr>
            <p:grpSpPr>
              <a:xfrm>
                <a:off x="4558998" y="3851037"/>
                <a:ext cx="33591" cy="28699"/>
                <a:chOff x="4558998" y="3851037"/>
                <a:chExt cx="33591" cy="28699"/>
              </a:xfrm>
            </p:grpSpPr>
            <p:sp>
              <p:nvSpPr>
                <p:cNvPr id="5212" name="Google Shape;5212;p5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4" name="Google Shape;5214;p56"/>
              <p:cNvGrpSpPr/>
              <p:nvPr/>
            </p:nvGrpSpPr>
            <p:grpSpPr>
              <a:xfrm>
                <a:off x="4696762" y="3638587"/>
                <a:ext cx="33591" cy="28794"/>
                <a:chOff x="4696762" y="3638587"/>
                <a:chExt cx="33591" cy="28794"/>
              </a:xfrm>
            </p:grpSpPr>
            <p:sp>
              <p:nvSpPr>
                <p:cNvPr id="5215" name="Google Shape;5215;p5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56"/>
              <p:cNvGrpSpPr/>
              <p:nvPr/>
            </p:nvGrpSpPr>
            <p:grpSpPr>
              <a:xfrm>
                <a:off x="4929479" y="3939140"/>
                <a:ext cx="33497" cy="28692"/>
                <a:chOff x="4929479" y="3939140"/>
                <a:chExt cx="33497" cy="28692"/>
              </a:xfrm>
            </p:grpSpPr>
            <p:sp>
              <p:nvSpPr>
                <p:cNvPr id="5218" name="Google Shape;5218;p5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56"/>
              <p:cNvGrpSpPr/>
              <p:nvPr/>
            </p:nvGrpSpPr>
            <p:grpSpPr>
              <a:xfrm>
                <a:off x="4907119" y="3986039"/>
                <a:ext cx="33497" cy="28699"/>
                <a:chOff x="4907119" y="3986039"/>
                <a:chExt cx="33497" cy="28699"/>
              </a:xfrm>
            </p:grpSpPr>
            <p:sp>
              <p:nvSpPr>
                <p:cNvPr id="5221" name="Google Shape;5221;p5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3" name="Google Shape;5223;p56"/>
              <p:cNvGrpSpPr/>
              <p:nvPr/>
            </p:nvGrpSpPr>
            <p:grpSpPr>
              <a:xfrm>
                <a:off x="4911783" y="4048102"/>
                <a:ext cx="33591" cy="28762"/>
                <a:chOff x="4911783" y="4048102"/>
                <a:chExt cx="33591" cy="28762"/>
              </a:xfrm>
            </p:grpSpPr>
            <p:sp>
              <p:nvSpPr>
                <p:cNvPr id="5224" name="Google Shape;5224;p5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6" name="Google Shape;5226;p5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8" name="Google Shape;5228;p56"/>
              <p:cNvGrpSpPr/>
              <p:nvPr/>
            </p:nvGrpSpPr>
            <p:grpSpPr>
              <a:xfrm>
                <a:off x="4762623" y="3837847"/>
                <a:ext cx="42416" cy="36273"/>
                <a:chOff x="4762623" y="3837847"/>
                <a:chExt cx="42416" cy="36273"/>
              </a:xfrm>
            </p:grpSpPr>
            <p:sp>
              <p:nvSpPr>
                <p:cNvPr id="5229" name="Google Shape;5229;p5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56"/>
              <p:cNvGrpSpPr/>
              <p:nvPr/>
            </p:nvGrpSpPr>
            <p:grpSpPr>
              <a:xfrm>
                <a:off x="4746044" y="4104966"/>
                <a:ext cx="33497" cy="28699"/>
                <a:chOff x="4746044" y="4104966"/>
                <a:chExt cx="33497" cy="28699"/>
              </a:xfrm>
            </p:grpSpPr>
            <p:sp>
              <p:nvSpPr>
                <p:cNvPr id="5232" name="Google Shape;5232;p5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56"/>
              <p:cNvGrpSpPr/>
              <p:nvPr/>
            </p:nvGrpSpPr>
            <p:grpSpPr>
              <a:xfrm>
                <a:off x="4859646" y="4162554"/>
                <a:ext cx="33591" cy="28762"/>
                <a:chOff x="4859646" y="4162554"/>
                <a:chExt cx="33591" cy="28762"/>
              </a:xfrm>
            </p:grpSpPr>
            <p:sp>
              <p:nvSpPr>
                <p:cNvPr id="5235" name="Google Shape;5235;p5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7" name="Google Shape;5237;p56"/>
            <p:cNvGrpSpPr/>
            <p:nvPr/>
          </p:nvGrpSpPr>
          <p:grpSpPr>
            <a:xfrm>
              <a:off x="3597785" y="3274438"/>
              <a:ext cx="855610" cy="1122100"/>
              <a:chOff x="3597785" y="3274438"/>
              <a:chExt cx="855610" cy="1122100"/>
            </a:xfrm>
          </p:grpSpPr>
          <p:grpSp>
            <p:nvGrpSpPr>
              <p:cNvPr id="5238" name="Google Shape;5238;p56"/>
              <p:cNvGrpSpPr/>
              <p:nvPr/>
            </p:nvGrpSpPr>
            <p:grpSpPr>
              <a:xfrm>
                <a:off x="3617857" y="3284717"/>
                <a:ext cx="826785" cy="1099165"/>
                <a:chOff x="3617857" y="3284717"/>
                <a:chExt cx="826785" cy="1099165"/>
              </a:xfrm>
            </p:grpSpPr>
            <p:sp>
              <p:nvSpPr>
                <p:cNvPr id="5239" name="Google Shape;5239;p5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56"/>
              <p:cNvGrpSpPr/>
              <p:nvPr/>
            </p:nvGrpSpPr>
            <p:grpSpPr>
              <a:xfrm>
                <a:off x="4180904" y="4251758"/>
                <a:ext cx="37783" cy="32420"/>
                <a:chOff x="4180904" y="4251758"/>
                <a:chExt cx="37783" cy="32420"/>
              </a:xfrm>
            </p:grpSpPr>
            <p:sp>
              <p:nvSpPr>
                <p:cNvPr id="5296" name="Google Shape;5296;p5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56"/>
              <p:cNvGrpSpPr/>
              <p:nvPr/>
            </p:nvGrpSpPr>
            <p:grpSpPr>
              <a:xfrm>
                <a:off x="4201644" y="4081324"/>
                <a:ext cx="37783" cy="32364"/>
                <a:chOff x="4201644" y="4081324"/>
                <a:chExt cx="37783" cy="32364"/>
              </a:xfrm>
            </p:grpSpPr>
            <p:sp>
              <p:nvSpPr>
                <p:cNvPr id="5299" name="Google Shape;5299;p5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56"/>
              <p:cNvGrpSpPr/>
              <p:nvPr/>
            </p:nvGrpSpPr>
            <p:grpSpPr>
              <a:xfrm>
                <a:off x="4284416" y="3887428"/>
                <a:ext cx="37783" cy="32451"/>
                <a:chOff x="4284416" y="3887428"/>
                <a:chExt cx="37783" cy="32451"/>
              </a:xfrm>
            </p:grpSpPr>
            <p:sp>
              <p:nvSpPr>
                <p:cNvPr id="5302" name="Google Shape;5302;p5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56"/>
              <p:cNvGrpSpPr/>
              <p:nvPr/>
            </p:nvGrpSpPr>
            <p:grpSpPr>
              <a:xfrm>
                <a:off x="4223721" y="3860404"/>
                <a:ext cx="37870" cy="32364"/>
                <a:chOff x="4223721" y="3860404"/>
                <a:chExt cx="37870" cy="32364"/>
              </a:xfrm>
            </p:grpSpPr>
            <p:sp>
              <p:nvSpPr>
                <p:cNvPr id="5305" name="Google Shape;5305;p5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56"/>
              <p:cNvGrpSpPr/>
              <p:nvPr/>
            </p:nvGrpSpPr>
            <p:grpSpPr>
              <a:xfrm>
                <a:off x="4104889" y="3699242"/>
                <a:ext cx="37776" cy="32357"/>
                <a:chOff x="4104889" y="3699242"/>
                <a:chExt cx="37776" cy="32357"/>
              </a:xfrm>
            </p:grpSpPr>
            <p:sp>
              <p:nvSpPr>
                <p:cNvPr id="5308" name="Google Shape;5308;p5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0" name="Google Shape;5310;p56"/>
              <p:cNvGrpSpPr/>
              <p:nvPr/>
            </p:nvGrpSpPr>
            <p:grpSpPr>
              <a:xfrm>
                <a:off x="4143608" y="3475121"/>
                <a:ext cx="37878" cy="32420"/>
                <a:chOff x="4143608" y="3475121"/>
                <a:chExt cx="37878" cy="32420"/>
              </a:xfrm>
            </p:grpSpPr>
            <p:sp>
              <p:nvSpPr>
                <p:cNvPr id="5311" name="Google Shape;5311;p5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56"/>
              <p:cNvGrpSpPr/>
              <p:nvPr/>
            </p:nvGrpSpPr>
            <p:grpSpPr>
              <a:xfrm>
                <a:off x="4217248" y="3570893"/>
                <a:ext cx="37776" cy="32364"/>
                <a:chOff x="4217248" y="3570893"/>
                <a:chExt cx="37776" cy="32364"/>
              </a:xfrm>
            </p:grpSpPr>
            <p:sp>
              <p:nvSpPr>
                <p:cNvPr id="5314" name="Google Shape;5314;p5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56"/>
              <p:cNvGrpSpPr/>
              <p:nvPr/>
            </p:nvGrpSpPr>
            <p:grpSpPr>
              <a:xfrm>
                <a:off x="4255307" y="3431612"/>
                <a:ext cx="37776" cy="32451"/>
                <a:chOff x="4255307" y="3431612"/>
                <a:chExt cx="37776" cy="32451"/>
              </a:xfrm>
            </p:grpSpPr>
            <p:sp>
              <p:nvSpPr>
                <p:cNvPr id="5317" name="Google Shape;5317;p5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56"/>
              <p:cNvGrpSpPr/>
              <p:nvPr/>
            </p:nvGrpSpPr>
            <p:grpSpPr>
              <a:xfrm>
                <a:off x="3853052" y="3577398"/>
                <a:ext cx="37776" cy="32420"/>
                <a:chOff x="3853052" y="3577398"/>
                <a:chExt cx="37776" cy="32420"/>
              </a:xfrm>
            </p:grpSpPr>
            <p:sp>
              <p:nvSpPr>
                <p:cNvPr id="5320" name="Google Shape;5320;p5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56"/>
              <p:cNvGrpSpPr/>
              <p:nvPr/>
            </p:nvGrpSpPr>
            <p:grpSpPr>
              <a:xfrm>
                <a:off x="4039908" y="3412107"/>
                <a:ext cx="37776" cy="32357"/>
                <a:chOff x="4039908" y="3412107"/>
                <a:chExt cx="37776" cy="32357"/>
              </a:xfrm>
            </p:grpSpPr>
            <p:sp>
              <p:nvSpPr>
                <p:cNvPr id="5323" name="Google Shape;5323;p5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56"/>
              <p:cNvGrpSpPr/>
              <p:nvPr/>
            </p:nvGrpSpPr>
            <p:grpSpPr>
              <a:xfrm>
                <a:off x="4017360" y="3342061"/>
                <a:ext cx="37870" cy="32380"/>
                <a:chOff x="4017360" y="3342061"/>
                <a:chExt cx="37870" cy="32380"/>
              </a:xfrm>
            </p:grpSpPr>
            <p:sp>
              <p:nvSpPr>
                <p:cNvPr id="5326" name="Google Shape;5326;p5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8" name="Google Shape;5328;p5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0" name="Google Shape;5330;p56"/>
              <p:cNvGrpSpPr/>
              <p:nvPr/>
            </p:nvGrpSpPr>
            <p:grpSpPr>
              <a:xfrm>
                <a:off x="3750870" y="3418650"/>
                <a:ext cx="37776" cy="32380"/>
                <a:chOff x="3750870" y="3418650"/>
                <a:chExt cx="37776" cy="32380"/>
              </a:xfrm>
            </p:grpSpPr>
            <p:sp>
              <p:nvSpPr>
                <p:cNvPr id="5331" name="Google Shape;5331;p5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3" name="Google Shape;5333;p56"/>
              <p:cNvGrpSpPr/>
              <p:nvPr/>
            </p:nvGrpSpPr>
            <p:grpSpPr>
              <a:xfrm>
                <a:off x="3632509" y="3274438"/>
                <a:ext cx="37783" cy="32357"/>
                <a:chOff x="3632509" y="3274438"/>
                <a:chExt cx="37783" cy="32357"/>
              </a:xfrm>
            </p:grpSpPr>
            <p:sp>
              <p:nvSpPr>
                <p:cNvPr id="5334" name="Google Shape;5334;p5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56"/>
              <p:cNvGrpSpPr/>
              <p:nvPr/>
            </p:nvGrpSpPr>
            <p:grpSpPr>
              <a:xfrm>
                <a:off x="3906424" y="3297561"/>
                <a:ext cx="37776" cy="32451"/>
                <a:chOff x="3906424" y="3297561"/>
                <a:chExt cx="37776" cy="32451"/>
              </a:xfrm>
            </p:grpSpPr>
            <p:sp>
              <p:nvSpPr>
                <p:cNvPr id="5337" name="Google Shape;5337;p5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9" name="Google Shape;5339;p56"/>
              <p:cNvGrpSpPr/>
              <p:nvPr/>
            </p:nvGrpSpPr>
            <p:grpSpPr>
              <a:xfrm>
                <a:off x="3866084" y="3412107"/>
                <a:ext cx="37776" cy="32357"/>
                <a:chOff x="3866084" y="3412107"/>
                <a:chExt cx="37776" cy="32357"/>
              </a:xfrm>
            </p:grpSpPr>
            <p:sp>
              <p:nvSpPr>
                <p:cNvPr id="5340" name="Google Shape;5340;p5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2" name="Google Shape;5342;p56"/>
              <p:cNvGrpSpPr/>
              <p:nvPr/>
            </p:nvGrpSpPr>
            <p:grpSpPr>
              <a:xfrm>
                <a:off x="4023919" y="3766409"/>
                <a:ext cx="37783" cy="32357"/>
                <a:chOff x="4023919" y="3766409"/>
                <a:chExt cx="37783" cy="32357"/>
              </a:xfrm>
            </p:grpSpPr>
            <p:sp>
              <p:nvSpPr>
                <p:cNvPr id="5343" name="Google Shape;5343;p5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56"/>
              <p:cNvGrpSpPr/>
              <p:nvPr/>
            </p:nvGrpSpPr>
            <p:grpSpPr>
              <a:xfrm>
                <a:off x="3973882" y="3779449"/>
                <a:ext cx="37776" cy="32357"/>
                <a:chOff x="3973882" y="3779449"/>
                <a:chExt cx="37776" cy="32357"/>
              </a:xfrm>
            </p:grpSpPr>
            <p:sp>
              <p:nvSpPr>
                <p:cNvPr id="5346" name="Google Shape;5346;p5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56"/>
              <p:cNvGrpSpPr/>
              <p:nvPr/>
            </p:nvGrpSpPr>
            <p:grpSpPr>
              <a:xfrm>
                <a:off x="4073398" y="3838028"/>
                <a:ext cx="37776" cy="32380"/>
                <a:chOff x="4073398" y="3838028"/>
                <a:chExt cx="37776" cy="32380"/>
              </a:xfrm>
            </p:grpSpPr>
            <p:sp>
              <p:nvSpPr>
                <p:cNvPr id="5349" name="Google Shape;5349;p5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56"/>
              <p:cNvGrpSpPr/>
              <p:nvPr/>
            </p:nvGrpSpPr>
            <p:grpSpPr>
              <a:xfrm>
                <a:off x="4342672" y="4144496"/>
                <a:ext cx="37752" cy="32364"/>
                <a:chOff x="4342672" y="4144496"/>
                <a:chExt cx="37752" cy="32364"/>
              </a:xfrm>
            </p:grpSpPr>
            <p:sp>
              <p:nvSpPr>
                <p:cNvPr id="5352" name="Google Shape;5352;p5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4" name="Google Shape;5354;p56"/>
              <p:cNvGrpSpPr/>
              <p:nvPr/>
            </p:nvGrpSpPr>
            <p:grpSpPr>
              <a:xfrm>
                <a:off x="4406386" y="4056872"/>
                <a:ext cx="37783" cy="32364"/>
                <a:chOff x="4406386" y="4056872"/>
                <a:chExt cx="37783" cy="32364"/>
              </a:xfrm>
            </p:grpSpPr>
            <p:sp>
              <p:nvSpPr>
                <p:cNvPr id="5355" name="Google Shape;5355;p5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7" name="Google Shape;5357;p56"/>
              <p:cNvGrpSpPr/>
              <p:nvPr/>
            </p:nvGrpSpPr>
            <p:grpSpPr>
              <a:xfrm>
                <a:off x="4284416" y="4245254"/>
                <a:ext cx="37783" cy="32357"/>
                <a:chOff x="4284416" y="4245254"/>
                <a:chExt cx="37783" cy="32357"/>
              </a:xfrm>
            </p:grpSpPr>
            <p:sp>
              <p:nvSpPr>
                <p:cNvPr id="5358" name="Google Shape;5358;p5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56"/>
              <p:cNvGrpSpPr/>
              <p:nvPr/>
            </p:nvGrpSpPr>
            <p:grpSpPr>
              <a:xfrm>
                <a:off x="4219057" y="4331258"/>
                <a:ext cx="37776" cy="32364"/>
                <a:chOff x="4219057" y="4331258"/>
                <a:chExt cx="37776" cy="32364"/>
              </a:xfrm>
            </p:grpSpPr>
            <p:sp>
              <p:nvSpPr>
                <p:cNvPr id="5361" name="Google Shape;5361;p5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6"/>
              <p:cNvGrpSpPr/>
              <p:nvPr/>
            </p:nvGrpSpPr>
            <p:grpSpPr>
              <a:xfrm>
                <a:off x="4204122" y="4141688"/>
                <a:ext cx="33497" cy="28699"/>
                <a:chOff x="4204122" y="4141688"/>
                <a:chExt cx="33497" cy="28699"/>
              </a:xfrm>
            </p:grpSpPr>
            <p:sp>
              <p:nvSpPr>
                <p:cNvPr id="5364" name="Google Shape;5364;p5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56"/>
              <p:cNvGrpSpPr/>
              <p:nvPr/>
            </p:nvGrpSpPr>
            <p:grpSpPr>
              <a:xfrm>
                <a:off x="4301546" y="4003869"/>
                <a:ext cx="38916" cy="33324"/>
                <a:chOff x="4301546" y="4003869"/>
                <a:chExt cx="38916" cy="33324"/>
              </a:xfrm>
            </p:grpSpPr>
            <p:sp>
              <p:nvSpPr>
                <p:cNvPr id="5367" name="Google Shape;5367;p5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56"/>
              <p:cNvGrpSpPr/>
              <p:nvPr/>
            </p:nvGrpSpPr>
            <p:grpSpPr>
              <a:xfrm>
                <a:off x="4210681" y="3924669"/>
                <a:ext cx="36549" cy="31366"/>
                <a:chOff x="4210681" y="3924669"/>
                <a:chExt cx="36549" cy="31366"/>
              </a:xfrm>
            </p:grpSpPr>
            <p:sp>
              <p:nvSpPr>
                <p:cNvPr id="5370" name="Google Shape;5370;p5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56"/>
              <p:cNvGrpSpPr/>
              <p:nvPr/>
            </p:nvGrpSpPr>
            <p:grpSpPr>
              <a:xfrm>
                <a:off x="3987771" y="3628874"/>
                <a:ext cx="31499" cy="26993"/>
                <a:chOff x="3987771" y="3628874"/>
                <a:chExt cx="31499" cy="26993"/>
              </a:xfrm>
            </p:grpSpPr>
            <p:sp>
              <p:nvSpPr>
                <p:cNvPr id="5373" name="Google Shape;5373;p5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56"/>
              <p:cNvGrpSpPr/>
              <p:nvPr/>
            </p:nvGrpSpPr>
            <p:grpSpPr>
              <a:xfrm>
                <a:off x="4087382" y="3775674"/>
                <a:ext cx="31405" cy="26898"/>
                <a:chOff x="4087382" y="3775674"/>
                <a:chExt cx="31405" cy="26898"/>
              </a:xfrm>
            </p:grpSpPr>
            <p:sp>
              <p:nvSpPr>
                <p:cNvPr id="5376" name="Google Shape;5376;p5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56"/>
              <p:cNvGrpSpPr/>
              <p:nvPr/>
            </p:nvGrpSpPr>
            <p:grpSpPr>
              <a:xfrm>
                <a:off x="4118873" y="3856637"/>
                <a:ext cx="31405" cy="26906"/>
                <a:chOff x="4118873" y="3856637"/>
                <a:chExt cx="31405" cy="26906"/>
              </a:xfrm>
            </p:grpSpPr>
            <p:sp>
              <p:nvSpPr>
                <p:cNvPr id="5379" name="Google Shape;5379;p5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1" name="Google Shape;5381;p56"/>
              <p:cNvGrpSpPr/>
              <p:nvPr/>
            </p:nvGrpSpPr>
            <p:grpSpPr>
              <a:xfrm>
                <a:off x="4168541" y="3639523"/>
                <a:ext cx="31499" cy="26906"/>
                <a:chOff x="4168541" y="3639523"/>
                <a:chExt cx="31499" cy="26906"/>
              </a:xfrm>
            </p:grpSpPr>
            <p:sp>
              <p:nvSpPr>
                <p:cNvPr id="5382" name="Google Shape;5382;p5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56"/>
              <p:cNvGrpSpPr/>
              <p:nvPr/>
            </p:nvGrpSpPr>
            <p:grpSpPr>
              <a:xfrm>
                <a:off x="3965789" y="3393545"/>
                <a:ext cx="31405" cy="26945"/>
                <a:chOff x="3965789" y="3393545"/>
                <a:chExt cx="31405" cy="26945"/>
              </a:xfrm>
            </p:grpSpPr>
            <p:sp>
              <p:nvSpPr>
                <p:cNvPr id="5385" name="Google Shape;5385;p5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6"/>
              <p:cNvGrpSpPr/>
              <p:nvPr/>
            </p:nvGrpSpPr>
            <p:grpSpPr>
              <a:xfrm>
                <a:off x="3925166" y="3491008"/>
                <a:ext cx="31405" cy="27001"/>
                <a:chOff x="3925166" y="3491008"/>
                <a:chExt cx="31405" cy="27001"/>
              </a:xfrm>
            </p:grpSpPr>
            <p:sp>
              <p:nvSpPr>
                <p:cNvPr id="5388" name="Google Shape;5388;p5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0" name="Google Shape;5390;p56"/>
              <p:cNvGrpSpPr/>
              <p:nvPr/>
            </p:nvGrpSpPr>
            <p:grpSpPr>
              <a:xfrm>
                <a:off x="3682845" y="3340976"/>
                <a:ext cx="31397" cy="26898"/>
                <a:chOff x="3682845" y="3340976"/>
                <a:chExt cx="31397" cy="26898"/>
              </a:xfrm>
            </p:grpSpPr>
            <p:sp>
              <p:nvSpPr>
                <p:cNvPr id="5391" name="Google Shape;5391;p5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3" name="Google Shape;5393;p56"/>
              <p:cNvGrpSpPr/>
              <p:nvPr/>
            </p:nvGrpSpPr>
            <p:grpSpPr>
              <a:xfrm>
                <a:off x="3795393" y="3353725"/>
                <a:ext cx="31499" cy="26993"/>
                <a:chOff x="3795393" y="3353725"/>
                <a:chExt cx="31499" cy="26993"/>
              </a:xfrm>
            </p:grpSpPr>
            <p:sp>
              <p:nvSpPr>
                <p:cNvPr id="5394" name="Google Shape;5394;p5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6" name="Google Shape;5396;p56"/>
              <p:cNvGrpSpPr/>
              <p:nvPr/>
            </p:nvGrpSpPr>
            <p:grpSpPr>
              <a:xfrm>
                <a:off x="4176909" y="4363221"/>
                <a:ext cx="38924" cy="33316"/>
                <a:chOff x="4176909" y="4363221"/>
                <a:chExt cx="38924" cy="33316"/>
              </a:xfrm>
            </p:grpSpPr>
            <p:sp>
              <p:nvSpPr>
                <p:cNvPr id="5397" name="Google Shape;5397;p5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9" name="Google Shape;5399;p56"/>
              <p:cNvGrpSpPr/>
              <p:nvPr/>
            </p:nvGrpSpPr>
            <p:grpSpPr>
              <a:xfrm>
                <a:off x="4226191" y="4007660"/>
                <a:ext cx="33560" cy="28770"/>
                <a:chOff x="4226191" y="4007660"/>
                <a:chExt cx="33560" cy="28770"/>
              </a:xfrm>
            </p:grpSpPr>
            <p:sp>
              <p:nvSpPr>
                <p:cNvPr id="5400" name="Google Shape;5400;p5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56"/>
              <p:cNvGrpSpPr/>
              <p:nvPr/>
            </p:nvGrpSpPr>
            <p:grpSpPr>
              <a:xfrm>
                <a:off x="3597785" y="3377045"/>
                <a:ext cx="33591" cy="28699"/>
                <a:chOff x="3597785" y="3377045"/>
                <a:chExt cx="33591" cy="28699"/>
              </a:xfrm>
            </p:grpSpPr>
            <p:sp>
              <p:nvSpPr>
                <p:cNvPr id="5403" name="Google Shape;5403;p5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5" name="Google Shape;5405;p56"/>
              <p:cNvGrpSpPr/>
              <p:nvPr/>
            </p:nvGrpSpPr>
            <p:grpSpPr>
              <a:xfrm>
                <a:off x="3887870" y="3669796"/>
                <a:ext cx="33591" cy="28692"/>
                <a:chOff x="3887870" y="3669796"/>
                <a:chExt cx="33591" cy="28692"/>
              </a:xfrm>
            </p:grpSpPr>
            <p:sp>
              <p:nvSpPr>
                <p:cNvPr id="5406" name="Google Shape;5406;p5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8" name="Google Shape;5408;p56"/>
              <p:cNvGrpSpPr/>
              <p:nvPr/>
            </p:nvGrpSpPr>
            <p:grpSpPr>
              <a:xfrm>
                <a:off x="3818320" y="3481625"/>
                <a:ext cx="33497" cy="28770"/>
                <a:chOff x="3818320" y="3481625"/>
                <a:chExt cx="33497" cy="28770"/>
              </a:xfrm>
            </p:grpSpPr>
            <p:sp>
              <p:nvSpPr>
                <p:cNvPr id="5409" name="Google Shape;5409;p5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56"/>
              <p:cNvGrpSpPr/>
              <p:nvPr/>
            </p:nvGrpSpPr>
            <p:grpSpPr>
              <a:xfrm>
                <a:off x="4278139" y="4120948"/>
                <a:ext cx="37492" cy="32129"/>
                <a:chOff x="4278139" y="4120948"/>
                <a:chExt cx="37492" cy="32129"/>
              </a:xfrm>
            </p:grpSpPr>
            <p:sp>
              <p:nvSpPr>
                <p:cNvPr id="5412" name="Google Shape;5412;p5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56"/>
              <p:cNvGrpSpPr/>
              <p:nvPr/>
            </p:nvGrpSpPr>
            <p:grpSpPr>
              <a:xfrm>
                <a:off x="4419898" y="3977388"/>
                <a:ext cx="33497" cy="28692"/>
                <a:chOff x="4419898" y="3977388"/>
                <a:chExt cx="33497" cy="28692"/>
              </a:xfrm>
            </p:grpSpPr>
            <p:sp>
              <p:nvSpPr>
                <p:cNvPr id="5415" name="Google Shape;5415;p5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56"/>
              <p:cNvGrpSpPr/>
              <p:nvPr/>
            </p:nvGrpSpPr>
            <p:grpSpPr>
              <a:xfrm>
                <a:off x="4158930" y="4034684"/>
                <a:ext cx="33497" cy="28762"/>
                <a:chOff x="4158930" y="4034684"/>
                <a:chExt cx="33497" cy="28762"/>
              </a:xfrm>
            </p:grpSpPr>
            <p:sp>
              <p:nvSpPr>
                <p:cNvPr id="5418" name="Google Shape;5418;p5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56"/>
              <p:cNvGrpSpPr/>
              <p:nvPr/>
            </p:nvGrpSpPr>
            <p:grpSpPr>
              <a:xfrm>
                <a:off x="4134949" y="3957049"/>
                <a:ext cx="33497" cy="28770"/>
                <a:chOff x="4134949" y="3957049"/>
                <a:chExt cx="33497" cy="28770"/>
              </a:xfrm>
            </p:grpSpPr>
            <p:sp>
              <p:nvSpPr>
                <p:cNvPr id="5421" name="Google Shape;5421;p5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6"/>
              <p:cNvGrpSpPr/>
              <p:nvPr/>
            </p:nvGrpSpPr>
            <p:grpSpPr>
              <a:xfrm>
                <a:off x="4193653" y="4184403"/>
                <a:ext cx="43580" cy="37264"/>
                <a:chOff x="4193653" y="4184403"/>
                <a:chExt cx="43580" cy="37264"/>
              </a:xfrm>
            </p:grpSpPr>
            <p:sp>
              <p:nvSpPr>
                <p:cNvPr id="5424" name="Google Shape;5424;p5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6"/>
              <p:cNvGrpSpPr/>
              <p:nvPr/>
            </p:nvGrpSpPr>
            <p:grpSpPr>
              <a:xfrm>
                <a:off x="4343600" y="3943844"/>
                <a:ext cx="43580" cy="37312"/>
                <a:chOff x="4343600" y="3943844"/>
                <a:chExt cx="43580" cy="37312"/>
              </a:xfrm>
            </p:grpSpPr>
            <p:sp>
              <p:nvSpPr>
                <p:cNvPr id="5427" name="Google Shape;5427;p5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6"/>
              <p:cNvGrpSpPr/>
              <p:nvPr/>
            </p:nvGrpSpPr>
            <p:grpSpPr>
              <a:xfrm>
                <a:off x="4172339" y="3381693"/>
                <a:ext cx="31499" cy="27001"/>
                <a:chOff x="4172339" y="3381693"/>
                <a:chExt cx="31499" cy="27001"/>
              </a:xfrm>
            </p:grpSpPr>
            <p:sp>
              <p:nvSpPr>
                <p:cNvPr id="5430" name="Google Shape;5430;p5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435"/>
        <p:cNvGrpSpPr/>
        <p:nvPr/>
      </p:nvGrpSpPr>
      <p:grpSpPr>
        <a:xfrm>
          <a:off x="0" y="0"/>
          <a:ext cx="0" cy="0"/>
          <a:chOff x="0" y="0"/>
          <a:chExt cx="0" cy="0"/>
        </a:xfrm>
      </p:grpSpPr>
      <p:grpSp>
        <p:nvGrpSpPr>
          <p:cNvPr id="5436" name="Google Shape;5436;p57"/>
          <p:cNvGrpSpPr/>
          <p:nvPr/>
        </p:nvGrpSpPr>
        <p:grpSpPr>
          <a:xfrm>
            <a:off x="729274" y="1175734"/>
            <a:ext cx="2507799" cy="206239"/>
            <a:chOff x="106648" y="895722"/>
            <a:chExt cx="4481413" cy="374300"/>
          </a:xfrm>
        </p:grpSpPr>
        <p:grpSp>
          <p:nvGrpSpPr>
            <p:cNvPr id="5437" name="Google Shape;5437;p57"/>
            <p:cNvGrpSpPr/>
            <p:nvPr/>
          </p:nvGrpSpPr>
          <p:grpSpPr>
            <a:xfrm>
              <a:off x="2233276" y="895722"/>
              <a:ext cx="1082667" cy="223591"/>
              <a:chOff x="4808316" y="2800065"/>
              <a:chExt cx="1999386" cy="412910"/>
            </a:xfrm>
          </p:grpSpPr>
          <p:sp>
            <p:nvSpPr>
              <p:cNvPr id="5438" name="Google Shape;5438;p5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9" name="Google Shape;5439;p57"/>
              <p:cNvGrpSpPr/>
              <p:nvPr/>
            </p:nvGrpSpPr>
            <p:grpSpPr>
              <a:xfrm>
                <a:off x="4808316" y="2800065"/>
                <a:ext cx="92400" cy="411825"/>
                <a:chOff x="845575" y="2563700"/>
                <a:chExt cx="92400" cy="411825"/>
              </a:xfrm>
            </p:grpSpPr>
            <p:cxnSp>
              <p:nvCxnSpPr>
                <p:cNvPr id="5440" name="Google Shape;5440;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41" name="Google Shape;5441;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2" name="Google Shape;5442;p57"/>
            <p:cNvGrpSpPr/>
            <p:nvPr/>
          </p:nvGrpSpPr>
          <p:grpSpPr>
            <a:xfrm>
              <a:off x="106648" y="895722"/>
              <a:ext cx="1088401" cy="223591"/>
              <a:chOff x="881025" y="2800065"/>
              <a:chExt cx="2009975" cy="412910"/>
            </a:xfrm>
          </p:grpSpPr>
          <p:sp>
            <p:nvSpPr>
              <p:cNvPr id="5443" name="Google Shape;5443;p5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4" name="Google Shape;5444;p57"/>
              <p:cNvGrpSpPr/>
              <p:nvPr/>
            </p:nvGrpSpPr>
            <p:grpSpPr>
              <a:xfrm>
                <a:off x="881025" y="2800065"/>
                <a:ext cx="92400" cy="411825"/>
                <a:chOff x="845575" y="2563700"/>
                <a:chExt cx="92400" cy="411825"/>
              </a:xfrm>
            </p:grpSpPr>
            <p:cxnSp>
              <p:nvCxnSpPr>
                <p:cNvPr id="5445" name="Google Shape;5445;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46" name="Google Shape;5446;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7" name="Google Shape;5447;p57"/>
            <p:cNvGrpSpPr/>
            <p:nvPr/>
          </p:nvGrpSpPr>
          <p:grpSpPr>
            <a:xfrm>
              <a:off x="1172346" y="1047018"/>
              <a:ext cx="1083151" cy="223003"/>
              <a:chOff x="2849073" y="3079467"/>
              <a:chExt cx="2000279" cy="411825"/>
            </a:xfrm>
          </p:grpSpPr>
          <p:sp>
            <p:nvSpPr>
              <p:cNvPr id="5448" name="Google Shape;5448;p5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9" name="Google Shape;5449;p57"/>
              <p:cNvGrpSpPr/>
              <p:nvPr/>
            </p:nvGrpSpPr>
            <p:grpSpPr>
              <a:xfrm rot="10800000">
                <a:off x="2849073" y="3079467"/>
                <a:ext cx="92400" cy="411825"/>
                <a:chOff x="2070100" y="2563700"/>
                <a:chExt cx="92400" cy="411825"/>
              </a:xfrm>
            </p:grpSpPr>
            <p:cxnSp>
              <p:nvCxnSpPr>
                <p:cNvPr id="5450" name="Google Shape;5450;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51" name="Google Shape;5451;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2" name="Google Shape;5452;p57"/>
            <p:cNvGrpSpPr/>
            <p:nvPr/>
          </p:nvGrpSpPr>
          <p:grpSpPr>
            <a:xfrm>
              <a:off x="3290132" y="1047018"/>
              <a:ext cx="1297929" cy="223003"/>
              <a:chOff x="6760035" y="3079467"/>
              <a:chExt cx="2396914" cy="411825"/>
            </a:xfrm>
          </p:grpSpPr>
          <p:sp>
            <p:nvSpPr>
              <p:cNvPr id="5453" name="Google Shape;5453;p5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4" name="Google Shape;5454;p57"/>
              <p:cNvGrpSpPr/>
              <p:nvPr/>
            </p:nvGrpSpPr>
            <p:grpSpPr>
              <a:xfrm rot="10800000">
                <a:off x="6760035" y="3079467"/>
                <a:ext cx="92400" cy="411825"/>
                <a:chOff x="2070100" y="2563700"/>
                <a:chExt cx="92400" cy="411825"/>
              </a:xfrm>
            </p:grpSpPr>
            <p:cxnSp>
              <p:nvCxnSpPr>
                <p:cNvPr id="5455" name="Google Shape;5455;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56" name="Google Shape;5456;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457" name="Google Shape;5457;p57"/>
          <p:cNvGrpSpPr/>
          <p:nvPr/>
        </p:nvGrpSpPr>
        <p:grpSpPr>
          <a:xfrm>
            <a:off x="2147036" y="3575105"/>
            <a:ext cx="1086701" cy="799429"/>
            <a:chOff x="2183288" y="3555572"/>
            <a:chExt cx="1136241" cy="835873"/>
          </a:xfrm>
        </p:grpSpPr>
        <p:sp>
          <p:nvSpPr>
            <p:cNvPr id="5458" name="Google Shape;5458;p5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9" name="Google Shape;5459;p57"/>
            <p:cNvGrpSpPr/>
            <p:nvPr/>
          </p:nvGrpSpPr>
          <p:grpSpPr>
            <a:xfrm>
              <a:off x="2205895" y="3637269"/>
              <a:ext cx="1089848" cy="724993"/>
              <a:chOff x="2205895" y="3637269"/>
              <a:chExt cx="1089848" cy="724993"/>
            </a:xfrm>
          </p:grpSpPr>
          <p:sp>
            <p:nvSpPr>
              <p:cNvPr id="5460" name="Google Shape;5460;p5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6" name="Google Shape;5466;p5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7" name="Google Shape;5467;p5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68" name="Google Shape;5468;p57"/>
            <p:cNvGrpSpPr/>
            <p:nvPr/>
          </p:nvGrpSpPr>
          <p:grpSpPr>
            <a:xfrm>
              <a:off x="3173850" y="3779426"/>
              <a:ext cx="145679" cy="70048"/>
              <a:chOff x="3173850" y="3779426"/>
              <a:chExt cx="145679" cy="70048"/>
            </a:xfrm>
          </p:grpSpPr>
          <p:cxnSp>
            <p:nvCxnSpPr>
              <p:cNvPr id="5469" name="Google Shape;5469;p5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470" name="Google Shape;5470;p5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1" name="Google Shape;5471;p57"/>
            <p:cNvGrpSpPr/>
            <p:nvPr/>
          </p:nvGrpSpPr>
          <p:grpSpPr>
            <a:xfrm>
              <a:off x="2183288" y="4139483"/>
              <a:ext cx="145133" cy="70048"/>
              <a:chOff x="2183288" y="4139483"/>
              <a:chExt cx="145133" cy="70048"/>
            </a:xfrm>
          </p:grpSpPr>
          <p:cxnSp>
            <p:nvCxnSpPr>
              <p:cNvPr id="5472" name="Google Shape;5472;p5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473" name="Google Shape;5473;p5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4" name="Google Shape;5474;p5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5" name="Google Shape;5475;p5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476" name="Google Shape;5476;p57"/>
            <p:cNvGrpSpPr/>
            <p:nvPr/>
          </p:nvGrpSpPr>
          <p:grpSpPr>
            <a:xfrm>
              <a:off x="2943836" y="4268886"/>
              <a:ext cx="60717" cy="122559"/>
              <a:chOff x="2943836" y="4268886"/>
              <a:chExt cx="60717" cy="122559"/>
            </a:xfrm>
          </p:grpSpPr>
          <p:sp>
            <p:nvSpPr>
              <p:cNvPr id="5477" name="Google Shape;5477;p5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8" name="Google Shape;5478;p5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479" name="Google Shape;5479;p57"/>
          <p:cNvGrpSpPr/>
          <p:nvPr/>
        </p:nvGrpSpPr>
        <p:grpSpPr>
          <a:xfrm>
            <a:off x="3409981" y="1496104"/>
            <a:ext cx="1675870" cy="758251"/>
            <a:chOff x="3530532" y="1496185"/>
            <a:chExt cx="1562000" cy="706730"/>
          </a:xfrm>
        </p:grpSpPr>
        <p:cxnSp>
          <p:nvCxnSpPr>
            <p:cNvPr id="5480" name="Google Shape;5480;p5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481" name="Google Shape;5481;p57"/>
            <p:cNvGrpSpPr/>
            <p:nvPr/>
          </p:nvGrpSpPr>
          <p:grpSpPr>
            <a:xfrm>
              <a:off x="3530532" y="1496185"/>
              <a:ext cx="323430" cy="463587"/>
              <a:chOff x="3530532" y="1496185"/>
              <a:chExt cx="323430" cy="463587"/>
            </a:xfrm>
          </p:grpSpPr>
          <p:grpSp>
            <p:nvGrpSpPr>
              <p:cNvPr id="5482" name="Google Shape;5482;p57"/>
              <p:cNvGrpSpPr/>
              <p:nvPr/>
            </p:nvGrpSpPr>
            <p:grpSpPr>
              <a:xfrm>
                <a:off x="3567462" y="1496185"/>
                <a:ext cx="286500" cy="361376"/>
                <a:chOff x="3567462" y="1496185"/>
                <a:chExt cx="286500" cy="361376"/>
              </a:xfrm>
            </p:grpSpPr>
            <p:cxnSp>
              <p:nvCxnSpPr>
                <p:cNvPr id="5483" name="Google Shape;5483;p5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84" name="Google Shape;5484;p5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5" name="Google Shape;5485;p5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7"/>
            <p:cNvGrpSpPr/>
            <p:nvPr/>
          </p:nvGrpSpPr>
          <p:grpSpPr>
            <a:xfrm>
              <a:off x="3891569" y="1779209"/>
              <a:ext cx="323945" cy="423706"/>
              <a:chOff x="3891569" y="1779209"/>
              <a:chExt cx="323945" cy="423706"/>
            </a:xfrm>
          </p:grpSpPr>
          <p:grpSp>
            <p:nvGrpSpPr>
              <p:cNvPr id="5487" name="Google Shape;5487;p57"/>
              <p:cNvGrpSpPr/>
              <p:nvPr/>
            </p:nvGrpSpPr>
            <p:grpSpPr>
              <a:xfrm>
                <a:off x="3929014" y="1881638"/>
                <a:ext cx="286500" cy="321278"/>
                <a:chOff x="3929014" y="1881638"/>
                <a:chExt cx="286500" cy="321278"/>
              </a:xfrm>
            </p:grpSpPr>
            <p:cxnSp>
              <p:nvCxnSpPr>
                <p:cNvPr id="5488" name="Google Shape;5488;p5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489" name="Google Shape;5489;p5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0" name="Google Shape;5490;p5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57"/>
            <p:cNvGrpSpPr/>
            <p:nvPr/>
          </p:nvGrpSpPr>
          <p:grpSpPr>
            <a:xfrm>
              <a:off x="4252606" y="1496185"/>
              <a:ext cx="324721" cy="463587"/>
              <a:chOff x="4252606" y="1496185"/>
              <a:chExt cx="324721" cy="463587"/>
            </a:xfrm>
          </p:grpSpPr>
          <p:grpSp>
            <p:nvGrpSpPr>
              <p:cNvPr id="5492" name="Google Shape;5492;p57"/>
              <p:cNvGrpSpPr/>
              <p:nvPr/>
            </p:nvGrpSpPr>
            <p:grpSpPr>
              <a:xfrm>
                <a:off x="4290828" y="1496185"/>
                <a:ext cx="286500" cy="361376"/>
                <a:chOff x="4290828" y="1496185"/>
                <a:chExt cx="286500" cy="361376"/>
              </a:xfrm>
            </p:grpSpPr>
            <p:cxnSp>
              <p:nvCxnSpPr>
                <p:cNvPr id="5493" name="Google Shape;5493;p5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494" name="Google Shape;5494;p5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5" name="Google Shape;5495;p5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57"/>
            <p:cNvGrpSpPr/>
            <p:nvPr/>
          </p:nvGrpSpPr>
          <p:grpSpPr>
            <a:xfrm>
              <a:off x="4613643" y="1763716"/>
              <a:ext cx="325308" cy="439200"/>
              <a:chOff x="4613643" y="1763716"/>
              <a:chExt cx="325308" cy="439200"/>
            </a:xfrm>
          </p:grpSpPr>
          <p:grpSp>
            <p:nvGrpSpPr>
              <p:cNvPr id="5497" name="Google Shape;5497;p57"/>
              <p:cNvGrpSpPr/>
              <p:nvPr/>
            </p:nvGrpSpPr>
            <p:grpSpPr>
              <a:xfrm>
                <a:off x="4652451" y="1879538"/>
                <a:ext cx="286500" cy="323378"/>
                <a:chOff x="4652451" y="1879538"/>
                <a:chExt cx="286500" cy="323378"/>
              </a:xfrm>
            </p:grpSpPr>
            <p:cxnSp>
              <p:nvCxnSpPr>
                <p:cNvPr id="5498" name="Google Shape;5498;p5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499" name="Google Shape;5499;p5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0" name="Google Shape;5500;p5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1" name="Google Shape;5501;p57"/>
          <p:cNvGrpSpPr/>
          <p:nvPr/>
        </p:nvGrpSpPr>
        <p:grpSpPr>
          <a:xfrm>
            <a:off x="3421841" y="2349730"/>
            <a:ext cx="1652173" cy="391517"/>
            <a:chOff x="3512551" y="2358270"/>
            <a:chExt cx="1597383" cy="378533"/>
          </a:xfrm>
        </p:grpSpPr>
        <p:cxnSp>
          <p:nvCxnSpPr>
            <p:cNvPr id="5502" name="Google Shape;5502;p57"/>
            <p:cNvCxnSpPr>
              <a:stCxn id="5503" idx="6"/>
              <a:endCxn id="5504"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505" name="Google Shape;5505;p57"/>
            <p:cNvGrpSpPr/>
            <p:nvPr/>
          </p:nvGrpSpPr>
          <p:grpSpPr>
            <a:xfrm>
              <a:off x="3512551" y="2358270"/>
              <a:ext cx="225647" cy="307714"/>
              <a:chOff x="2182679" y="2004714"/>
              <a:chExt cx="792300" cy="1080458"/>
            </a:xfrm>
          </p:grpSpPr>
          <p:cxnSp>
            <p:nvCxnSpPr>
              <p:cNvPr id="5506" name="Google Shape;5506;p57"/>
              <p:cNvCxnSpPr>
                <a:stCxn id="5507"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503" name="Google Shape;5503;p5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57"/>
            <p:cNvGrpSpPr/>
            <p:nvPr/>
          </p:nvGrpSpPr>
          <p:grpSpPr>
            <a:xfrm>
              <a:off x="3969644" y="2440153"/>
              <a:ext cx="225853" cy="296651"/>
              <a:chOff x="3775710" y="1729289"/>
              <a:chExt cx="136500" cy="179289"/>
            </a:xfrm>
          </p:grpSpPr>
          <p:cxnSp>
            <p:nvCxnSpPr>
              <p:cNvPr id="5509" name="Google Shape;5509;p5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510" name="Google Shape;5510;p5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57"/>
            <p:cNvGrpSpPr/>
            <p:nvPr/>
          </p:nvGrpSpPr>
          <p:grpSpPr>
            <a:xfrm>
              <a:off x="4427051" y="2358270"/>
              <a:ext cx="225647" cy="307714"/>
              <a:chOff x="5393704" y="2004714"/>
              <a:chExt cx="792300" cy="1080458"/>
            </a:xfrm>
          </p:grpSpPr>
          <p:cxnSp>
            <p:nvCxnSpPr>
              <p:cNvPr id="5513" name="Google Shape;5513;p57"/>
              <p:cNvCxnSpPr>
                <a:stCxn id="5514"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515" name="Google Shape;5515;p5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57"/>
            <p:cNvGrpSpPr/>
            <p:nvPr/>
          </p:nvGrpSpPr>
          <p:grpSpPr>
            <a:xfrm>
              <a:off x="4884287" y="2440252"/>
              <a:ext cx="225647" cy="296532"/>
              <a:chOff x="6999166" y="2292572"/>
              <a:chExt cx="792300" cy="1041192"/>
            </a:xfrm>
          </p:grpSpPr>
          <p:cxnSp>
            <p:nvCxnSpPr>
              <p:cNvPr id="5517" name="Google Shape;5517;p5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504" name="Google Shape;5504;p5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19" name="Google Shape;5519;p57"/>
          <p:cNvGrpSpPr/>
          <p:nvPr/>
        </p:nvGrpSpPr>
        <p:grpSpPr>
          <a:xfrm>
            <a:off x="6842649" y="1185930"/>
            <a:ext cx="1581844" cy="732818"/>
            <a:chOff x="634175" y="2986275"/>
            <a:chExt cx="3147949" cy="1458344"/>
          </a:xfrm>
        </p:grpSpPr>
        <p:cxnSp>
          <p:nvCxnSpPr>
            <p:cNvPr id="5520" name="Google Shape;5520;p57"/>
            <p:cNvCxnSpPr>
              <a:stCxn id="5521" idx="4"/>
              <a:endCxn id="5522"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523" name="Google Shape;5523;p57"/>
            <p:cNvCxnSpPr>
              <a:stCxn id="5522" idx="0"/>
              <a:endCxn id="5524"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25" name="Google Shape;5525;p57"/>
            <p:cNvCxnSpPr>
              <a:stCxn id="5524" idx="4"/>
              <a:endCxn id="5526"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27" name="Google Shape;5527;p57"/>
            <p:cNvCxnSpPr>
              <a:stCxn id="5526" idx="0"/>
              <a:endCxn id="5528"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528" name="Google Shape;5528;p5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24" name="Google Shape;5524;p5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21" name="Google Shape;5521;p5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26" name="Google Shape;5526;p5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22" name="Google Shape;5522;p5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529" name="Google Shape;5529;p57"/>
          <p:cNvGrpSpPr/>
          <p:nvPr/>
        </p:nvGrpSpPr>
        <p:grpSpPr>
          <a:xfrm>
            <a:off x="3410364" y="2880240"/>
            <a:ext cx="1675128" cy="313674"/>
            <a:chOff x="998425" y="1182125"/>
            <a:chExt cx="1065400" cy="199500"/>
          </a:xfrm>
        </p:grpSpPr>
        <p:sp>
          <p:nvSpPr>
            <p:cNvPr id="5530" name="Google Shape;5530;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57"/>
          <p:cNvGrpSpPr/>
          <p:nvPr/>
        </p:nvGrpSpPr>
        <p:grpSpPr>
          <a:xfrm>
            <a:off x="3410363" y="3836206"/>
            <a:ext cx="1675129" cy="525345"/>
            <a:chOff x="5194708" y="3484366"/>
            <a:chExt cx="3148148" cy="987304"/>
          </a:xfrm>
        </p:grpSpPr>
        <p:grpSp>
          <p:nvGrpSpPr>
            <p:cNvPr id="5536" name="Google Shape;5536;p57"/>
            <p:cNvGrpSpPr/>
            <p:nvPr/>
          </p:nvGrpSpPr>
          <p:grpSpPr>
            <a:xfrm>
              <a:off x="7531521" y="3484366"/>
              <a:ext cx="811335" cy="987304"/>
              <a:chOff x="3379425" y="1617275"/>
              <a:chExt cx="1090650" cy="1327200"/>
            </a:xfrm>
          </p:grpSpPr>
          <p:sp>
            <p:nvSpPr>
              <p:cNvPr id="5537" name="Google Shape;5537;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0" name="Google Shape;5540;p57"/>
            <p:cNvGrpSpPr/>
            <p:nvPr/>
          </p:nvGrpSpPr>
          <p:grpSpPr>
            <a:xfrm>
              <a:off x="6752546" y="3484366"/>
              <a:ext cx="811428" cy="987304"/>
              <a:chOff x="2332275" y="1617275"/>
              <a:chExt cx="1090775" cy="1327200"/>
            </a:xfrm>
          </p:grpSpPr>
          <p:sp>
            <p:nvSpPr>
              <p:cNvPr id="5541" name="Google Shape;5541;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57"/>
            <p:cNvGrpSpPr/>
            <p:nvPr/>
          </p:nvGrpSpPr>
          <p:grpSpPr>
            <a:xfrm>
              <a:off x="5973664" y="3484366"/>
              <a:ext cx="811335" cy="987304"/>
              <a:chOff x="1285250" y="1617275"/>
              <a:chExt cx="1090650" cy="1327200"/>
            </a:xfrm>
          </p:grpSpPr>
          <p:sp>
            <p:nvSpPr>
              <p:cNvPr id="5545" name="Google Shape;5545;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57"/>
            <p:cNvGrpSpPr/>
            <p:nvPr/>
          </p:nvGrpSpPr>
          <p:grpSpPr>
            <a:xfrm>
              <a:off x="5194708" y="3484366"/>
              <a:ext cx="811409" cy="987304"/>
              <a:chOff x="238125" y="1617275"/>
              <a:chExt cx="1090750" cy="1327200"/>
            </a:xfrm>
          </p:grpSpPr>
          <p:sp>
            <p:nvSpPr>
              <p:cNvPr id="5549" name="Google Shape;5549;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2" name="Google Shape;5552;p57"/>
          <p:cNvGrpSpPr/>
          <p:nvPr/>
        </p:nvGrpSpPr>
        <p:grpSpPr>
          <a:xfrm>
            <a:off x="6844048" y="2482095"/>
            <a:ext cx="1579046" cy="522230"/>
            <a:chOff x="6853641" y="2534077"/>
            <a:chExt cx="1515545" cy="501229"/>
          </a:xfrm>
        </p:grpSpPr>
        <p:grpSp>
          <p:nvGrpSpPr>
            <p:cNvPr id="5553" name="Google Shape;5553;p57"/>
            <p:cNvGrpSpPr/>
            <p:nvPr/>
          </p:nvGrpSpPr>
          <p:grpSpPr>
            <a:xfrm>
              <a:off x="6853641" y="2618923"/>
              <a:ext cx="1515545" cy="324556"/>
              <a:chOff x="6853641" y="2618923"/>
              <a:chExt cx="1515545" cy="324556"/>
            </a:xfrm>
          </p:grpSpPr>
          <p:sp>
            <p:nvSpPr>
              <p:cNvPr id="5554" name="Google Shape;5554;p5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9" name="Google Shape;5559;p5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57"/>
          <p:cNvGrpSpPr/>
          <p:nvPr/>
        </p:nvGrpSpPr>
        <p:grpSpPr>
          <a:xfrm>
            <a:off x="3438940" y="3357136"/>
            <a:ext cx="1617976" cy="346616"/>
            <a:chOff x="1808063" y="4294338"/>
            <a:chExt cx="3370782" cy="721817"/>
          </a:xfrm>
        </p:grpSpPr>
        <p:sp>
          <p:nvSpPr>
            <p:cNvPr id="5565" name="Google Shape;5565;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57"/>
          <p:cNvGrpSpPr/>
          <p:nvPr/>
        </p:nvGrpSpPr>
        <p:grpSpPr>
          <a:xfrm>
            <a:off x="5264936" y="4023886"/>
            <a:ext cx="1417067" cy="350605"/>
            <a:chOff x="4234950" y="2101012"/>
            <a:chExt cx="4219974" cy="1044090"/>
          </a:xfrm>
        </p:grpSpPr>
        <p:sp>
          <p:nvSpPr>
            <p:cNvPr id="5576" name="Google Shape;5576;p5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57"/>
          <p:cNvGrpSpPr/>
          <p:nvPr/>
        </p:nvGrpSpPr>
        <p:grpSpPr>
          <a:xfrm>
            <a:off x="6840408" y="2014643"/>
            <a:ext cx="1586327" cy="371557"/>
            <a:chOff x="1247650" y="2075423"/>
            <a:chExt cx="6648477" cy="1557238"/>
          </a:xfrm>
        </p:grpSpPr>
        <p:sp>
          <p:nvSpPr>
            <p:cNvPr id="5593" name="Google Shape;5593;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9" name="Google Shape;5599;p57"/>
          <p:cNvGrpSpPr/>
          <p:nvPr/>
        </p:nvGrpSpPr>
        <p:grpSpPr>
          <a:xfrm>
            <a:off x="5271678" y="1167833"/>
            <a:ext cx="1415601" cy="1648533"/>
            <a:chOff x="1839112" y="2209163"/>
            <a:chExt cx="1918159" cy="2233784"/>
          </a:xfrm>
        </p:grpSpPr>
        <p:sp>
          <p:nvSpPr>
            <p:cNvPr id="5600" name="Google Shape;5600;p5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03" name="Google Shape;5603;p57"/>
            <p:cNvCxnSpPr>
              <a:stCxn id="5600" idx="6"/>
              <a:endCxn id="5601"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604" name="Google Shape;5604;p57"/>
            <p:cNvCxnSpPr>
              <a:stCxn id="5601" idx="4"/>
              <a:endCxn id="5605"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606" name="Google Shape;5606;p57"/>
            <p:cNvCxnSpPr>
              <a:stCxn id="5605" idx="6"/>
              <a:endCxn id="5602"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607" name="Google Shape;5607;p57"/>
            <p:cNvCxnSpPr>
              <a:stCxn id="5602" idx="4"/>
              <a:endCxn id="5608"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605" name="Google Shape;5605;p5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10" name="Google Shape;5610;p57"/>
            <p:cNvCxnSpPr>
              <a:endCxn id="5609"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611" name="Google Shape;5611;p57"/>
          <p:cNvGrpSpPr/>
          <p:nvPr/>
        </p:nvGrpSpPr>
        <p:grpSpPr>
          <a:xfrm>
            <a:off x="3428944" y="1185917"/>
            <a:ext cx="1637968" cy="154942"/>
            <a:chOff x="238125" y="2506075"/>
            <a:chExt cx="7115411" cy="673075"/>
          </a:xfrm>
        </p:grpSpPr>
        <p:sp>
          <p:nvSpPr>
            <p:cNvPr id="5612" name="Google Shape;5612;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57"/>
          <p:cNvGrpSpPr/>
          <p:nvPr/>
        </p:nvGrpSpPr>
        <p:grpSpPr>
          <a:xfrm>
            <a:off x="1969680" y="1500635"/>
            <a:ext cx="1262932" cy="785408"/>
            <a:chOff x="548861" y="389676"/>
            <a:chExt cx="3843371" cy="2390163"/>
          </a:xfrm>
        </p:grpSpPr>
        <p:cxnSp>
          <p:nvCxnSpPr>
            <p:cNvPr id="5618" name="Google Shape;5618;p5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19" name="Google Shape;5619;p5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20" name="Google Shape;5620;p5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21" name="Google Shape;5621;p5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622" name="Google Shape;5622;p5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623" name="Google Shape;5623;p5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24" name="Google Shape;5624;p5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625" name="Google Shape;5625;p5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57"/>
          <p:cNvGrpSpPr/>
          <p:nvPr/>
        </p:nvGrpSpPr>
        <p:grpSpPr>
          <a:xfrm>
            <a:off x="757812" y="2607512"/>
            <a:ext cx="1412054" cy="633562"/>
            <a:chOff x="1187400" y="2529299"/>
            <a:chExt cx="6769193" cy="2241903"/>
          </a:xfrm>
        </p:grpSpPr>
        <p:sp>
          <p:nvSpPr>
            <p:cNvPr id="5632" name="Google Shape;5632;p5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33" name="Google Shape;5633;p5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34" name="Google Shape;5634;p5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35" name="Google Shape;5635;p5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36" name="Google Shape;5636;p5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37" name="Google Shape;5637;p5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38" name="Google Shape;5638;p5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639" name="Google Shape;5639;p57"/>
            <p:cNvCxnSpPr>
              <a:stCxn id="5632" idx="2"/>
              <a:endCxn id="5633"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40" name="Google Shape;5640;p57"/>
            <p:cNvCxnSpPr>
              <a:stCxn id="5634" idx="0"/>
              <a:endCxn id="5632"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41" name="Google Shape;5641;p57"/>
            <p:cNvCxnSpPr>
              <a:stCxn id="5634" idx="2"/>
              <a:endCxn id="5636"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42" name="Google Shape;5642;p57"/>
            <p:cNvCxnSpPr>
              <a:stCxn id="5635" idx="0"/>
              <a:endCxn id="5634"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43" name="Google Shape;5643;p57"/>
            <p:cNvCxnSpPr>
              <a:stCxn id="5633" idx="2"/>
              <a:endCxn id="5638"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44" name="Google Shape;5644;p57"/>
            <p:cNvCxnSpPr>
              <a:stCxn id="5637" idx="0"/>
              <a:endCxn id="5633"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645" name="Google Shape;5645;p57"/>
          <p:cNvGrpSpPr/>
          <p:nvPr/>
        </p:nvGrpSpPr>
        <p:grpSpPr>
          <a:xfrm>
            <a:off x="6844058" y="3100221"/>
            <a:ext cx="1579035" cy="540873"/>
            <a:chOff x="6895650" y="3126697"/>
            <a:chExt cx="1436662" cy="492105"/>
          </a:xfrm>
        </p:grpSpPr>
        <p:sp>
          <p:nvSpPr>
            <p:cNvPr id="5646" name="Google Shape;5646;p5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1" name="Google Shape;5651;p57"/>
            <p:cNvGrpSpPr/>
            <p:nvPr/>
          </p:nvGrpSpPr>
          <p:grpSpPr>
            <a:xfrm>
              <a:off x="6995957" y="3335810"/>
              <a:ext cx="1230393" cy="71754"/>
              <a:chOff x="6995957" y="3287964"/>
              <a:chExt cx="1230393" cy="71754"/>
            </a:xfrm>
          </p:grpSpPr>
          <p:sp>
            <p:nvSpPr>
              <p:cNvPr id="5652" name="Google Shape;5652;p5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7"/>
          <p:cNvGrpSpPr/>
          <p:nvPr/>
        </p:nvGrpSpPr>
        <p:grpSpPr>
          <a:xfrm>
            <a:off x="6842640" y="3736984"/>
            <a:ext cx="1581862" cy="650625"/>
            <a:chOff x="6777990" y="3710194"/>
            <a:chExt cx="1646915" cy="677382"/>
          </a:xfrm>
        </p:grpSpPr>
        <p:grpSp>
          <p:nvGrpSpPr>
            <p:cNvPr id="5658" name="Google Shape;5658;p57"/>
            <p:cNvGrpSpPr/>
            <p:nvPr/>
          </p:nvGrpSpPr>
          <p:grpSpPr>
            <a:xfrm>
              <a:off x="6777990" y="3874492"/>
              <a:ext cx="411129" cy="513083"/>
              <a:chOff x="6777990" y="3874492"/>
              <a:chExt cx="411129" cy="513083"/>
            </a:xfrm>
          </p:grpSpPr>
          <p:cxnSp>
            <p:nvCxnSpPr>
              <p:cNvPr id="5659" name="Google Shape;5659;p5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60" name="Google Shape;5660;p5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57"/>
            <p:cNvGrpSpPr/>
            <p:nvPr/>
          </p:nvGrpSpPr>
          <p:grpSpPr>
            <a:xfrm>
              <a:off x="7188425" y="3710194"/>
              <a:ext cx="411123" cy="520535"/>
              <a:chOff x="7188425" y="3710194"/>
              <a:chExt cx="411123" cy="520535"/>
            </a:xfrm>
          </p:grpSpPr>
          <p:cxnSp>
            <p:nvCxnSpPr>
              <p:cNvPr id="5662" name="Google Shape;5662;p5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63" name="Google Shape;5663;p5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4" name="Google Shape;5664;p57"/>
            <p:cNvGrpSpPr/>
            <p:nvPr/>
          </p:nvGrpSpPr>
          <p:grpSpPr>
            <a:xfrm>
              <a:off x="7603341" y="3874492"/>
              <a:ext cx="411474" cy="513083"/>
              <a:chOff x="7603341" y="3874492"/>
              <a:chExt cx="411474" cy="513083"/>
            </a:xfrm>
          </p:grpSpPr>
          <p:cxnSp>
            <p:nvCxnSpPr>
              <p:cNvPr id="5665" name="Google Shape;5665;p5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666" name="Google Shape;5666;p5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7" name="Google Shape;5667;p57"/>
            <p:cNvGrpSpPr/>
            <p:nvPr/>
          </p:nvGrpSpPr>
          <p:grpSpPr>
            <a:xfrm>
              <a:off x="8013776" y="3722847"/>
              <a:ext cx="411129" cy="507881"/>
              <a:chOff x="8013776" y="3722847"/>
              <a:chExt cx="411129" cy="507881"/>
            </a:xfrm>
          </p:grpSpPr>
          <p:cxnSp>
            <p:nvCxnSpPr>
              <p:cNvPr id="5668" name="Google Shape;5668;p5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669" name="Google Shape;5669;p5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70" name="Google Shape;5670;p57"/>
          <p:cNvGrpSpPr/>
          <p:nvPr/>
        </p:nvGrpSpPr>
        <p:grpSpPr>
          <a:xfrm>
            <a:off x="5262155" y="2909824"/>
            <a:ext cx="1421889" cy="1020603"/>
            <a:chOff x="5190863" y="2824811"/>
            <a:chExt cx="1544860" cy="1108869"/>
          </a:xfrm>
        </p:grpSpPr>
        <p:grpSp>
          <p:nvGrpSpPr>
            <p:cNvPr id="5671" name="Google Shape;5671;p57"/>
            <p:cNvGrpSpPr/>
            <p:nvPr/>
          </p:nvGrpSpPr>
          <p:grpSpPr>
            <a:xfrm>
              <a:off x="5938695" y="3176919"/>
              <a:ext cx="685761" cy="404739"/>
              <a:chOff x="5938695" y="3176919"/>
              <a:chExt cx="685761" cy="404739"/>
            </a:xfrm>
          </p:grpSpPr>
          <p:grpSp>
            <p:nvGrpSpPr>
              <p:cNvPr id="5672" name="Google Shape;5672;p57"/>
              <p:cNvGrpSpPr/>
              <p:nvPr/>
            </p:nvGrpSpPr>
            <p:grpSpPr>
              <a:xfrm>
                <a:off x="5938695" y="3176919"/>
                <a:ext cx="685761" cy="404739"/>
                <a:chOff x="5938695" y="3176919"/>
                <a:chExt cx="685761" cy="404739"/>
              </a:xfrm>
            </p:grpSpPr>
            <p:sp>
              <p:nvSpPr>
                <p:cNvPr id="5673" name="Google Shape;5673;p5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5" name="Google Shape;5675;p5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57"/>
            <p:cNvGrpSpPr/>
            <p:nvPr/>
          </p:nvGrpSpPr>
          <p:grpSpPr>
            <a:xfrm>
              <a:off x="5305233" y="3176835"/>
              <a:ext cx="685971" cy="404655"/>
              <a:chOff x="5305233" y="3176835"/>
              <a:chExt cx="685971" cy="404655"/>
            </a:xfrm>
          </p:grpSpPr>
          <p:grpSp>
            <p:nvGrpSpPr>
              <p:cNvPr id="5677" name="Google Shape;5677;p57"/>
              <p:cNvGrpSpPr/>
              <p:nvPr/>
            </p:nvGrpSpPr>
            <p:grpSpPr>
              <a:xfrm>
                <a:off x="5305233" y="3176835"/>
                <a:ext cx="685971" cy="404655"/>
                <a:chOff x="5305233" y="3176835"/>
                <a:chExt cx="685971" cy="404655"/>
              </a:xfrm>
            </p:grpSpPr>
            <p:sp>
              <p:nvSpPr>
                <p:cNvPr id="5678" name="Google Shape;5678;p5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0" name="Google Shape;5680;p5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1" name="Google Shape;5681;p5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2" name="Google Shape;5682;p57"/>
            <p:cNvGrpSpPr/>
            <p:nvPr/>
          </p:nvGrpSpPr>
          <p:grpSpPr>
            <a:xfrm>
              <a:off x="5657361" y="2824811"/>
              <a:ext cx="1078361" cy="404655"/>
              <a:chOff x="5657361" y="2824811"/>
              <a:chExt cx="1078361" cy="404655"/>
            </a:xfrm>
          </p:grpSpPr>
          <p:grpSp>
            <p:nvGrpSpPr>
              <p:cNvPr id="5683" name="Google Shape;5683;p57"/>
              <p:cNvGrpSpPr/>
              <p:nvPr/>
            </p:nvGrpSpPr>
            <p:grpSpPr>
              <a:xfrm>
                <a:off x="5657361" y="2824811"/>
                <a:ext cx="1078361" cy="404655"/>
                <a:chOff x="5657361" y="2824811"/>
                <a:chExt cx="1078361" cy="404655"/>
              </a:xfrm>
            </p:grpSpPr>
            <p:grpSp>
              <p:nvGrpSpPr>
                <p:cNvPr id="5684" name="Google Shape;5684;p57"/>
                <p:cNvGrpSpPr/>
                <p:nvPr/>
              </p:nvGrpSpPr>
              <p:grpSpPr>
                <a:xfrm>
                  <a:off x="5938485" y="2824811"/>
                  <a:ext cx="797237" cy="404655"/>
                  <a:chOff x="5938485" y="2824811"/>
                  <a:chExt cx="797237" cy="404655"/>
                </a:xfrm>
              </p:grpSpPr>
              <p:sp>
                <p:nvSpPr>
                  <p:cNvPr id="5685" name="Google Shape;5685;p5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7" name="Google Shape;5687;p5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88" name="Google Shape;5688;p5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9" name="Google Shape;5689;p57"/>
            <p:cNvGrpSpPr/>
            <p:nvPr/>
          </p:nvGrpSpPr>
          <p:grpSpPr>
            <a:xfrm>
              <a:off x="5190863" y="3528942"/>
              <a:ext cx="1078026" cy="404739"/>
              <a:chOff x="5190863" y="3528942"/>
              <a:chExt cx="1078026" cy="404739"/>
            </a:xfrm>
          </p:grpSpPr>
          <p:sp>
            <p:nvSpPr>
              <p:cNvPr id="5690" name="Google Shape;5690;p5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1" name="Google Shape;5691;p57"/>
              <p:cNvGrpSpPr/>
              <p:nvPr/>
            </p:nvGrpSpPr>
            <p:grpSpPr>
              <a:xfrm>
                <a:off x="5190863" y="3528942"/>
                <a:ext cx="1078026" cy="404739"/>
                <a:chOff x="5190863" y="3528942"/>
                <a:chExt cx="1078026" cy="404739"/>
              </a:xfrm>
            </p:grpSpPr>
            <p:sp>
              <p:nvSpPr>
                <p:cNvPr id="5692" name="Google Shape;5692;p5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94" name="Google Shape;5694;p57"/>
          <p:cNvGrpSpPr/>
          <p:nvPr/>
        </p:nvGrpSpPr>
        <p:grpSpPr>
          <a:xfrm>
            <a:off x="728162" y="1474292"/>
            <a:ext cx="1086719" cy="879487"/>
            <a:chOff x="803162" y="1474292"/>
            <a:chExt cx="1086719" cy="879487"/>
          </a:xfrm>
        </p:grpSpPr>
        <p:grpSp>
          <p:nvGrpSpPr>
            <p:cNvPr id="5695" name="Google Shape;5695;p57"/>
            <p:cNvGrpSpPr/>
            <p:nvPr/>
          </p:nvGrpSpPr>
          <p:grpSpPr>
            <a:xfrm>
              <a:off x="803162" y="1625948"/>
              <a:ext cx="445856" cy="576579"/>
              <a:chOff x="803162" y="1625948"/>
              <a:chExt cx="445856" cy="576579"/>
            </a:xfrm>
          </p:grpSpPr>
          <p:sp>
            <p:nvSpPr>
              <p:cNvPr id="5696" name="Google Shape;5696;p5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7" name="Google Shape;5697;p57"/>
              <p:cNvGrpSpPr/>
              <p:nvPr/>
            </p:nvGrpSpPr>
            <p:grpSpPr>
              <a:xfrm>
                <a:off x="1056023" y="1625948"/>
                <a:ext cx="192995" cy="576579"/>
                <a:chOff x="1056023" y="1625948"/>
                <a:chExt cx="192995" cy="576579"/>
              </a:xfrm>
            </p:grpSpPr>
            <p:sp>
              <p:nvSpPr>
                <p:cNvPr id="5698" name="Google Shape;5698;p5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03" name="Google Shape;5703;p57"/>
            <p:cNvGrpSpPr/>
            <p:nvPr/>
          </p:nvGrpSpPr>
          <p:grpSpPr>
            <a:xfrm>
              <a:off x="1371406" y="1474292"/>
              <a:ext cx="518475" cy="879487"/>
              <a:chOff x="1398231" y="1474292"/>
              <a:chExt cx="518475" cy="879487"/>
            </a:xfrm>
          </p:grpSpPr>
          <p:grpSp>
            <p:nvGrpSpPr>
              <p:cNvPr id="5704" name="Google Shape;5704;p57"/>
              <p:cNvGrpSpPr/>
              <p:nvPr/>
            </p:nvGrpSpPr>
            <p:grpSpPr>
              <a:xfrm>
                <a:off x="1398231" y="1474292"/>
                <a:ext cx="518475" cy="341643"/>
                <a:chOff x="1398231" y="1474292"/>
                <a:chExt cx="518475" cy="341643"/>
              </a:xfrm>
            </p:grpSpPr>
            <p:sp>
              <p:nvSpPr>
                <p:cNvPr id="5705" name="Google Shape;5705;p5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6" name="Google Shape;5706;p57"/>
                <p:cNvGrpSpPr/>
                <p:nvPr/>
              </p:nvGrpSpPr>
              <p:grpSpPr>
                <a:xfrm>
                  <a:off x="1616453" y="1474292"/>
                  <a:ext cx="300253" cy="341643"/>
                  <a:chOff x="1616453" y="1475379"/>
                  <a:chExt cx="300253" cy="341643"/>
                </a:xfrm>
              </p:grpSpPr>
              <p:sp>
                <p:nvSpPr>
                  <p:cNvPr id="5707" name="Google Shape;5707;p5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4" name="Google Shape;5714;p57"/>
                  <p:cNvGrpSpPr/>
                  <p:nvPr/>
                </p:nvGrpSpPr>
                <p:grpSpPr>
                  <a:xfrm>
                    <a:off x="1839639" y="1475379"/>
                    <a:ext cx="77067" cy="341643"/>
                    <a:chOff x="1839639" y="1475379"/>
                    <a:chExt cx="77067" cy="341643"/>
                  </a:xfrm>
                </p:grpSpPr>
                <p:sp>
                  <p:nvSpPr>
                    <p:cNvPr id="5715" name="Google Shape;5715;p5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17" name="Google Shape;5717;p57"/>
              <p:cNvGrpSpPr/>
              <p:nvPr/>
            </p:nvGrpSpPr>
            <p:grpSpPr>
              <a:xfrm>
                <a:off x="1398451" y="2012951"/>
                <a:ext cx="518255" cy="340828"/>
                <a:chOff x="1398451" y="2012951"/>
                <a:chExt cx="518255" cy="340828"/>
              </a:xfrm>
            </p:grpSpPr>
            <p:sp>
              <p:nvSpPr>
                <p:cNvPr id="5718" name="Google Shape;5718;p5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9" name="Google Shape;5719;p57"/>
                <p:cNvGrpSpPr/>
                <p:nvPr/>
              </p:nvGrpSpPr>
              <p:grpSpPr>
                <a:xfrm>
                  <a:off x="1616453" y="2012951"/>
                  <a:ext cx="300253" cy="340828"/>
                  <a:chOff x="1616453" y="2013538"/>
                  <a:chExt cx="300253" cy="340828"/>
                </a:xfrm>
              </p:grpSpPr>
              <p:sp>
                <p:nvSpPr>
                  <p:cNvPr id="5720" name="Google Shape;5720;p5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7" name="Google Shape;5727;p57"/>
                  <p:cNvGrpSpPr/>
                  <p:nvPr/>
                </p:nvGrpSpPr>
                <p:grpSpPr>
                  <a:xfrm>
                    <a:off x="1839639" y="2013538"/>
                    <a:ext cx="77067" cy="340828"/>
                    <a:chOff x="1839639" y="2013538"/>
                    <a:chExt cx="77067" cy="340828"/>
                  </a:xfrm>
                </p:grpSpPr>
                <p:sp>
                  <p:nvSpPr>
                    <p:cNvPr id="5728" name="Google Shape;5728;p5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730" name="Google Shape;5730;p57"/>
          <p:cNvGrpSpPr/>
          <p:nvPr/>
        </p:nvGrpSpPr>
        <p:grpSpPr>
          <a:xfrm>
            <a:off x="724986" y="3605478"/>
            <a:ext cx="1368681" cy="682918"/>
            <a:chOff x="724986" y="3605478"/>
            <a:chExt cx="1368681" cy="682918"/>
          </a:xfrm>
        </p:grpSpPr>
        <p:grpSp>
          <p:nvGrpSpPr>
            <p:cNvPr id="5731" name="Google Shape;5731;p57"/>
            <p:cNvGrpSpPr/>
            <p:nvPr/>
          </p:nvGrpSpPr>
          <p:grpSpPr>
            <a:xfrm>
              <a:off x="1289102" y="3823629"/>
              <a:ext cx="240442" cy="250435"/>
              <a:chOff x="-165066" y="3843615"/>
              <a:chExt cx="221259" cy="230455"/>
            </a:xfrm>
          </p:grpSpPr>
          <p:sp>
            <p:nvSpPr>
              <p:cNvPr id="5732" name="Google Shape;5732;p5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2" name="Google Shape;5752;p57"/>
            <p:cNvGrpSpPr/>
            <p:nvPr/>
          </p:nvGrpSpPr>
          <p:grpSpPr>
            <a:xfrm>
              <a:off x="724986" y="3605478"/>
              <a:ext cx="1368681" cy="682918"/>
              <a:chOff x="724986" y="3605478"/>
              <a:chExt cx="1368681" cy="682918"/>
            </a:xfrm>
          </p:grpSpPr>
          <p:grpSp>
            <p:nvGrpSpPr>
              <p:cNvPr id="5753" name="Google Shape;5753;p57"/>
              <p:cNvGrpSpPr/>
              <p:nvPr/>
            </p:nvGrpSpPr>
            <p:grpSpPr>
              <a:xfrm>
                <a:off x="1498221" y="4047614"/>
                <a:ext cx="529172" cy="240783"/>
                <a:chOff x="1498221" y="4047614"/>
                <a:chExt cx="529172" cy="240783"/>
              </a:xfrm>
            </p:grpSpPr>
            <p:grpSp>
              <p:nvGrpSpPr>
                <p:cNvPr id="5754" name="Google Shape;5754;p57"/>
                <p:cNvGrpSpPr/>
                <p:nvPr/>
              </p:nvGrpSpPr>
              <p:grpSpPr>
                <a:xfrm>
                  <a:off x="1826655" y="4224370"/>
                  <a:ext cx="200738" cy="25631"/>
                  <a:chOff x="1826655" y="4224370"/>
                  <a:chExt cx="200738" cy="25631"/>
                </a:xfrm>
              </p:grpSpPr>
              <p:sp>
                <p:nvSpPr>
                  <p:cNvPr id="5755" name="Google Shape;5755;p5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57"/>
                <p:cNvGrpSpPr/>
                <p:nvPr/>
              </p:nvGrpSpPr>
              <p:grpSpPr>
                <a:xfrm>
                  <a:off x="1498221" y="4047614"/>
                  <a:ext cx="328444" cy="240783"/>
                  <a:chOff x="1498221" y="4047614"/>
                  <a:chExt cx="328444" cy="240783"/>
                </a:xfrm>
              </p:grpSpPr>
              <p:sp>
                <p:nvSpPr>
                  <p:cNvPr id="5758" name="Google Shape;5758;p5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9" name="Google Shape;5759;p57"/>
                  <p:cNvGrpSpPr/>
                  <p:nvPr/>
                </p:nvGrpSpPr>
                <p:grpSpPr>
                  <a:xfrm>
                    <a:off x="1498221" y="4047614"/>
                    <a:ext cx="150566" cy="190416"/>
                    <a:chOff x="1498221" y="4047614"/>
                    <a:chExt cx="150566" cy="190416"/>
                  </a:xfrm>
                </p:grpSpPr>
                <p:sp>
                  <p:nvSpPr>
                    <p:cNvPr id="5760" name="Google Shape;5760;p5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62" name="Google Shape;5762;p57"/>
              <p:cNvGrpSpPr/>
              <p:nvPr/>
            </p:nvGrpSpPr>
            <p:grpSpPr>
              <a:xfrm>
                <a:off x="1560718" y="3800594"/>
                <a:ext cx="532948" cy="302090"/>
                <a:chOff x="1560718" y="3800594"/>
                <a:chExt cx="532948" cy="302090"/>
              </a:xfrm>
            </p:grpSpPr>
            <p:grpSp>
              <p:nvGrpSpPr>
                <p:cNvPr id="5763" name="Google Shape;5763;p57"/>
                <p:cNvGrpSpPr/>
                <p:nvPr/>
              </p:nvGrpSpPr>
              <p:grpSpPr>
                <a:xfrm>
                  <a:off x="1912179" y="3827344"/>
                  <a:ext cx="181487" cy="25631"/>
                  <a:chOff x="1912179" y="3827344"/>
                  <a:chExt cx="181487" cy="25631"/>
                </a:xfrm>
              </p:grpSpPr>
              <p:sp>
                <p:nvSpPr>
                  <p:cNvPr id="5764" name="Google Shape;5764;p5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57"/>
                <p:cNvGrpSpPr/>
                <p:nvPr/>
              </p:nvGrpSpPr>
              <p:grpSpPr>
                <a:xfrm>
                  <a:off x="1912179" y="4044505"/>
                  <a:ext cx="181487" cy="25622"/>
                  <a:chOff x="1912179" y="4044506"/>
                  <a:chExt cx="181487" cy="25622"/>
                </a:xfrm>
              </p:grpSpPr>
              <p:sp>
                <p:nvSpPr>
                  <p:cNvPr id="5767" name="Google Shape;5767;p5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9" name="Google Shape;5769;p57"/>
                <p:cNvGrpSpPr/>
                <p:nvPr/>
              </p:nvGrpSpPr>
              <p:grpSpPr>
                <a:xfrm>
                  <a:off x="1560718" y="3800594"/>
                  <a:ext cx="351472" cy="302090"/>
                  <a:chOff x="1560718" y="3800594"/>
                  <a:chExt cx="351472" cy="302090"/>
                </a:xfrm>
              </p:grpSpPr>
              <p:grpSp>
                <p:nvGrpSpPr>
                  <p:cNvPr id="5770" name="Google Shape;5770;p57"/>
                  <p:cNvGrpSpPr/>
                  <p:nvPr/>
                </p:nvGrpSpPr>
                <p:grpSpPr>
                  <a:xfrm>
                    <a:off x="1560718" y="3842857"/>
                    <a:ext cx="173586" cy="217131"/>
                    <a:chOff x="1560718" y="3842857"/>
                    <a:chExt cx="173586" cy="217131"/>
                  </a:xfrm>
                </p:grpSpPr>
                <p:sp>
                  <p:nvSpPr>
                    <p:cNvPr id="5771" name="Google Shape;5771;p5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4" name="Google Shape;5774;p5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76" name="Google Shape;5776;p5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7" name="Google Shape;5777;p57"/>
              <p:cNvGrpSpPr/>
              <p:nvPr/>
            </p:nvGrpSpPr>
            <p:grpSpPr>
              <a:xfrm>
                <a:off x="785350" y="3605478"/>
                <a:ext cx="535311" cy="249245"/>
                <a:chOff x="785350" y="3605478"/>
                <a:chExt cx="535311" cy="249245"/>
              </a:xfrm>
            </p:grpSpPr>
            <p:grpSp>
              <p:nvGrpSpPr>
                <p:cNvPr id="5778" name="Google Shape;5778;p57"/>
                <p:cNvGrpSpPr/>
                <p:nvPr/>
              </p:nvGrpSpPr>
              <p:grpSpPr>
                <a:xfrm>
                  <a:off x="785350" y="3605478"/>
                  <a:ext cx="376191" cy="102736"/>
                  <a:chOff x="785350" y="3605478"/>
                  <a:chExt cx="376191" cy="102736"/>
                </a:xfrm>
              </p:grpSpPr>
              <p:sp>
                <p:nvSpPr>
                  <p:cNvPr id="5779" name="Google Shape;5779;p5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57"/>
                <p:cNvGrpSpPr/>
                <p:nvPr/>
              </p:nvGrpSpPr>
              <p:grpSpPr>
                <a:xfrm>
                  <a:off x="1161530" y="3655851"/>
                  <a:ext cx="159131" cy="198872"/>
                  <a:chOff x="1161530" y="3655851"/>
                  <a:chExt cx="159131" cy="198872"/>
                </a:xfrm>
              </p:grpSpPr>
              <p:sp>
                <p:nvSpPr>
                  <p:cNvPr id="5783" name="Google Shape;5783;p5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85" name="Google Shape;5785;p57"/>
              <p:cNvGrpSpPr/>
              <p:nvPr/>
            </p:nvGrpSpPr>
            <p:grpSpPr>
              <a:xfrm>
                <a:off x="785350" y="4047614"/>
                <a:ext cx="535311" cy="240783"/>
                <a:chOff x="785350" y="4047614"/>
                <a:chExt cx="535311" cy="240783"/>
              </a:xfrm>
            </p:grpSpPr>
            <p:grpSp>
              <p:nvGrpSpPr>
                <p:cNvPr id="5786" name="Google Shape;5786;p57"/>
                <p:cNvGrpSpPr/>
                <p:nvPr/>
              </p:nvGrpSpPr>
              <p:grpSpPr>
                <a:xfrm>
                  <a:off x="1161636" y="4047614"/>
                  <a:ext cx="159025" cy="190415"/>
                  <a:chOff x="1161636" y="4047614"/>
                  <a:chExt cx="159025" cy="190415"/>
                </a:xfrm>
              </p:grpSpPr>
              <p:sp>
                <p:nvSpPr>
                  <p:cNvPr id="5787" name="Google Shape;5787;p5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57"/>
                <p:cNvGrpSpPr/>
                <p:nvPr/>
              </p:nvGrpSpPr>
              <p:grpSpPr>
                <a:xfrm>
                  <a:off x="785350" y="4185661"/>
                  <a:ext cx="376191" cy="102736"/>
                  <a:chOff x="785350" y="4185661"/>
                  <a:chExt cx="376191" cy="102736"/>
                </a:xfrm>
              </p:grpSpPr>
              <p:sp>
                <p:nvSpPr>
                  <p:cNvPr id="5790" name="Google Shape;5790;p5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93" name="Google Shape;5793;p57"/>
              <p:cNvGrpSpPr/>
              <p:nvPr/>
            </p:nvGrpSpPr>
            <p:grpSpPr>
              <a:xfrm>
                <a:off x="1501054" y="3605478"/>
                <a:ext cx="526340" cy="249240"/>
                <a:chOff x="1501054" y="3605478"/>
                <a:chExt cx="526340" cy="249240"/>
              </a:xfrm>
            </p:grpSpPr>
            <p:grpSp>
              <p:nvGrpSpPr>
                <p:cNvPr id="5794" name="Google Shape;5794;p57"/>
                <p:cNvGrpSpPr/>
                <p:nvPr/>
              </p:nvGrpSpPr>
              <p:grpSpPr>
                <a:xfrm>
                  <a:off x="1834208" y="3643867"/>
                  <a:ext cx="193185" cy="25622"/>
                  <a:chOff x="1834208" y="3643867"/>
                  <a:chExt cx="193185" cy="25622"/>
                </a:xfrm>
              </p:grpSpPr>
              <p:sp>
                <p:nvSpPr>
                  <p:cNvPr id="5795" name="Google Shape;5795;p5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57"/>
                <p:cNvGrpSpPr/>
                <p:nvPr/>
              </p:nvGrpSpPr>
              <p:grpSpPr>
                <a:xfrm>
                  <a:off x="1501054" y="3605478"/>
                  <a:ext cx="333165" cy="249240"/>
                  <a:chOff x="1501054" y="3605478"/>
                  <a:chExt cx="333165" cy="249240"/>
                </a:xfrm>
              </p:grpSpPr>
              <p:sp>
                <p:nvSpPr>
                  <p:cNvPr id="5798" name="Google Shape;5798;p5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9" name="Google Shape;5799;p57"/>
                  <p:cNvGrpSpPr/>
                  <p:nvPr/>
                </p:nvGrpSpPr>
                <p:grpSpPr>
                  <a:xfrm>
                    <a:off x="1501054" y="3655851"/>
                    <a:ext cx="155286" cy="198867"/>
                    <a:chOff x="1501054" y="3655851"/>
                    <a:chExt cx="155286" cy="198867"/>
                  </a:xfrm>
                </p:grpSpPr>
                <p:sp>
                  <p:nvSpPr>
                    <p:cNvPr id="5800" name="Google Shape;5800;p5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02" name="Google Shape;5802;p57"/>
              <p:cNvGrpSpPr/>
              <p:nvPr/>
            </p:nvGrpSpPr>
            <p:grpSpPr>
              <a:xfrm>
                <a:off x="724986" y="3800594"/>
                <a:ext cx="532950" cy="302090"/>
                <a:chOff x="724986" y="3800594"/>
                <a:chExt cx="532950" cy="302090"/>
              </a:xfrm>
            </p:grpSpPr>
            <p:grpSp>
              <p:nvGrpSpPr>
                <p:cNvPr id="5803" name="Google Shape;5803;p57"/>
                <p:cNvGrpSpPr/>
                <p:nvPr/>
              </p:nvGrpSpPr>
              <p:grpSpPr>
                <a:xfrm>
                  <a:off x="724986" y="4044367"/>
                  <a:ext cx="181314" cy="25626"/>
                  <a:chOff x="724986" y="4044367"/>
                  <a:chExt cx="181314" cy="25626"/>
                </a:xfrm>
              </p:grpSpPr>
              <p:sp>
                <p:nvSpPr>
                  <p:cNvPr id="5804" name="Google Shape;5804;p5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57"/>
                <p:cNvGrpSpPr/>
                <p:nvPr/>
              </p:nvGrpSpPr>
              <p:grpSpPr>
                <a:xfrm>
                  <a:off x="906290" y="3800594"/>
                  <a:ext cx="351646" cy="302090"/>
                  <a:chOff x="906290" y="3800594"/>
                  <a:chExt cx="351646" cy="302090"/>
                </a:xfrm>
              </p:grpSpPr>
              <p:grpSp>
                <p:nvGrpSpPr>
                  <p:cNvPr id="5807" name="Google Shape;5807;p57"/>
                  <p:cNvGrpSpPr/>
                  <p:nvPr/>
                </p:nvGrpSpPr>
                <p:grpSpPr>
                  <a:xfrm>
                    <a:off x="1084172" y="3842857"/>
                    <a:ext cx="173764" cy="217131"/>
                    <a:chOff x="1084172" y="3842857"/>
                    <a:chExt cx="173764" cy="217131"/>
                  </a:xfrm>
                </p:grpSpPr>
                <p:grpSp>
                  <p:nvGrpSpPr>
                    <p:cNvPr id="5808" name="Google Shape;5808;p57"/>
                    <p:cNvGrpSpPr/>
                    <p:nvPr/>
                  </p:nvGrpSpPr>
                  <p:grpSpPr>
                    <a:xfrm>
                      <a:off x="1156862" y="3936509"/>
                      <a:ext cx="101073" cy="25622"/>
                      <a:chOff x="1156862" y="3936509"/>
                      <a:chExt cx="101073" cy="25622"/>
                    </a:xfrm>
                  </p:grpSpPr>
                  <p:sp>
                    <p:nvSpPr>
                      <p:cNvPr id="5809" name="Google Shape;5809;p5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1" name="Google Shape;5811;p5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2" name="Google Shape;5812;p5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57"/>
                <p:cNvGrpSpPr/>
                <p:nvPr/>
              </p:nvGrpSpPr>
              <p:grpSpPr>
                <a:xfrm>
                  <a:off x="724986" y="3830189"/>
                  <a:ext cx="189533" cy="25626"/>
                  <a:chOff x="724986" y="3830189"/>
                  <a:chExt cx="189533" cy="25626"/>
                </a:xfrm>
              </p:grpSpPr>
              <p:sp>
                <p:nvSpPr>
                  <p:cNvPr id="5815" name="Google Shape;5815;p5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817" name="Google Shape;5817;p57"/>
          <p:cNvGrpSpPr/>
          <p:nvPr/>
        </p:nvGrpSpPr>
        <p:grpSpPr>
          <a:xfrm>
            <a:off x="2253298" y="2455640"/>
            <a:ext cx="948701" cy="935378"/>
            <a:chOff x="2253298" y="2428317"/>
            <a:chExt cx="948701" cy="935378"/>
          </a:xfrm>
        </p:grpSpPr>
        <p:sp>
          <p:nvSpPr>
            <p:cNvPr id="5818" name="Google Shape;5818;p5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854"/>
        <p:cNvGrpSpPr/>
        <p:nvPr/>
      </p:nvGrpSpPr>
      <p:grpSpPr>
        <a:xfrm>
          <a:off x="0" y="0"/>
          <a:ext cx="0" cy="0"/>
          <a:chOff x="0" y="0"/>
          <a:chExt cx="0" cy="0"/>
        </a:xfrm>
      </p:grpSpPr>
      <p:grpSp>
        <p:nvGrpSpPr>
          <p:cNvPr id="5855" name="Google Shape;5855;p58"/>
          <p:cNvGrpSpPr/>
          <p:nvPr/>
        </p:nvGrpSpPr>
        <p:grpSpPr>
          <a:xfrm>
            <a:off x="3353582" y="1145627"/>
            <a:ext cx="2363393" cy="1017867"/>
            <a:chOff x="3292400" y="1219146"/>
            <a:chExt cx="2615240" cy="1110239"/>
          </a:xfrm>
        </p:grpSpPr>
        <p:sp>
          <p:nvSpPr>
            <p:cNvPr id="5856" name="Google Shape;5856;p5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857" name="Google Shape;5857;p5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58" name="Google Shape;5858;p5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859" name="Google Shape;5859;p5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860" name="Google Shape;5860;p5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861" name="Google Shape;5861;p5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862" name="Google Shape;5862;p5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863" name="Google Shape;5863;p5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864" name="Google Shape;5864;p5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865" name="Google Shape;5865;p5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866" name="Google Shape;5866;p5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867" name="Google Shape;5867;p5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868" name="Google Shape;5868;p5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869" name="Google Shape;5869;p5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870" name="Google Shape;5870;p58"/>
            <p:cNvGrpSpPr/>
            <p:nvPr/>
          </p:nvGrpSpPr>
          <p:grpSpPr>
            <a:xfrm>
              <a:off x="3748438" y="1378608"/>
              <a:ext cx="2159202" cy="903971"/>
              <a:chOff x="1683525" y="2179850"/>
              <a:chExt cx="4519050" cy="2134525"/>
            </a:xfrm>
          </p:grpSpPr>
          <p:sp>
            <p:nvSpPr>
              <p:cNvPr id="5871" name="Google Shape;5871;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72" name="Google Shape;5872;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73" name="Google Shape;5873;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74" name="Google Shape;5874;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75" name="Google Shape;5875;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76" name="Google Shape;5876;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77" name="Google Shape;5877;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78" name="Google Shape;5878;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79" name="Google Shape;5879;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80" name="Google Shape;5880;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81" name="Google Shape;5881;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882" name="Google Shape;5882;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883" name="Google Shape;5883;p58"/>
          <p:cNvGraphicFramePr/>
          <p:nvPr/>
        </p:nvGraphicFramePr>
        <p:xfrm>
          <a:off x="5949675" y="2323100"/>
          <a:ext cx="2491300" cy="868600"/>
        </p:xfrm>
        <a:graphic>
          <a:graphicData uri="http://schemas.openxmlformats.org/drawingml/2006/table">
            <a:tbl>
              <a:tblPr>
                <a:noFill/>
                <a:tableStyleId>{5FCF9953-3188-4679-8A4B-EECA1A045466}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884" name="Google Shape;5884;p58"/>
          <p:cNvGrpSpPr/>
          <p:nvPr/>
        </p:nvGrpSpPr>
        <p:grpSpPr>
          <a:xfrm>
            <a:off x="5926924" y="3381697"/>
            <a:ext cx="2519825" cy="1001454"/>
            <a:chOff x="1906114" y="789980"/>
            <a:chExt cx="1487676" cy="606868"/>
          </a:xfrm>
        </p:grpSpPr>
        <p:cxnSp>
          <p:nvCxnSpPr>
            <p:cNvPr id="5885" name="Google Shape;5885;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86" name="Google Shape;5886;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887" name="Google Shape;5887;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888" name="Google Shape;5888;p5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889" name="Google Shape;5889;p5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890" name="Google Shape;5890;p5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891" name="Google Shape;5891;p5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892" name="Google Shape;5892;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899" name="Google Shape;5899;p5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900" name="Google Shape;5900;p5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901" name="Google Shape;5901;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58"/>
          <p:cNvGrpSpPr/>
          <p:nvPr/>
        </p:nvGrpSpPr>
        <p:grpSpPr>
          <a:xfrm>
            <a:off x="726399" y="1190655"/>
            <a:ext cx="2394370" cy="976502"/>
            <a:chOff x="749309" y="1112739"/>
            <a:chExt cx="2371603" cy="976502"/>
          </a:xfrm>
        </p:grpSpPr>
        <p:sp>
          <p:nvSpPr>
            <p:cNvPr id="5903" name="Google Shape;5903;p5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935" name="Google Shape;5935;p58"/>
          <p:cNvGraphicFramePr/>
          <p:nvPr/>
        </p:nvGraphicFramePr>
        <p:xfrm>
          <a:off x="5949700" y="1188950"/>
          <a:ext cx="2491300" cy="976425"/>
        </p:xfrm>
        <a:graphic>
          <a:graphicData uri="http://schemas.openxmlformats.org/drawingml/2006/table">
            <a:tbl>
              <a:tblPr>
                <a:noFill/>
                <a:tableStyleId>{5FCF9953-3188-4679-8A4B-EECA1A045466}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936" name="Google Shape;5936;p58"/>
          <p:cNvGraphicFramePr/>
          <p:nvPr/>
        </p:nvGraphicFramePr>
        <p:xfrm>
          <a:off x="3356413" y="2323100"/>
          <a:ext cx="2363400" cy="868575"/>
        </p:xfrm>
        <a:graphic>
          <a:graphicData uri="http://schemas.openxmlformats.org/drawingml/2006/table">
            <a:tbl>
              <a:tblPr>
                <a:noFill/>
                <a:tableStyleId>{5FCF9953-3188-4679-8A4B-EECA1A045466}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37" name="Google Shape;5937;p58"/>
          <p:cNvGrpSpPr/>
          <p:nvPr/>
        </p:nvGrpSpPr>
        <p:grpSpPr>
          <a:xfrm>
            <a:off x="4100342" y="2709743"/>
            <a:ext cx="1517436" cy="74460"/>
            <a:chOff x="3980086" y="2804397"/>
            <a:chExt cx="1227600" cy="66900"/>
          </a:xfrm>
        </p:grpSpPr>
        <p:sp>
          <p:nvSpPr>
            <p:cNvPr id="5938" name="Google Shape;5938;p5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0" name="Google Shape;5940;p58"/>
          <p:cNvGrpSpPr/>
          <p:nvPr/>
        </p:nvGrpSpPr>
        <p:grpSpPr>
          <a:xfrm>
            <a:off x="4725406" y="3002330"/>
            <a:ext cx="892956" cy="74460"/>
            <a:chOff x="3980086" y="2804397"/>
            <a:chExt cx="1227600" cy="66900"/>
          </a:xfrm>
        </p:grpSpPr>
        <p:sp>
          <p:nvSpPr>
            <p:cNvPr id="5941" name="Google Shape;5941;p5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58"/>
          <p:cNvGrpSpPr/>
          <p:nvPr/>
        </p:nvGrpSpPr>
        <p:grpSpPr>
          <a:xfrm>
            <a:off x="3358498" y="3361213"/>
            <a:ext cx="2363244" cy="1005943"/>
            <a:chOff x="3358415" y="3361302"/>
            <a:chExt cx="2363244" cy="1024695"/>
          </a:xfrm>
        </p:grpSpPr>
        <p:grpSp>
          <p:nvGrpSpPr>
            <p:cNvPr id="5944" name="Google Shape;5944;p58"/>
            <p:cNvGrpSpPr/>
            <p:nvPr/>
          </p:nvGrpSpPr>
          <p:grpSpPr>
            <a:xfrm>
              <a:off x="3358415" y="3361302"/>
              <a:ext cx="441300" cy="1024695"/>
              <a:chOff x="3358415" y="3361302"/>
              <a:chExt cx="441300" cy="1024695"/>
            </a:xfrm>
          </p:grpSpPr>
          <p:sp>
            <p:nvSpPr>
              <p:cNvPr id="5945" name="Google Shape;5945;p5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58"/>
            <p:cNvGrpSpPr/>
            <p:nvPr/>
          </p:nvGrpSpPr>
          <p:grpSpPr>
            <a:xfrm>
              <a:off x="3838901" y="3361302"/>
              <a:ext cx="441300" cy="1024695"/>
              <a:chOff x="3838901" y="3361302"/>
              <a:chExt cx="441300" cy="1024695"/>
            </a:xfrm>
          </p:grpSpPr>
          <p:sp>
            <p:nvSpPr>
              <p:cNvPr id="5952" name="Google Shape;5952;p5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8" name="Google Shape;5958;p58"/>
            <p:cNvGrpSpPr/>
            <p:nvPr/>
          </p:nvGrpSpPr>
          <p:grpSpPr>
            <a:xfrm>
              <a:off x="4319387" y="3361302"/>
              <a:ext cx="441300" cy="1024695"/>
              <a:chOff x="4319387" y="3361302"/>
              <a:chExt cx="441300" cy="1024695"/>
            </a:xfrm>
          </p:grpSpPr>
          <p:sp>
            <p:nvSpPr>
              <p:cNvPr id="5959" name="Google Shape;5959;p5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5" name="Google Shape;5965;p58"/>
            <p:cNvGrpSpPr/>
            <p:nvPr/>
          </p:nvGrpSpPr>
          <p:grpSpPr>
            <a:xfrm>
              <a:off x="4799873" y="3361302"/>
              <a:ext cx="441300" cy="1024695"/>
              <a:chOff x="4799873" y="3361302"/>
              <a:chExt cx="441300" cy="1024695"/>
            </a:xfrm>
          </p:grpSpPr>
          <p:sp>
            <p:nvSpPr>
              <p:cNvPr id="5966" name="Google Shape;5966;p5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2" name="Google Shape;5972;p58"/>
            <p:cNvGrpSpPr/>
            <p:nvPr/>
          </p:nvGrpSpPr>
          <p:grpSpPr>
            <a:xfrm>
              <a:off x="5280360" y="3361302"/>
              <a:ext cx="441300" cy="1024695"/>
              <a:chOff x="5280360" y="3361302"/>
              <a:chExt cx="441300" cy="1024695"/>
            </a:xfrm>
          </p:grpSpPr>
          <p:sp>
            <p:nvSpPr>
              <p:cNvPr id="5973" name="Google Shape;5973;p5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979" name="Google Shape;5979;p58"/>
          <p:cNvGraphicFramePr/>
          <p:nvPr/>
        </p:nvGraphicFramePr>
        <p:xfrm>
          <a:off x="724925" y="2323100"/>
          <a:ext cx="2403600" cy="881400"/>
        </p:xfrm>
        <a:graphic>
          <a:graphicData uri="http://schemas.openxmlformats.org/drawingml/2006/table">
            <a:tbl>
              <a:tblPr>
                <a:noFill/>
                <a:tableStyleId>{5FCF9953-3188-4679-8A4B-EECA1A045466}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80" name="Google Shape;5980;p58"/>
          <p:cNvGrpSpPr/>
          <p:nvPr/>
        </p:nvGrpSpPr>
        <p:grpSpPr>
          <a:xfrm>
            <a:off x="726450" y="3372825"/>
            <a:ext cx="2403614" cy="1005900"/>
            <a:chOff x="726450" y="3372825"/>
            <a:chExt cx="2403614" cy="1005900"/>
          </a:xfrm>
        </p:grpSpPr>
        <p:grpSp>
          <p:nvGrpSpPr>
            <p:cNvPr id="5981" name="Google Shape;5981;p58"/>
            <p:cNvGrpSpPr/>
            <p:nvPr/>
          </p:nvGrpSpPr>
          <p:grpSpPr>
            <a:xfrm>
              <a:off x="726450" y="3696000"/>
              <a:ext cx="2403614" cy="500898"/>
              <a:chOff x="726450" y="3696000"/>
              <a:chExt cx="2403614" cy="500898"/>
            </a:xfrm>
          </p:grpSpPr>
          <p:sp>
            <p:nvSpPr>
              <p:cNvPr id="5982" name="Google Shape;5982;p5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83" name="Google Shape;5983;p5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84" name="Google Shape;5984;p58"/>
            <p:cNvGrpSpPr/>
            <p:nvPr/>
          </p:nvGrpSpPr>
          <p:grpSpPr>
            <a:xfrm>
              <a:off x="1348050" y="3372825"/>
              <a:ext cx="1720425" cy="1005900"/>
              <a:chOff x="1348050" y="3372825"/>
              <a:chExt cx="1720425" cy="1005900"/>
            </a:xfrm>
          </p:grpSpPr>
          <p:sp>
            <p:nvSpPr>
              <p:cNvPr id="5985" name="Google Shape;5985;p5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86" name="Google Shape;5986;p5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87" name="Google Shape;5987;p5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88" name="Google Shape;5988;p5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989" name="Google Shape;5989;p5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990" name="Google Shape;5990;p58"/>
            <p:cNvGrpSpPr/>
            <p:nvPr/>
          </p:nvGrpSpPr>
          <p:grpSpPr>
            <a:xfrm>
              <a:off x="1455707" y="3731058"/>
              <a:ext cx="1491150" cy="417657"/>
              <a:chOff x="1455707" y="3731058"/>
              <a:chExt cx="1491150" cy="417657"/>
            </a:xfrm>
          </p:grpSpPr>
          <p:grpSp>
            <p:nvGrpSpPr>
              <p:cNvPr id="5991" name="Google Shape;5991;p58"/>
              <p:cNvGrpSpPr/>
              <p:nvPr/>
            </p:nvGrpSpPr>
            <p:grpSpPr>
              <a:xfrm>
                <a:off x="1472938" y="3745828"/>
                <a:ext cx="72126" cy="53788"/>
                <a:chOff x="1472938" y="3745828"/>
                <a:chExt cx="72126" cy="53788"/>
              </a:xfrm>
            </p:grpSpPr>
            <p:sp>
              <p:nvSpPr>
                <p:cNvPr id="5992" name="Google Shape;5992;p5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58"/>
              <p:cNvGrpSpPr/>
              <p:nvPr/>
            </p:nvGrpSpPr>
            <p:grpSpPr>
              <a:xfrm>
                <a:off x="1819181" y="4089633"/>
                <a:ext cx="72126" cy="53788"/>
                <a:chOff x="1819181" y="4089633"/>
                <a:chExt cx="72126" cy="53788"/>
              </a:xfrm>
            </p:grpSpPr>
            <p:sp>
              <p:nvSpPr>
                <p:cNvPr id="5995" name="Google Shape;5995;p5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58"/>
              <p:cNvGrpSpPr/>
              <p:nvPr/>
            </p:nvGrpSpPr>
            <p:grpSpPr>
              <a:xfrm>
                <a:off x="1455707" y="4084171"/>
                <a:ext cx="64321" cy="64544"/>
                <a:chOff x="1455707" y="4084171"/>
                <a:chExt cx="64321" cy="64544"/>
              </a:xfrm>
            </p:grpSpPr>
            <p:sp>
              <p:nvSpPr>
                <p:cNvPr id="5998" name="Google Shape;5998;p5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58"/>
              <p:cNvGrpSpPr/>
              <p:nvPr/>
            </p:nvGrpSpPr>
            <p:grpSpPr>
              <a:xfrm>
                <a:off x="1818610" y="3731058"/>
                <a:ext cx="64321" cy="64544"/>
                <a:chOff x="1818610" y="3731058"/>
                <a:chExt cx="64321" cy="64544"/>
              </a:xfrm>
            </p:grpSpPr>
            <p:sp>
              <p:nvSpPr>
                <p:cNvPr id="6001" name="Google Shape;6001;p5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58"/>
              <p:cNvGrpSpPr/>
              <p:nvPr/>
            </p:nvGrpSpPr>
            <p:grpSpPr>
              <a:xfrm>
                <a:off x="2172491" y="4089633"/>
                <a:ext cx="72126" cy="53788"/>
                <a:chOff x="2172491" y="4089633"/>
                <a:chExt cx="72126" cy="53788"/>
              </a:xfrm>
            </p:grpSpPr>
            <p:sp>
              <p:nvSpPr>
                <p:cNvPr id="6004" name="Google Shape;6004;p5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58"/>
              <p:cNvGrpSpPr/>
              <p:nvPr/>
            </p:nvGrpSpPr>
            <p:grpSpPr>
              <a:xfrm>
                <a:off x="2171920" y="3731058"/>
                <a:ext cx="64321" cy="64544"/>
                <a:chOff x="2171920" y="3731058"/>
                <a:chExt cx="64321" cy="64544"/>
              </a:xfrm>
            </p:grpSpPr>
            <p:sp>
              <p:nvSpPr>
                <p:cNvPr id="6007" name="Google Shape;6007;p5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58"/>
              <p:cNvGrpSpPr/>
              <p:nvPr/>
            </p:nvGrpSpPr>
            <p:grpSpPr>
              <a:xfrm>
                <a:off x="2874730" y="3745828"/>
                <a:ext cx="72126" cy="53788"/>
                <a:chOff x="2874730" y="3745828"/>
                <a:chExt cx="72126" cy="53788"/>
              </a:xfrm>
            </p:grpSpPr>
            <p:sp>
              <p:nvSpPr>
                <p:cNvPr id="6010" name="Google Shape;6010;p5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2" name="Google Shape;6012;p58"/>
              <p:cNvGrpSpPr/>
              <p:nvPr/>
            </p:nvGrpSpPr>
            <p:grpSpPr>
              <a:xfrm>
                <a:off x="2878589" y="4081481"/>
                <a:ext cx="64321" cy="64544"/>
                <a:chOff x="2878589" y="4081481"/>
                <a:chExt cx="64321" cy="64544"/>
              </a:xfrm>
            </p:grpSpPr>
            <p:sp>
              <p:nvSpPr>
                <p:cNvPr id="6013" name="Google Shape;6013;p5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58"/>
              <p:cNvGrpSpPr/>
              <p:nvPr/>
            </p:nvGrpSpPr>
            <p:grpSpPr>
              <a:xfrm>
                <a:off x="2525796" y="4089633"/>
                <a:ext cx="72126" cy="53788"/>
                <a:chOff x="2525796" y="4089633"/>
                <a:chExt cx="72126" cy="53788"/>
              </a:xfrm>
            </p:grpSpPr>
            <p:sp>
              <p:nvSpPr>
                <p:cNvPr id="6016" name="Google Shape;6016;p5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8" name="Google Shape;6018;p58"/>
              <p:cNvGrpSpPr/>
              <p:nvPr/>
            </p:nvGrpSpPr>
            <p:grpSpPr>
              <a:xfrm>
                <a:off x="2525225" y="3731058"/>
                <a:ext cx="64321" cy="64544"/>
                <a:chOff x="2525225" y="3731058"/>
                <a:chExt cx="64321" cy="64544"/>
              </a:xfrm>
            </p:grpSpPr>
            <p:sp>
              <p:nvSpPr>
                <p:cNvPr id="6019" name="Google Shape;6019;p5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024"/>
        <p:cNvGrpSpPr/>
        <p:nvPr/>
      </p:nvGrpSpPr>
      <p:grpSpPr>
        <a:xfrm>
          <a:off x="0" y="0"/>
          <a:ext cx="0" cy="0"/>
          <a:chOff x="0" y="0"/>
          <a:chExt cx="0" cy="0"/>
        </a:xfrm>
      </p:grpSpPr>
      <p:grpSp>
        <p:nvGrpSpPr>
          <p:cNvPr id="6025" name="Google Shape;6025;p59"/>
          <p:cNvGrpSpPr/>
          <p:nvPr/>
        </p:nvGrpSpPr>
        <p:grpSpPr>
          <a:xfrm>
            <a:off x="732428" y="1171356"/>
            <a:ext cx="845921" cy="690752"/>
            <a:chOff x="732428" y="1198513"/>
            <a:chExt cx="845921" cy="690752"/>
          </a:xfrm>
        </p:grpSpPr>
        <p:grpSp>
          <p:nvGrpSpPr>
            <p:cNvPr id="6026" name="Google Shape;6026;p59"/>
            <p:cNvGrpSpPr/>
            <p:nvPr/>
          </p:nvGrpSpPr>
          <p:grpSpPr>
            <a:xfrm>
              <a:off x="823030" y="1198513"/>
              <a:ext cx="755319" cy="690752"/>
              <a:chOff x="823030" y="1198513"/>
              <a:chExt cx="755319" cy="690752"/>
            </a:xfrm>
          </p:grpSpPr>
          <p:sp>
            <p:nvSpPr>
              <p:cNvPr id="6027" name="Google Shape;6027;p5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59"/>
            <p:cNvGrpSpPr/>
            <p:nvPr/>
          </p:nvGrpSpPr>
          <p:grpSpPr>
            <a:xfrm>
              <a:off x="732428" y="1239937"/>
              <a:ext cx="739912" cy="607886"/>
              <a:chOff x="732428" y="1239937"/>
              <a:chExt cx="739912" cy="607886"/>
            </a:xfrm>
          </p:grpSpPr>
          <p:sp>
            <p:nvSpPr>
              <p:cNvPr id="6030" name="Google Shape;6030;p5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59"/>
            <p:cNvGrpSpPr/>
            <p:nvPr/>
          </p:nvGrpSpPr>
          <p:grpSpPr>
            <a:xfrm>
              <a:off x="732428" y="1277018"/>
              <a:ext cx="702832" cy="533758"/>
              <a:chOff x="732428" y="1277018"/>
              <a:chExt cx="702832" cy="533758"/>
            </a:xfrm>
          </p:grpSpPr>
          <p:sp>
            <p:nvSpPr>
              <p:cNvPr id="6033" name="Google Shape;6033;p5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5" name="Google Shape;6035;p59"/>
            <p:cNvGrpSpPr/>
            <p:nvPr/>
          </p:nvGrpSpPr>
          <p:grpSpPr>
            <a:xfrm>
              <a:off x="931170" y="1306653"/>
              <a:ext cx="647179" cy="474455"/>
              <a:chOff x="931170" y="1306653"/>
              <a:chExt cx="647179" cy="474455"/>
            </a:xfrm>
          </p:grpSpPr>
          <p:sp>
            <p:nvSpPr>
              <p:cNvPr id="6036" name="Google Shape;6036;p5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8" name="Google Shape;6038;p5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59"/>
          <p:cNvGrpSpPr/>
          <p:nvPr/>
        </p:nvGrpSpPr>
        <p:grpSpPr>
          <a:xfrm>
            <a:off x="3964037" y="1171363"/>
            <a:ext cx="634656" cy="699982"/>
            <a:chOff x="5985650" y="2860025"/>
            <a:chExt cx="1396075" cy="1539775"/>
          </a:xfrm>
        </p:grpSpPr>
        <p:sp>
          <p:nvSpPr>
            <p:cNvPr id="6040" name="Google Shape;6040;p5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2" name="Google Shape;6072;p59"/>
          <p:cNvGrpSpPr/>
          <p:nvPr/>
        </p:nvGrpSpPr>
        <p:grpSpPr>
          <a:xfrm>
            <a:off x="4719687" y="1171356"/>
            <a:ext cx="725845" cy="699975"/>
            <a:chOff x="4249973" y="1201875"/>
            <a:chExt cx="1958568" cy="1888762"/>
          </a:xfrm>
        </p:grpSpPr>
        <p:sp>
          <p:nvSpPr>
            <p:cNvPr id="6073" name="Google Shape;6073;p5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4" name="Google Shape;6074;p59"/>
            <p:cNvGrpSpPr/>
            <p:nvPr/>
          </p:nvGrpSpPr>
          <p:grpSpPr>
            <a:xfrm>
              <a:off x="5853086" y="1789142"/>
              <a:ext cx="355454" cy="1048099"/>
              <a:chOff x="5576108" y="2016725"/>
              <a:chExt cx="565200" cy="1666560"/>
            </a:xfrm>
          </p:grpSpPr>
          <p:sp>
            <p:nvSpPr>
              <p:cNvPr id="6075" name="Google Shape;6075;p5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76" name="Google Shape;6076;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9"/>
            <p:cNvGrpSpPr/>
            <p:nvPr/>
          </p:nvGrpSpPr>
          <p:grpSpPr>
            <a:xfrm>
              <a:off x="4869455" y="2691676"/>
              <a:ext cx="1013897" cy="398961"/>
              <a:chOff x="4012057" y="3451825"/>
              <a:chExt cx="1612175" cy="634379"/>
            </a:xfrm>
          </p:grpSpPr>
          <p:sp>
            <p:nvSpPr>
              <p:cNvPr id="6078" name="Google Shape;6078;p5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79" name="Google Shape;6079;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59"/>
            <p:cNvGrpSpPr/>
            <p:nvPr/>
          </p:nvGrpSpPr>
          <p:grpSpPr>
            <a:xfrm>
              <a:off x="4276937" y="2155961"/>
              <a:ext cx="651965" cy="891358"/>
              <a:chOff x="3069908" y="2599997"/>
              <a:chExt cx="1036675" cy="1417328"/>
            </a:xfrm>
          </p:grpSpPr>
          <p:sp>
            <p:nvSpPr>
              <p:cNvPr id="6081" name="Google Shape;6081;p5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82" name="Google Shape;6082;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59"/>
            <p:cNvGrpSpPr/>
            <p:nvPr/>
          </p:nvGrpSpPr>
          <p:grpSpPr>
            <a:xfrm>
              <a:off x="5054918" y="1201875"/>
              <a:ext cx="999548" cy="602711"/>
              <a:chOff x="4306958" y="1082925"/>
              <a:chExt cx="1589359" cy="958358"/>
            </a:xfrm>
          </p:grpSpPr>
          <p:sp>
            <p:nvSpPr>
              <p:cNvPr id="6084" name="Google Shape;6084;p5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85" name="Google Shape;6085;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59"/>
            <p:cNvGrpSpPr/>
            <p:nvPr/>
          </p:nvGrpSpPr>
          <p:grpSpPr>
            <a:xfrm>
              <a:off x="4249973" y="1303451"/>
              <a:ext cx="799317" cy="841334"/>
              <a:chOff x="3027033" y="1244439"/>
              <a:chExt cx="1270977" cy="1337786"/>
            </a:xfrm>
          </p:grpSpPr>
          <p:sp>
            <p:nvSpPr>
              <p:cNvPr id="6087" name="Google Shape;6087;p5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088" name="Google Shape;6088;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89" name="Google Shape;6089;p59"/>
          <p:cNvGrpSpPr/>
          <p:nvPr/>
        </p:nvGrpSpPr>
        <p:grpSpPr>
          <a:xfrm>
            <a:off x="4072551" y="2058137"/>
            <a:ext cx="750769" cy="683784"/>
            <a:chOff x="4204684" y="2104422"/>
            <a:chExt cx="699822" cy="637382"/>
          </a:xfrm>
        </p:grpSpPr>
        <p:grpSp>
          <p:nvGrpSpPr>
            <p:cNvPr id="6090" name="Google Shape;6090;p59"/>
            <p:cNvGrpSpPr/>
            <p:nvPr/>
          </p:nvGrpSpPr>
          <p:grpSpPr>
            <a:xfrm>
              <a:off x="4204684" y="2430067"/>
              <a:ext cx="342957" cy="311738"/>
              <a:chOff x="4204684" y="2430067"/>
              <a:chExt cx="342957" cy="311738"/>
            </a:xfrm>
          </p:grpSpPr>
          <p:sp>
            <p:nvSpPr>
              <p:cNvPr id="6091" name="Google Shape;6091;p5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59"/>
            <p:cNvGrpSpPr/>
            <p:nvPr/>
          </p:nvGrpSpPr>
          <p:grpSpPr>
            <a:xfrm>
              <a:off x="4561586" y="2430067"/>
              <a:ext cx="342920" cy="311738"/>
              <a:chOff x="4561586" y="2430067"/>
              <a:chExt cx="342920" cy="311738"/>
            </a:xfrm>
          </p:grpSpPr>
          <p:sp>
            <p:nvSpPr>
              <p:cNvPr id="6094" name="Google Shape;6094;p5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59"/>
            <p:cNvGrpSpPr/>
            <p:nvPr/>
          </p:nvGrpSpPr>
          <p:grpSpPr>
            <a:xfrm>
              <a:off x="4561586" y="2104422"/>
              <a:ext cx="342920" cy="311738"/>
              <a:chOff x="4561586" y="2104422"/>
              <a:chExt cx="342920" cy="311738"/>
            </a:xfrm>
          </p:grpSpPr>
          <p:sp>
            <p:nvSpPr>
              <p:cNvPr id="6097" name="Google Shape;6097;p5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59"/>
            <p:cNvGrpSpPr/>
            <p:nvPr/>
          </p:nvGrpSpPr>
          <p:grpSpPr>
            <a:xfrm>
              <a:off x="4204684" y="2104422"/>
              <a:ext cx="342957" cy="311664"/>
              <a:chOff x="4204684" y="2104422"/>
              <a:chExt cx="342957" cy="311664"/>
            </a:xfrm>
          </p:grpSpPr>
          <p:sp>
            <p:nvSpPr>
              <p:cNvPr id="6100" name="Google Shape;6100;p5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2" name="Google Shape;6102;p59"/>
          <p:cNvGrpSpPr/>
          <p:nvPr/>
        </p:nvGrpSpPr>
        <p:grpSpPr>
          <a:xfrm>
            <a:off x="5536984" y="1171351"/>
            <a:ext cx="660591" cy="688867"/>
            <a:chOff x="5830645" y="1267368"/>
            <a:chExt cx="530340" cy="553040"/>
          </a:xfrm>
        </p:grpSpPr>
        <p:sp>
          <p:nvSpPr>
            <p:cNvPr id="6103" name="Google Shape;6103;p5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4" name="Google Shape;6104;p59"/>
            <p:cNvGrpSpPr/>
            <p:nvPr/>
          </p:nvGrpSpPr>
          <p:grpSpPr>
            <a:xfrm>
              <a:off x="5830645" y="1267368"/>
              <a:ext cx="259743" cy="269909"/>
              <a:chOff x="5830645" y="1267368"/>
              <a:chExt cx="259743" cy="269909"/>
            </a:xfrm>
          </p:grpSpPr>
          <p:sp>
            <p:nvSpPr>
              <p:cNvPr id="6105" name="Google Shape;6105;p5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59"/>
            <p:cNvGrpSpPr/>
            <p:nvPr/>
          </p:nvGrpSpPr>
          <p:grpSpPr>
            <a:xfrm>
              <a:off x="6101293" y="1267368"/>
              <a:ext cx="259692" cy="269909"/>
              <a:chOff x="6101293" y="1267368"/>
              <a:chExt cx="259692" cy="269909"/>
            </a:xfrm>
          </p:grpSpPr>
          <p:sp>
            <p:nvSpPr>
              <p:cNvPr id="6108" name="Google Shape;6108;p5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59"/>
            <p:cNvGrpSpPr/>
            <p:nvPr/>
          </p:nvGrpSpPr>
          <p:grpSpPr>
            <a:xfrm>
              <a:off x="5830645" y="1550500"/>
              <a:ext cx="259692" cy="269909"/>
              <a:chOff x="5830645" y="1550500"/>
              <a:chExt cx="259692" cy="269909"/>
            </a:xfrm>
          </p:grpSpPr>
          <p:sp>
            <p:nvSpPr>
              <p:cNvPr id="6111" name="Google Shape;6111;p5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59"/>
            <p:cNvGrpSpPr/>
            <p:nvPr/>
          </p:nvGrpSpPr>
          <p:grpSpPr>
            <a:xfrm>
              <a:off x="6101293" y="1550500"/>
              <a:ext cx="259692" cy="269909"/>
              <a:chOff x="6101293" y="1550500"/>
              <a:chExt cx="259692" cy="269909"/>
            </a:xfrm>
          </p:grpSpPr>
          <p:sp>
            <p:nvSpPr>
              <p:cNvPr id="6114" name="Google Shape;6114;p5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6" name="Google Shape;6116;p59"/>
          <p:cNvGrpSpPr/>
          <p:nvPr/>
        </p:nvGrpSpPr>
        <p:grpSpPr>
          <a:xfrm>
            <a:off x="739138" y="2061810"/>
            <a:ext cx="697154" cy="679574"/>
            <a:chOff x="2679875" y="2361475"/>
            <a:chExt cx="780425" cy="760575"/>
          </a:xfrm>
        </p:grpSpPr>
        <p:sp>
          <p:nvSpPr>
            <p:cNvPr id="6117" name="Google Shape;6117;p5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3" name="Google Shape;6123;p59"/>
          <p:cNvGrpSpPr/>
          <p:nvPr/>
        </p:nvGrpSpPr>
        <p:grpSpPr>
          <a:xfrm>
            <a:off x="3138297" y="1171402"/>
            <a:ext cx="735829" cy="684547"/>
            <a:chOff x="3351965" y="1148808"/>
            <a:chExt cx="750770" cy="698375"/>
          </a:xfrm>
        </p:grpSpPr>
        <p:grpSp>
          <p:nvGrpSpPr>
            <p:cNvPr id="6124" name="Google Shape;6124;p59"/>
            <p:cNvGrpSpPr/>
            <p:nvPr/>
          </p:nvGrpSpPr>
          <p:grpSpPr>
            <a:xfrm>
              <a:off x="3586796" y="1148808"/>
              <a:ext cx="294857" cy="286830"/>
              <a:chOff x="3750225" y="1774000"/>
              <a:chExt cx="149575" cy="145525"/>
            </a:xfrm>
          </p:grpSpPr>
          <p:sp>
            <p:nvSpPr>
              <p:cNvPr id="6125" name="Google Shape;6125;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59"/>
            <p:cNvGrpSpPr/>
            <p:nvPr/>
          </p:nvGrpSpPr>
          <p:grpSpPr>
            <a:xfrm>
              <a:off x="3779245" y="1375768"/>
              <a:ext cx="323490" cy="286978"/>
              <a:chOff x="3847850" y="1889150"/>
              <a:chExt cx="164100" cy="145600"/>
            </a:xfrm>
          </p:grpSpPr>
          <p:sp>
            <p:nvSpPr>
              <p:cNvPr id="6128" name="Google Shape;6128;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59"/>
            <p:cNvGrpSpPr/>
            <p:nvPr/>
          </p:nvGrpSpPr>
          <p:grpSpPr>
            <a:xfrm>
              <a:off x="3351965" y="1330435"/>
              <a:ext cx="295449" cy="285401"/>
              <a:chOff x="3631100" y="1866150"/>
              <a:chExt cx="149875" cy="144800"/>
            </a:xfrm>
          </p:grpSpPr>
          <p:sp>
            <p:nvSpPr>
              <p:cNvPr id="6131" name="Google Shape;6131;p5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3" name="Google Shape;6133;p59"/>
            <p:cNvGrpSpPr/>
            <p:nvPr/>
          </p:nvGrpSpPr>
          <p:grpSpPr>
            <a:xfrm>
              <a:off x="3548208" y="1560352"/>
              <a:ext cx="294808" cy="286830"/>
              <a:chOff x="3730650" y="1982800"/>
              <a:chExt cx="149550" cy="145525"/>
            </a:xfrm>
          </p:grpSpPr>
          <p:sp>
            <p:nvSpPr>
              <p:cNvPr id="6134" name="Google Shape;6134;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36" name="Google Shape;6136;p59"/>
          <p:cNvGrpSpPr/>
          <p:nvPr/>
        </p:nvGrpSpPr>
        <p:grpSpPr>
          <a:xfrm>
            <a:off x="7639949" y="1171356"/>
            <a:ext cx="804565" cy="677795"/>
            <a:chOff x="7636443" y="1204988"/>
            <a:chExt cx="804565" cy="677795"/>
          </a:xfrm>
        </p:grpSpPr>
        <p:grpSp>
          <p:nvGrpSpPr>
            <p:cNvPr id="6137" name="Google Shape;6137;p59"/>
            <p:cNvGrpSpPr/>
            <p:nvPr/>
          </p:nvGrpSpPr>
          <p:grpSpPr>
            <a:xfrm>
              <a:off x="7636443" y="1509705"/>
              <a:ext cx="804565" cy="373078"/>
              <a:chOff x="7636443" y="1509705"/>
              <a:chExt cx="804565" cy="373078"/>
            </a:xfrm>
          </p:grpSpPr>
          <p:sp>
            <p:nvSpPr>
              <p:cNvPr id="6138" name="Google Shape;6138;p5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59"/>
            <p:cNvGrpSpPr/>
            <p:nvPr/>
          </p:nvGrpSpPr>
          <p:grpSpPr>
            <a:xfrm>
              <a:off x="7636443" y="1408133"/>
              <a:ext cx="804565" cy="373078"/>
              <a:chOff x="7636443" y="1408133"/>
              <a:chExt cx="804565" cy="373078"/>
            </a:xfrm>
          </p:grpSpPr>
          <p:sp>
            <p:nvSpPr>
              <p:cNvPr id="6141" name="Google Shape;6141;p5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59"/>
            <p:cNvGrpSpPr/>
            <p:nvPr/>
          </p:nvGrpSpPr>
          <p:grpSpPr>
            <a:xfrm>
              <a:off x="7636443" y="1306560"/>
              <a:ext cx="804565" cy="373078"/>
              <a:chOff x="7636443" y="1306560"/>
              <a:chExt cx="804565" cy="373078"/>
            </a:xfrm>
          </p:grpSpPr>
          <p:sp>
            <p:nvSpPr>
              <p:cNvPr id="6144" name="Google Shape;6144;p5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59"/>
            <p:cNvGrpSpPr/>
            <p:nvPr/>
          </p:nvGrpSpPr>
          <p:grpSpPr>
            <a:xfrm>
              <a:off x="7636443" y="1204988"/>
              <a:ext cx="804565" cy="373078"/>
              <a:chOff x="7636443" y="1204988"/>
              <a:chExt cx="804565" cy="373078"/>
            </a:xfrm>
          </p:grpSpPr>
          <p:sp>
            <p:nvSpPr>
              <p:cNvPr id="6147" name="Google Shape;6147;p5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49" name="Google Shape;6149;p59"/>
          <p:cNvGrpSpPr/>
          <p:nvPr/>
        </p:nvGrpSpPr>
        <p:grpSpPr>
          <a:xfrm>
            <a:off x="4978796" y="2078771"/>
            <a:ext cx="661339" cy="661188"/>
            <a:chOff x="3990000" y="975400"/>
            <a:chExt cx="3934200" cy="3933300"/>
          </a:xfrm>
        </p:grpSpPr>
        <p:sp>
          <p:nvSpPr>
            <p:cNvPr id="6150" name="Google Shape;6150;p5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59"/>
          <p:cNvGrpSpPr/>
          <p:nvPr/>
        </p:nvGrpSpPr>
        <p:grpSpPr>
          <a:xfrm>
            <a:off x="6622444" y="2057409"/>
            <a:ext cx="868881" cy="684241"/>
            <a:chOff x="6598259" y="2078634"/>
            <a:chExt cx="868881" cy="684241"/>
          </a:xfrm>
        </p:grpSpPr>
        <p:sp>
          <p:nvSpPr>
            <p:cNvPr id="6155" name="Google Shape;6155;p5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1" name="Google Shape;6161;p59"/>
            <p:cNvGrpSpPr/>
            <p:nvPr/>
          </p:nvGrpSpPr>
          <p:grpSpPr>
            <a:xfrm>
              <a:off x="6808175" y="2078634"/>
              <a:ext cx="452229" cy="684241"/>
              <a:chOff x="6808175" y="2078634"/>
              <a:chExt cx="452229" cy="684241"/>
            </a:xfrm>
          </p:grpSpPr>
          <p:sp>
            <p:nvSpPr>
              <p:cNvPr id="6162" name="Google Shape;6162;p5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8" name="Google Shape;6168;p59"/>
              <p:cNvGrpSpPr/>
              <p:nvPr/>
            </p:nvGrpSpPr>
            <p:grpSpPr>
              <a:xfrm>
                <a:off x="6821586" y="2078634"/>
                <a:ext cx="426871" cy="684241"/>
                <a:chOff x="6821586" y="2078634"/>
                <a:chExt cx="426871" cy="684241"/>
              </a:xfrm>
            </p:grpSpPr>
            <p:grpSp>
              <p:nvGrpSpPr>
                <p:cNvPr id="6169" name="Google Shape;6169;p59"/>
                <p:cNvGrpSpPr/>
                <p:nvPr/>
              </p:nvGrpSpPr>
              <p:grpSpPr>
                <a:xfrm>
                  <a:off x="6821586" y="2078634"/>
                  <a:ext cx="426871" cy="684241"/>
                  <a:chOff x="6821586" y="2078634"/>
                  <a:chExt cx="426871" cy="684241"/>
                </a:xfrm>
              </p:grpSpPr>
              <p:sp>
                <p:nvSpPr>
                  <p:cNvPr id="6170" name="Google Shape;6170;p5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9" name="Google Shape;6189;p5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95" name="Google Shape;6195;p59"/>
          <p:cNvGrpSpPr/>
          <p:nvPr/>
        </p:nvGrpSpPr>
        <p:grpSpPr>
          <a:xfrm>
            <a:off x="5795610" y="2063018"/>
            <a:ext cx="671358" cy="671358"/>
            <a:chOff x="6535625" y="760425"/>
            <a:chExt cx="1665900" cy="1665900"/>
          </a:xfrm>
        </p:grpSpPr>
        <p:sp>
          <p:nvSpPr>
            <p:cNvPr id="6196" name="Google Shape;6196;p5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0" name="Google Shape;6200;p59"/>
          <p:cNvGrpSpPr/>
          <p:nvPr/>
        </p:nvGrpSpPr>
        <p:grpSpPr>
          <a:xfrm>
            <a:off x="732427" y="3731418"/>
            <a:ext cx="1340789" cy="640830"/>
            <a:chOff x="238125" y="1151100"/>
            <a:chExt cx="7139450" cy="3412300"/>
          </a:xfrm>
        </p:grpSpPr>
        <p:sp>
          <p:nvSpPr>
            <p:cNvPr id="6201" name="Google Shape;6201;p5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59"/>
          <p:cNvGrpSpPr/>
          <p:nvPr/>
        </p:nvGrpSpPr>
        <p:grpSpPr>
          <a:xfrm>
            <a:off x="5599650" y="2934699"/>
            <a:ext cx="985357" cy="585764"/>
            <a:chOff x="5145061" y="2881789"/>
            <a:chExt cx="1107641" cy="658458"/>
          </a:xfrm>
        </p:grpSpPr>
        <p:grpSp>
          <p:nvGrpSpPr>
            <p:cNvPr id="6214" name="Google Shape;6214;p59"/>
            <p:cNvGrpSpPr/>
            <p:nvPr/>
          </p:nvGrpSpPr>
          <p:grpSpPr>
            <a:xfrm>
              <a:off x="5722989" y="3244587"/>
              <a:ext cx="529713" cy="295659"/>
              <a:chOff x="5722989" y="3244587"/>
              <a:chExt cx="529713" cy="295659"/>
            </a:xfrm>
          </p:grpSpPr>
          <p:sp>
            <p:nvSpPr>
              <p:cNvPr id="6215" name="Google Shape;6215;p5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16" name="Google Shape;6216;p5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17" name="Google Shape;6217;p59"/>
            <p:cNvGrpSpPr/>
            <p:nvPr/>
          </p:nvGrpSpPr>
          <p:grpSpPr>
            <a:xfrm>
              <a:off x="5145061" y="3244587"/>
              <a:ext cx="536807" cy="295659"/>
              <a:chOff x="5145061" y="3244587"/>
              <a:chExt cx="536807" cy="295659"/>
            </a:xfrm>
          </p:grpSpPr>
          <p:sp>
            <p:nvSpPr>
              <p:cNvPr id="6218" name="Google Shape;6218;p5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19" name="Google Shape;6219;p5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20" name="Google Shape;6220;p59"/>
            <p:cNvGrpSpPr/>
            <p:nvPr/>
          </p:nvGrpSpPr>
          <p:grpSpPr>
            <a:xfrm>
              <a:off x="5341327" y="2898245"/>
              <a:ext cx="532309" cy="614891"/>
              <a:chOff x="5341327" y="2898245"/>
              <a:chExt cx="532309" cy="614891"/>
            </a:xfrm>
          </p:grpSpPr>
          <p:sp>
            <p:nvSpPr>
              <p:cNvPr id="6221" name="Google Shape;6221;p5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22" name="Google Shape;6222;p5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23" name="Google Shape;6223;p59"/>
            <p:cNvGrpSpPr/>
            <p:nvPr/>
          </p:nvGrpSpPr>
          <p:grpSpPr>
            <a:xfrm>
              <a:off x="5532290" y="2881789"/>
              <a:ext cx="620516" cy="305456"/>
              <a:chOff x="5532290" y="2881789"/>
              <a:chExt cx="620516" cy="305456"/>
            </a:xfrm>
          </p:grpSpPr>
          <p:sp>
            <p:nvSpPr>
              <p:cNvPr id="6224" name="Google Shape;6224;p5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25" name="Google Shape;6225;p5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226" name="Google Shape;6226;p59"/>
          <p:cNvGrpSpPr/>
          <p:nvPr/>
        </p:nvGrpSpPr>
        <p:grpSpPr>
          <a:xfrm>
            <a:off x="8178573" y="3726757"/>
            <a:ext cx="269068" cy="645491"/>
            <a:chOff x="7026852" y="3311869"/>
            <a:chExt cx="434331" cy="1041954"/>
          </a:xfrm>
        </p:grpSpPr>
        <p:sp>
          <p:nvSpPr>
            <p:cNvPr id="6227" name="Google Shape;6227;p5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59"/>
          <p:cNvGrpSpPr/>
          <p:nvPr/>
        </p:nvGrpSpPr>
        <p:grpSpPr>
          <a:xfrm>
            <a:off x="6195154" y="3765995"/>
            <a:ext cx="293882" cy="293836"/>
            <a:chOff x="4873519" y="3311869"/>
            <a:chExt cx="499374" cy="499296"/>
          </a:xfrm>
        </p:grpSpPr>
        <p:sp>
          <p:nvSpPr>
            <p:cNvPr id="6231" name="Google Shape;6231;p5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3" name="Google Shape;6233;p59"/>
          <p:cNvGrpSpPr/>
          <p:nvPr/>
        </p:nvGrpSpPr>
        <p:grpSpPr>
          <a:xfrm>
            <a:off x="6195154" y="4078366"/>
            <a:ext cx="293882" cy="293882"/>
            <a:chOff x="4873519" y="3875839"/>
            <a:chExt cx="499374" cy="499374"/>
          </a:xfrm>
        </p:grpSpPr>
        <p:sp>
          <p:nvSpPr>
            <p:cNvPr id="6234" name="Google Shape;6234;p5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6" name="Google Shape;6236;p59"/>
          <p:cNvGrpSpPr/>
          <p:nvPr/>
        </p:nvGrpSpPr>
        <p:grpSpPr>
          <a:xfrm>
            <a:off x="2425681" y="2050319"/>
            <a:ext cx="698104" cy="698208"/>
            <a:chOff x="2565073" y="2075876"/>
            <a:chExt cx="672482" cy="672518"/>
          </a:xfrm>
        </p:grpSpPr>
        <p:sp>
          <p:nvSpPr>
            <p:cNvPr id="6237" name="Google Shape;6237;p5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59"/>
          <p:cNvGrpSpPr/>
          <p:nvPr/>
        </p:nvGrpSpPr>
        <p:grpSpPr>
          <a:xfrm>
            <a:off x="5649092" y="3734919"/>
            <a:ext cx="438354" cy="637329"/>
            <a:chOff x="1697726" y="3244179"/>
            <a:chExt cx="788124" cy="1146069"/>
          </a:xfrm>
        </p:grpSpPr>
        <p:sp>
          <p:nvSpPr>
            <p:cNvPr id="6244" name="Google Shape;6244;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6" name="Google Shape;6246;p5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7" name="Google Shape;6247;p59"/>
          <p:cNvGrpSpPr/>
          <p:nvPr/>
        </p:nvGrpSpPr>
        <p:grpSpPr>
          <a:xfrm>
            <a:off x="7650306" y="2063282"/>
            <a:ext cx="799565" cy="670282"/>
            <a:chOff x="7617850" y="2063282"/>
            <a:chExt cx="799565" cy="670282"/>
          </a:xfrm>
        </p:grpSpPr>
        <p:cxnSp>
          <p:nvCxnSpPr>
            <p:cNvPr id="6248" name="Google Shape;6248;p5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49" name="Google Shape;6249;p5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50" name="Google Shape;6250;p5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51" name="Google Shape;6251;p5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252" name="Google Shape;6252;p5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253" name="Google Shape;6253;p5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254" name="Google Shape;6254;p59"/>
            <p:cNvGrpSpPr/>
            <p:nvPr/>
          </p:nvGrpSpPr>
          <p:grpSpPr>
            <a:xfrm>
              <a:off x="7734309" y="2063282"/>
              <a:ext cx="570957" cy="620095"/>
              <a:chOff x="7734309" y="2063282"/>
              <a:chExt cx="570957" cy="620095"/>
            </a:xfrm>
          </p:grpSpPr>
          <p:grpSp>
            <p:nvGrpSpPr>
              <p:cNvPr id="6255" name="Google Shape;6255;p59"/>
              <p:cNvGrpSpPr/>
              <p:nvPr/>
            </p:nvGrpSpPr>
            <p:grpSpPr>
              <a:xfrm>
                <a:off x="8031573" y="2063282"/>
                <a:ext cx="273693" cy="620095"/>
                <a:chOff x="8031573" y="2063282"/>
                <a:chExt cx="273693" cy="620095"/>
              </a:xfrm>
            </p:grpSpPr>
            <p:sp>
              <p:nvSpPr>
                <p:cNvPr id="6256" name="Google Shape;6256;p5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59"/>
              <p:cNvGrpSpPr/>
              <p:nvPr/>
            </p:nvGrpSpPr>
            <p:grpSpPr>
              <a:xfrm flipH="1">
                <a:off x="7734309" y="2063282"/>
                <a:ext cx="273693" cy="620095"/>
                <a:chOff x="8031573" y="2063282"/>
                <a:chExt cx="273693" cy="620095"/>
              </a:xfrm>
            </p:grpSpPr>
            <p:sp>
              <p:nvSpPr>
                <p:cNvPr id="6261" name="Google Shape;6261;p5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265" name="Google Shape;6265;p59"/>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9"/>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7" name="Google Shape;6267;p59"/>
          <p:cNvGrpSpPr/>
          <p:nvPr/>
        </p:nvGrpSpPr>
        <p:grpSpPr>
          <a:xfrm>
            <a:off x="7836913" y="2916765"/>
            <a:ext cx="602567" cy="601884"/>
            <a:chOff x="1186975" y="238125"/>
            <a:chExt cx="5244275" cy="5238325"/>
          </a:xfrm>
        </p:grpSpPr>
        <p:sp>
          <p:nvSpPr>
            <p:cNvPr id="6268" name="Google Shape;6268;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59"/>
          <p:cNvGrpSpPr/>
          <p:nvPr/>
        </p:nvGrpSpPr>
        <p:grpSpPr>
          <a:xfrm>
            <a:off x="3279650" y="2056249"/>
            <a:ext cx="651848" cy="687338"/>
            <a:chOff x="3400515" y="2056248"/>
            <a:chExt cx="698134" cy="735987"/>
          </a:xfrm>
        </p:grpSpPr>
        <p:grpSp>
          <p:nvGrpSpPr>
            <p:cNvPr id="6273" name="Google Shape;6273;p59"/>
            <p:cNvGrpSpPr/>
            <p:nvPr/>
          </p:nvGrpSpPr>
          <p:grpSpPr>
            <a:xfrm>
              <a:off x="3400515" y="2283913"/>
              <a:ext cx="312919" cy="219900"/>
              <a:chOff x="3400515" y="2283913"/>
              <a:chExt cx="312919" cy="219900"/>
            </a:xfrm>
          </p:grpSpPr>
          <p:sp>
            <p:nvSpPr>
              <p:cNvPr id="6274" name="Google Shape;6274;p5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75" name="Google Shape;6275;p5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276" name="Google Shape;6276;p59"/>
            <p:cNvGrpSpPr/>
            <p:nvPr/>
          </p:nvGrpSpPr>
          <p:grpSpPr>
            <a:xfrm>
              <a:off x="3547823" y="2461089"/>
              <a:ext cx="219900" cy="331146"/>
              <a:chOff x="3547823" y="2461089"/>
              <a:chExt cx="219900" cy="331146"/>
            </a:xfrm>
          </p:grpSpPr>
          <p:sp>
            <p:nvSpPr>
              <p:cNvPr id="6277" name="Google Shape;6277;p5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78" name="Google Shape;6278;p5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279" name="Google Shape;6279;p59"/>
            <p:cNvGrpSpPr/>
            <p:nvPr/>
          </p:nvGrpSpPr>
          <p:grpSpPr>
            <a:xfrm>
              <a:off x="3734138" y="2461089"/>
              <a:ext cx="219900" cy="331146"/>
              <a:chOff x="3734138" y="2461089"/>
              <a:chExt cx="219900" cy="331146"/>
            </a:xfrm>
          </p:grpSpPr>
          <p:sp>
            <p:nvSpPr>
              <p:cNvPr id="6280" name="Google Shape;6280;p5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81" name="Google Shape;6281;p5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282" name="Google Shape;6282;p59"/>
            <p:cNvGrpSpPr/>
            <p:nvPr/>
          </p:nvGrpSpPr>
          <p:grpSpPr>
            <a:xfrm>
              <a:off x="3787560" y="2281742"/>
              <a:ext cx="311089" cy="219900"/>
              <a:chOff x="3787560" y="2281742"/>
              <a:chExt cx="311089" cy="219900"/>
            </a:xfrm>
          </p:grpSpPr>
          <p:sp>
            <p:nvSpPr>
              <p:cNvPr id="6283" name="Google Shape;6283;p5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284" name="Google Shape;6284;p5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285" name="Google Shape;6285;p59"/>
            <p:cNvGrpSpPr/>
            <p:nvPr/>
          </p:nvGrpSpPr>
          <p:grpSpPr>
            <a:xfrm>
              <a:off x="3637290" y="2056248"/>
              <a:ext cx="219900" cy="330736"/>
              <a:chOff x="3637290" y="2056248"/>
              <a:chExt cx="219900" cy="330736"/>
            </a:xfrm>
          </p:grpSpPr>
          <p:sp>
            <p:nvSpPr>
              <p:cNvPr id="6286" name="Google Shape;6286;p5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287" name="Google Shape;6287;p5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288" name="Google Shape;6288;p59"/>
          <p:cNvGrpSpPr/>
          <p:nvPr/>
        </p:nvGrpSpPr>
        <p:grpSpPr>
          <a:xfrm>
            <a:off x="2571356" y="2926255"/>
            <a:ext cx="1268144" cy="592394"/>
            <a:chOff x="238125" y="1188750"/>
            <a:chExt cx="7140450" cy="3335550"/>
          </a:xfrm>
        </p:grpSpPr>
        <p:sp>
          <p:nvSpPr>
            <p:cNvPr id="6289" name="Google Shape;6289;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59"/>
          <p:cNvGrpSpPr/>
          <p:nvPr/>
        </p:nvGrpSpPr>
        <p:grpSpPr>
          <a:xfrm>
            <a:off x="6679257" y="2928410"/>
            <a:ext cx="1053944" cy="590147"/>
            <a:chOff x="238125" y="1335475"/>
            <a:chExt cx="5418735" cy="3034175"/>
          </a:xfrm>
        </p:grpSpPr>
        <p:sp>
          <p:nvSpPr>
            <p:cNvPr id="6295" name="Google Shape;6295;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8" name="Google Shape;6298;p59"/>
          <p:cNvGrpSpPr/>
          <p:nvPr/>
        </p:nvGrpSpPr>
        <p:grpSpPr>
          <a:xfrm>
            <a:off x="4110066" y="3733309"/>
            <a:ext cx="1268207" cy="638939"/>
            <a:chOff x="3967651" y="3645904"/>
            <a:chExt cx="1479304" cy="745292"/>
          </a:xfrm>
        </p:grpSpPr>
        <p:grpSp>
          <p:nvGrpSpPr>
            <p:cNvPr id="6299" name="Google Shape;6299;p59"/>
            <p:cNvGrpSpPr/>
            <p:nvPr/>
          </p:nvGrpSpPr>
          <p:grpSpPr>
            <a:xfrm>
              <a:off x="3967651" y="4009026"/>
              <a:ext cx="1479304" cy="382170"/>
              <a:chOff x="3967651" y="4009026"/>
              <a:chExt cx="1479304" cy="382170"/>
            </a:xfrm>
          </p:grpSpPr>
          <p:grpSp>
            <p:nvGrpSpPr>
              <p:cNvPr id="6300" name="Google Shape;6300;p59"/>
              <p:cNvGrpSpPr/>
              <p:nvPr/>
            </p:nvGrpSpPr>
            <p:grpSpPr>
              <a:xfrm>
                <a:off x="4892216" y="4195630"/>
                <a:ext cx="554739" cy="195566"/>
                <a:chOff x="3604375" y="4892160"/>
                <a:chExt cx="1651500" cy="582215"/>
              </a:xfrm>
            </p:grpSpPr>
            <p:sp>
              <p:nvSpPr>
                <p:cNvPr id="6301" name="Google Shape;6301;p5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3" name="Google Shape;6303;p59"/>
              <p:cNvGrpSpPr/>
              <p:nvPr/>
            </p:nvGrpSpPr>
            <p:grpSpPr>
              <a:xfrm>
                <a:off x="3967651" y="4146303"/>
                <a:ext cx="579402" cy="244893"/>
                <a:chOff x="851875" y="4745310"/>
                <a:chExt cx="1724925" cy="729065"/>
              </a:xfrm>
            </p:grpSpPr>
            <p:sp>
              <p:nvSpPr>
                <p:cNvPr id="6304" name="Google Shape;6304;p5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6" name="Google Shape;6306;p59"/>
              <p:cNvGrpSpPr/>
              <p:nvPr/>
            </p:nvGrpSpPr>
            <p:grpSpPr>
              <a:xfrm>
                <a:off x="4460753" y="4009026"/>
                <a:ext cx="493110" cy="382170"/>
                <a:chOff x="2319875" y="4336625"/>
                <a:chExt cx="1468025" cy="1137750"/>
              </a:xfrm>
            </p:grpSpPr>
            <p:sp>
              <p:nvSpPr>
                <p:cNvPr id="6307" name="Google Shape;6307;p5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09" name="Google Shape;6309;p59"/>
            <p:cNvGrpSpPr/>
            <p:nvPr/>
          </p:nvGrpSpPr>
          <p:grpSpPr>
            <a:xfrm>
              <a:off x="4479443" y="3645904"/>
              <a:ext cx="455965" cy="388789"/>
              <a:chOff x="2957425" y="238100"/>
              <a:chExt cx="1910200" cy="1628775"/>
            </a:xfrm>
          </p:grpSpPr>
          <p:sp>
            <p:nvSpPr>
              <p:cNvPr id="6310" name="Google Shape;6310;p5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20" name="Google Shape;6320;p59"/>
          <p:cNvGrpSpPr/>
          <p:nvPr/>
        </p:nvGrpSpPr>
        <p:grpSpPr>
          <a:xfrm>
            <a:off x="2496179" y="3734510"/>
            <a:ext cx="1243128" cy="637739"/>
            <a:chOff x="2496310" y="3693351"/>
            <a:chExt cx="1342906" cy="688926"/>
          </a:xfrm>
        </p:grpSpPr>
        <p:grpSp>
          <p:nvGrpSpPr>
            <p:cNvPr id="6321" name="Google Shape;6321;p59"/>
            <p:cNvGrpSpPr/>
            <p:nvPr/>
          </p:nvGrpSpPr>
          <p:grpSpPr>
            <a:xfrm>
              <a:off x="2496310" y="3693351"/>
              <a:ext cx="1342906" cy="688875"/>
              <a:chOff x="2496310" y="3693351"/>
              <a:chExt cx="1342906" cy="688875"/>
            </a:xfrm>
          </p:grpSpPr>
          <p:sp>
            <p:nvSpPr>
              <p:cNvPr id="6322" name="Google Shape;6322;p5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28" name="Google Shape;6328;p59"/>
              <p:cNvCxnSpPr>
                <a:stCxn id="6326"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329" name="Google Shape;6329;p59"/>
              <p:cNvCxnSpPr>
                <a:stCxn id="6323"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330" name="Google Shape;6330;p59"/>
              <p:cNvCxnSpPr>
                <a:stCxn id="6324"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31" name="Google Shape;6331;p59"/>
              <p:cNvCxnSpPr>
                <a:stCxn id="6327"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32" name="Google Shape;6332;p59"/>
              <p:cNvCxnSpPr>
                <a:stCxn id="6325"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333" name="Google Shape;6333;p59"/>
            <p:cNvGrpSpPr/>
            <p:nvPr/>
          </p:nvGrpSpPr>
          <p:grpSpPr>
            <a:xfrm>
              <a:off x="2675275" y="3930557"/>
              <a:ext cx="1003306" cy="451719"/>
              <a:chOff x="2675275" y="4174282"/>
              <a:chExt cx="1003306" cy="451719"/>
            </a:xfrm>
          </p:grpSpPr>
          <p:sp>
            <p:nvSpPr>
              <p:cNvPr id="6334" name="Google Shape;6334;p5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37" name="Google Shape;6337;p59"/>
          <p:cNvGrpSpPr/>
          <p:nvPr/>
        </p:nvGrpSpPr>
        <p:grpSpPr>
          <a:xfrm>
            <a:off x="1669850" y="1171356"/>
            <a:ext cx="574511" cy="874709"/>
            <a:chOff x="1715404" y="1112080"/>
            <a:chExt cx="642270" cy="977984"/>
          </a:xfrm>
        </p:grpSpPr>
        <p:grpSp>
          <p:nvGrpSpPr>
            <p:cNvPr id="6338" name="Google Shape;6338;p59"/>
            <p:cNvGrpSpPr/>
            <p:nvPr/>
          </p:nvGrpSpPr>
          <p:grpSpPr>
            <a:xfrm>
              <a:off x="1715404" y="1112080"/>
              <a:ext cx="642270" cy="977984"/>
              <a:chOff x="1715404" y="1112080"/>
              <a:chExt cx="642270" cy="977984"/>
            </a:xfrm>
          </p:grpSpPr>
          <p:sp>
            <p:nvSpPr>
              <p:cNvPr id="6339" name="Google Shape;6339;p5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1" name="Google Shape;6341;p59"/>
            <p:cNvGrpSpPr/>
            <p:nvPr/>
          </p:nvGrpSpPr>
          <p:grpSpPr>
            <a:xfrm>
              <a:off x="1768927" y="1165603"/>
              <a:ext cx="535225" cy="851367"/>
              <a:chOff x="1768927" y="1165603"/>
              <a:chExt cx="535225" cy="851367"/>
            </a:xfrm>
          </p:grpSpPr>
          <p:sp>
            <p:nvSpPr>
              <p:cNvPr id="6342" name="Google Shape;6342;p5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59"/>
            <p:cNvGrpSpPr/>
            <p:nvPr/>
          </p:nvGrpSpPr>
          <p:grpSpPr>
            <a:xfrm>
              <a:off x="1822449" y="1219125"/>
              <a:ext cx="428180" cy="718859"/>
              <a:chOff x="1822449" y="1219125"/>
              <a:chExt cx="428180" cy="718859"/>
            </a:xfrm>
          </p:grpSpPr>
          <p:sp>
            <p:nvSpPr>
              <p:cNvPr id="6345" name="Google Shape;6345;p5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7" name="Google Shape;6347;p59"/>
            <p:cNvGrpSpPr/>
            <p:nvPr/>
          </p:nvGrpSpPr>
          <p:grpSpPr>
            <a:xfrm>
              <a:off x="1875972" y="1272648"/>
              <a:ext cx="321135" cy="586939"/>
              <a:chOff x="1875972" y="1272648"/>
              <a:chExt cx="321135" cy="586939"/>
            </a:xfrm>
          </p:grpSpPr>
          <p:sp>
            <p:nvSpPr>
              <p:cNvPr id="6348" name="Google Shape;6348;p5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0" name="Google Shape;6350;p59"/>
          <p:cNvGrpSpPr/>
          <p:nvPr/>
        </p:nvGrpSpPr>
        <p:grpSpPr>
          <a:xfrm>
            <a:off x="7777011" y="3728078"/>
            <a:ext cx="293855" cy="644170"/>
            <a:chOff x="241025" y="3151575"/>
            <a:chExt cx="293855" cy="644170"/>
          </a:xfrm>
        </p:grpSpPr>
        <p:sp>
          <p:nvSpPr>
            <p:cNvPr id="6351" name="Google Shape;6351;p5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59"/>
          <p:cNvGrpSpPr/>
          <p:nvPr/>
        </p:nvGrpSpPr>
        <p:grpSpPr>
          <a:xfrm>
            <a:off x="724994" y="2928078"/>
            <a:ext cx="1779649" cy="591620"/>
            <a:chOff x="246070" y="1983375"/>
            <a:chExt cx="1855347" cy="616849"/>
          </a:xfrm>
        </p:grpSpPr>
        <p:sp>
          <p:nvSpPr>
            <p:cNvPr id="6354" name="Google Shape;6354;p5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59"/>
          <p:cNvGrpSpPr/>
          <p:nvPr/>
        </p:nvGrpSpPr>
        <p:grpSpPr>
          <a:xfrm>
            <a:off x="2335861" y="1171356"/>
            <a:ext cx="711055" cy="745993"/>
            <a:chOff x="2496269" y="1171698"/>
            <a:chExt cx="761953" cy="799392"/>
          </a:xfrm>
        </p:grpSpPr>
        <p:grpSp>
          <p:nvGrpSpPr>
            <p:cNvPr id="6364" name="Google Shape;6364;p59"/>
            <p:cNvGrpSpPr/>
            <p:nvPr/>
          </p:nvGrpSpPr>
          <p:grpSpPr>
            <a:xfrm>
              <a:off x="2496269" y="1171698"/>
              <a:ext cx="761953" cy="723022"/>
              <a:chOff x="2496269" y="1171698"/>
              <a:chExt cx="761953" cy="723022"/>
            </a:xfrm>
          </p:grpSpPr>
          <p:sp>
            <p:nvSpPr>
              <p:cNvPr id="6365" name="Google Shape;6365;p5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7" name="Google Shape;6367;p59"/>
              <p:cNvGrpSpPr/>
              <p:nvPr/>
            </p:nvGrpSpPr>
            <p:grpSpPr>
              <a:xfrm>
                <a:off x="2496269" y="1171698"/>
                <a:ext cx="761953" cy="723022"/>
                <a:chOff x="2496269" y="1120652"/>
                <a:chExt cx="761953" cy="723022"/>
              </a:xfrm>
            </p:grpSpPr>
            <p:grpSp>
              <p:nvGrpSpPr>
                <p:cNvPr id="6368" name="Google Shape;6368;p59"/>
                <p:cNvGrpSpPr/>
                <p:nvPr/>
              </p:nvGrpSpPr>
              <p:grpSpPr>
                <a:xfrm>
                  <a:off x="2496269" y="1120652"/>
                  <a:ext cx="761953" cy="723022"/>
                  <a:chOff x="2496269" y="1120652"/>
                  <a:chExt cx="761953" cy="723022"/>
                </a:xfrm>
              </p:grpSpPr>
              <p:grpSp>
                <p:nvGrpSpPr>
                  <p:cNvPr id="6369" name="Google Shape;6369;p59"/>
                  <p:cNvGrpSpPr/>
                  <p:nvPr/>
                </p:nvGrpSpPr>
                <p:grpSpPr>
                  <a:xfrm>
                    <a:off x="2496269" y="1304589"/>
                    <a:ext cx="407089" cy="305057"/>
                    <a:chOff x="2496269" y="1304589"/>
                    <a:chExt cx="407089" cy="305057"/>
                  </a:xfrm>
                </p:grpSpPr>
                <p:sp>
                  <p:nvSpPr>
                    <p:cNvPr id="6370" name="Google Shape;6370;p5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2" name="Google Shape;6372;p59"/>
                  <p:cNvGrpSpPr/>
                  <p:nvPr/>
                </p:nvGrpSpPr>
                <p:grpSpPr>
                  <a:xfrm>
                    <a:off x="2586468" y="1493376"/>
                    <a:ext cx="358850" cy="349656"/>
                    <a:chOff x="2586468" y="1493376"/>
                    <a:chExt cx="358850" cy="349656"/>
                  </a:xfrm>
                </p:grpSpPr>
                <p:sp>
                  <p:nvSpPr>
                    <p:cNvPr id="6373" name="Google Shape;6373;p5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59"/>
                  <p:cNvGrpSpPr/>
                  <p:nvPr/>
                </p:nvGrpSpPr>
                <p:grpSpPr>
                  <a:xfrm>
                    <a:off x="2807939" y="1494024"/>
                    <a:ext cx="358857" cy="349650"/>
                    <a:chOff x="2807939" y="1494024"/>
                    <a:chExt cx="358857" cy="349650"/>
                  </a:xfrm>
                </p:grpSpPr>
                <p:sp>
                  <p:nvSpPr>
                    <p:cNvPr id="6376" name="Google Shape;6376;p5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59"/>
                  <p:cNvGrpSpPr/>
                  <p:nvPr/>
                </p:nvGrpSpPr>
                <p:grpSpPr>
                  <a:xfrm>
                    <a:off x="2851133" y="1305635"/>
                    <a:ext cx="407089" cy="305057"/>
                    <a:chOff x="2851133" y="1305635"/>
                    <a:chExt cx="407089" cy="305057"/>
                  </a:xfrm>
                </p:grpSpPr>
                <p:sp>
                  <p:nvSpPr>
                    <p:cNvPr id="6379" name="Google Shape;6379;p5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59"/>
                  <p:cNvGrpSpPr/>
                  <p:nvPr/>
                </p:nvGrpSpPr>
                <p:grpSpPr>
                  <a:xfrm>
                    <a:off x="2727495" y="1120652"/>
                    <a:ext cx="300271" cy="396358"/>
                    <a:chOff x="2727495" y="1120652"/>
                    <a:chExt cx="300271" cy="396358"/>
                  </a:xfrm>
                </p:grpSpPr>
                <p:sp>
                  <p:nvSpPr>
                    <p:cNvPr id="6382" name="Google Shape;6382;p5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4" name="Google Shape;6384;p59"/>
                <p:cNvGrpSpPr/>
                <p:nvPr/>
              </p:nvGrpSpPr>
              <p:grpSpPr>
                <a:xfrm>
                  <a:off x="2722305" y="1350460"/>
                  <a:ext cx="308357" cy="308344"/>
                  <a:chOff x="2722305" y="1350460"/>
                  <a:chExt cx="308357" cy="308344"/>
                </a:xfrm>
              </p:grpSpPr>
              <p:sp>
                <p:nvSpPr>
                  <p:cNvPr id="6385" name="Google Shape;6385;p5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6" name="Google Shape;6386;p59"/>
                  <p:cNvGrpSpPr/>
                  <p:nvPr/>
                </p:nvGrpSpPr>
                <p:grpSpPr>
                  <a:xfrm>
                    <a:off x="2725064" y="1364529"/>
                    <a:ext cx="297954" cy="280182"/>
                    <a:chOff x="2725064" y="1364529"/>
                    <a:chExt cx="297954" cy="280182"/>
                  </a:xfrm>
                </p:grpSpPr>
                <p:sp>
                  <p:nvSpPr>
                    <p:cNvPr id="6387" name="Google Shape;6387;p5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392" name="Google Shape;6392;p5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59"/>
          <p:cNvGrpSpPr/>
          <p:nvPr/>
        </p:nvGrpSpPr>
        <p:grpSpPr>
          <a:xfrm>
            <a:off x="3924561" y="2927462"/>
            <a:ext cx="1569144" cy="591015"/>
            <a:chOff x="3820100" y="3023049"/>
            <a:chExt cx="1303926" cy="491162"/>
          </a:xfrm>
        </p:grpSpPr>
        <p:grpSp>
          <p:nvGrpSpPr>
            <p:cNvPr id="6398" name="Google Shape;6398;p59"/>
            <p:cNvGrpSpPr/>
            <p:nvPr/>
          </p:nvGrpSpPr>
          <p:grpSpPr>
            <a:xfrm>
              <a:off x="3820100" y="3023072"/>
              <a:ext cx="1303926" cy="491139"/>
              <a:chOff x="3820100" y="3023072"/>
              <a:chExt cx="1303926" cy="491139"/>
            </a:xfrm>
          </p:grpSpPr>
          <p:sp>
            <p:nvSpPr>
              <p:cNvPr id="6399" name="Google Shape;6399;p5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59"/>
            <p:cNvGrpSpPr/>
            <p:nvPr/>
          </p:nvGrpSpPr>
          <p:grpSpPr>
            <a:xfrm>
              <a:off x="4132439" y="3023645"/>
              <a:ext cx="393633" cy="177096"/>
              <a:chOff x="4132439" y="3023645"/>
              <a:chExt cx="393633" cy="177096"/>
            </a:xfrm>
          </p:grpSpPr>
          <p:sp>
            <p:nvSpPr>
              <p:cNvPr id="6402" name="Google Shape;6402;p5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59"/>
            <p:cNvGrpSpPr/>
            <p:nvPr/>
          </p:nvGrpSpPr>
          <p:grpSpPr>
            <a:xfrm>
              <a:off x="3921811" y="3023049"/>
              <a:ext cx="1002397" cy="388943"/>
              <a:chOff x="3921811" y="3023049"/>
              <a:chExt cx="1002397" cy="388943"/>
            </a:xfrm>
          </p:grpSpPr>
          <p:sp>
            <p:nvSpPr>
              <p:cNvPr id="6405" name="Google Shape;6405;p5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59"/>
            <p:cNvGrpSpPr/>
            <p:nvPr/>
          </p:nvGrpSpPr>
          <p:grpSpPr>
            <a:xfrm>
              <a:off x="4023645" y="3023049"/>
              <a:ext cx="683032" cy="286722"/>
              <a:chOff x="4023645" y="3023049"/>
              <a:chExt cx="683032" cy="286722"/>
            </a:xfrm>
          </p:grpSpPr>
          <p:sp>
            <p:nvSpPr>
              <p:cNvPr id="6408" name="Google Shape;6408;p5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10" name="Google Shape;6410;p59"/>
          <p:cNvGrpSpPr/>
          <p:nvPr/>
        </p:nvGrpSpPr>
        <p:grpSpPr>
          <a:xfrm>
            <a:off x="1556683" y="2054307"/>
            <a:ext cx="713522" cy="688025"/>
            <a:chOff x="1706078" y="2092648"/>
            <a:chExt cx="660913" cy="637296"/>
          </a:xfrm>
        </p:grpSpPr>
        <p:sp>
          <p:nvSpPr>
            <p:cNvPr id="6411" name="Google Shape;6411;p5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59"/>
            <p:cNvGrpSpPr/>
            <p:nvPr/>
          </p:nvGrpSpPr>
          <p:grpSpPr>
            <a:xfrm>
              <a:off x="1706078" y="2092648"/>
              <a:ext cx="660913" cy="575241"/>
              <a:chOff x="1706078" y="2092648"/>
              <a:chExt cx="660913" cy="575241"/>
            </a:xfrm>
          </p:grpSpPr>
          <p:sp>
            <p:nvSpPr>
              <p:cNvPr id="6413" name="Google Shape;6413;p5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16" name="Google Shape;6416;p59"/>
          <p:cNvGrpSpPr/>
          <p:nvPr/>
        </p:nvGrpSpPr>
        <p:grpSpPr>
          <a:xfrm>
            <a:off x="6318542" y="1171856"/>
            <a:ext cx="1317459" cy="684168"/>
            <a:chOff x="238125" y="999450"/>
            <a:chExt cx="7140700" cy="3708225"/>
          </a:xfrm>
        </p:grpSpPr>
        <p:sp>
          <p:nvSpPr>
            <p:cNvPr id="6417" name="Google Shape;6417;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429"/>
        <p:cNvGrpSpPr/>
        <p:nvPr/>
      </p:nvGrpSpPr>
      <p:grpSpPr>
        <a:xfrm>
          <a:off x="0" y="0"/>
          <a:ext cx="0" cy="0"/>
          <a:chOff x="0" y="0"/>
          <a:chExt cx="0" cy="0"/>
        </a:xfrm>
      </p:grpSpPr>
      <p:grpSp>
        <p:nvGrpSpPr>
          <p:cNvPr id="6430" name="Google Shape;6430;p60"/>
          <p:cNvGrpSpPr/>
          <p:nvPr/>
        </p:nvGrpSpPr>
        <p:grpSpPr>
          <a:xfrm>
            <a:off x="729238" y="1179665"/>
            <a:ext cx="1636117" cy="1526144"/>
            <a:chOff x="729238" y="1179665"/>
            <a:chExt cx="1636117" cy="1526144"/>
          </a:xfrm>
        </p:grpSpPr>
        <p:grpSp>
          <p:nvGrpSpPr>
            <p:cNvPr id="6431" name="Google Shape;6431;p60"/>
            <p:cNvGrpSpPr/>
            <p:nvPr/>
          </p:nvGrpSpPr>
          <p:grpSpPr>
            <a:xfrm>
              <a:off x="729238" y="1179665"/>
              <a:ext cx="80700" cy="1526144"/>
              <a:chOff x="729238" y="1179665"/>
              <a:chExt cx="80700" cy="1526144"/>
            </a:xfrm>
          </p:grpSpPr>
          <p:sp>
            <p:nvSpPr>
              <p:cNvPr id="6432" name="Google Shape;6432;p6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0"/>
            <p:cNvGrpSpPr/>
            <p:nvPr/>
          </p:nvGrpSpPr>
          <p:grpSpPr>
            <a:xfrm>
              <a:off x="903098" y="1179665"/>
              <a:ext cx="80700" cy="1526144"/>
              <a:chOff x="903098" y="1179665"/>
              <a:chExt cx="80700" cy="1526144"/>
            </a:xfrm>
          </p:grpSpPr>
          <p:sp>
            <p:nvSpPr>
              <p:cNvPr id="6443" name="Google Shape;6443;p6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3" name="Google Shape;6453;p60"/>
            <p:cNvGrpSpPr/>
            <p:nvPr/>
          </p:nvGrpSpPr>
          <p:grpSpPr>
            <a:xfrm>
              <a:off x="1076958" y="1179665"/>
              <a:ext cx="80700" cy="1526144"/>
              <a:chOff x="1076958" y="1179665"/>
              <a:chExt cx="80700" cy="1526144"/>
            </a:xfrm>
          </p:grpSpPr>
          <p:sp>
            <p:nvSpPr>
              <p:cNvPr id="6454" name="Google Shape;6454;p6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60"/>
            <p:cNvGrpSpPr/>
            <p:nvPr/>
          </p:nvGrpSpPr>
          <p:grpSpPr>
            <a:xfrm>
              <a:off x="1247707" y="1179665"/>
              <a:ext cx="80700" cy="1526144"/>
              <a:chOff x="1247707" y="1179665"/>
              <a:chExt cx="80700" cy="1526144"/>
            </a:xfrm>
          </p:grpSpPr>
          <p:sp>
            <p:nvSpPr>
              <p:cNvPr id="6465" name="Google Shape;6465;p6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60"/>
            <p:cNvGrpSpPr/>
            <p:nvPr/>
          </p:nvGrpSpPr>
          <p:grpSpPr>
            <a:xfrm>
              <a:off x="1421567" y="1179665"/>
              <a:ext cx="80700" cy="1526144"/>
              <a:chOff x="1421567" y="1179665"/>
              <a:chExt cx="80700" cy="1526144"/>
            </a:xfrm>
          </p:grpSpPr>
          <p:sp>
            <p:nvSpPr>
              <p:cNvPr id="6476" name="Google Shape;6476;p6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60"/>
            <p:cNvGrpSpPr/>
            <p:nvPr/>
          </p:nvGrpSpPr>
          <p:grpSpPr>
            <a:xfrm>
              <a:off x="1592327" y="1179665"/>
              <a:ext cx="80700" cy="1526144"/>
              <a:chOff x="1592327" y="1179665"/>
              <a:chExt cx="80700" cy="1526144"/>
            </a:xfrm>
          </p:grpSpPr>
          <p:sp>
            <p:nvSpPr>
              <p:cNvPr id="6487" name="Google Shape;6487;p6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60"/>
            <p:cNvGrpSpPr/>
            <p:nvPr/>
          </p:nvGrpSpPr>
          <p:grpSpPr>
            <a:xfrm>
              <a:off x="1766187" y="1179665"/>
              <a:ext cx="80700" cy="1526144"/>
              <a:chOff x="1766187" y="1179665"/>
              <a:chExt cx="80700" cy="1526144"/>
            </a:xfrm>
          </p:grpSpPr>
          <p:sp>
            <p:nvSpPr>
              <p:cNvPr id="6498" name="Google Shape;6498;p6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0"/>
            <p:cNvGrpSpPr/>
            <p:nvPr/>
          </p:nvGrpSpPr>
          <p:grpSpPr>
            <a:xfrm>
              <a:off x="1936935" y="1179665"/>
              <a:ext cx="80700" cy="1526144"/>
              <a:chOff x="1936935" y="1179665"/>
              <a:chExt cx="80700" cy="1526144"/>
            </a:xfrm>
          </p:grpSpPr>
          <p:sp>
            <p:nvSpPr>
              <p:cNvPr id="6509" name="Google Shape;6509;p6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60"/>
            <p:cNvGrpSpPr/>
            <p:nvPr/>
          </p:nvGrpSpPr>
          <p:grpSpPr>
            <a:xfrm>
              <a:off x="2110795" y="1179665"/>
              <a:ext cx="80700" cy="1526144"/>
              <a:chOff x="2110795" y="1179665"/>
              <a:chExt cx="80700" cy="1526144"/>
            </a:xfrm>
          </p:grpSpPr>
          <p:sp>
            <p:nvSpPr>
              <p:cNvPr id="6520" name="Google Shape;6520;p6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60"/>
            <p:cNvGrpSpPr/>
            <p:nvPr/>
          </p:nvGrpSpPr>
          <p:grpSpPr>
            <a:xfrm>
              <a:off x="2284655" y="1179665"/>
              <a:ext cx="80700" cy="1526144"/>
              <a:chOff x="2284655" y="1179665"/>
              <a:chExt cx="80700" cy="1526144"/>
            </a:xfrm>
          </p:grpSpPr>
          <p:sp>
            <p:nvSpPr>
              <p:cNvPr id="6531" name="Google Shape;6531;p6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41" name="Google Shape;6541;p60"/>
          <p:cNvGrpSpPr/>
          <p:nvPr/>
        </p:nvGrpSpPr>
        <p:grpSpPr>
          <a:xfrm>
            <a:off x="2623904" y="1198803"/>
            <a:ext cx="1364248" cy="1102133"/>
            <a:chOff x="2623904" y="1198803"/>
            <a:chExt cx="1364248" cy="1102133"/>
          </a:xfrm>
        </p:grpSpPr>
        <p:grpSp>
          <p:nvGrpSpPr>
            <p:cNvPr id="6542" name="Google Shape;6542;p60"/>
            <p:cNvGrpSpPr/>
            <p:nvPr/>
          </p:nvGrpSpPr>
          <p:grpSpPr>
            <a:xfrm>
              <a:off x="2623907" y="1198803"/>
              <a:ext cx="1364245" cy="273000"/>
              <a:chOff x="2623907" y="1198803"/>
              <a:chExt cx="1364245" cy="273000"/>
            </a:xfrm>
          </p:grpSpPr>
          <p:sp>
            <p:nvSpPr>
              <p:cNvPr id="6543" name="Google Shape;6543;p6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60"/>
            <p:cNvGrpSpPr/>
            <p:nvPr/>
          </p:nvGrpSpPr>
          <p:grpSpPr>
            <a:xfrm>
              <a:off x="2623904" y="1476964"/>
              <a:ext cx="1364245" cy="273000"/>
              <a:chOff x="2623904" y="1476964"/>
              <a:chExt cx="1364245" cy="273000"/>
            </a:xfrm>
          </p:grpSpPr>
          <p:sp>
            <p:nvSpPr>
              <p:cNvPr id="6549" name="Google Shape;6549;p6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60"/>
            <p:cNvGrpSpPr/>
            <p:nvPr/>
          </p:nvGrpSpPr>
          <p:grpSpPr>
            <a:xfrm>
              <a:off x="2623907" y="1749775"/>
              <a:ext cx="1364245" cy="273000"/>
              <a:chOff x="2623907" y="1749775"/>
              <a:chExt cx="1364245" cy="273000"/>
            </a:xfrm>
          </p:grpSpPr>
          <p:sp>
            <p:nvSpPr>
              <p:cNvPr id="6555" name="Google Shape;6555;p6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60"/>
            <p:cNvGrpSpPr/>
            <p:nvPr/>
          </p:nvGrpSpPr>
          <p:grpSpPr>
            <a:xfrm>
              <a:off x="2623904" y="2027936"/>
              <a:ext cx="1364245" cy="273000"/>
              <a:chOff x="2623904" y="2027936"/>
              <a:chExt cx="1364245" cy="273000"/>
            </a:xfrm>
          </p:grpSpPr>
          <p:sp>
            <p:nvSpPr>
              <p:cNvPr id="6561" name="Google Shape;6561;p6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66" name="Google Shape;6566;p60"/>
          <p:cNvGrpSpPr/>
          <p:nvPr/>
        </p:nvGrpSpPr>
        <p:grpSpPr>
          <a:xfrm>
            <a:off x="2613365" y="2657876"/>
            <a:ext cx="1387541" cy="159124"/>
            <a:chOff x="3200660" y="2180272"/>
            <a:chExt cx="2563824" cy="378237"/>
          </a:xfrm>
        </p:grpSpPr>
        <p:sp>
          <p:nvSpPr>
            <p:cNvPr id="6567" name="Google Shape;6567;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60"/>
          <p:cNvGrpSpPr/>
          <p:nvPr/>
        </p:nvGrpSpPr>
        <p:grpSpPr>
          <a:xfrm>
            <a:off x="2609890" y="2935640"/>
            <a:ext cx="1390502" cy="159625"/>
            <a:chOff x="3530150" y="2790075"/>
            <a:chExt cx="1962600" cy="225300"/>
          </a:xfrm>
        </p:grpSpPr>
        <p:sp>
          <p:nvSpPr>
            <p:cNvPr id="6586" name="Google Shape;6586;p6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60"/>
          <p:cNvGrpSpPr/>
          <p:nvPr/>
        </p:nvGrpSpPr>
        <p:grpSpPr>
          <a:xfrm>
            <a:off x="2609948" y="3213905"/>
            <a:ext cx="1411629" cy="154175"/>
            <a:chOff x="3558802" y="4011244"/>
            <a:chExt cx="1866000" cy="111600"/>
          </a:xfrm>
        </p:grpSpPr>
        <p:sp>
          <p:nvSpPr>
            <p:cNvPr id="6589" name="Google Shape;6589;p6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1" name="Google Shape;6591;p60"/>
          <p:cNvGrpSpPr/>
          <p:nvPr/>
        </p:nvGrpSpPr>
        <p:grpSpPr>
          <a:xfrm>
            <a:off x="2610235" y="2419475"/>
            <a:ext cx="1383503" cy="119761"/>
            <a:chOff x="3465975" y="2270258"/>
            <a:chExt cx="1986364" cy="171947"/>
          </a:xfrm>
        </p:grpSpPr>
        <p:sp>
          <p:nvSpPr>
            <p:cNvPr id="6592" name="Google Shape;6592;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60"/>
          <p:cNvGrpSpPr/>
          <p:nvPr/>
        </p:nvGrpSpPr>
        <p:grpSpPr>
          <a:xfrm>
            <a:off x="2621243" y="3783248"/>
            <a:ext cx="1369531" cy="195460"/>
            <a:chOff x="723300" y="4253549"/>
            <a:chExt cx="2276482" cy="324900"/>
          </a:xfrm>
        </p:grpSpPr>
        <p:sp>
          <p:nvSpPr>
            <p:cNvPr id="6601" name="Google Shape;6601;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60"/>
          <p:cNvGrpSpPr/>
          <p:nvPr/>
        </p:nvGrpSpPr>
        <p:grpSpPr>
          <a:xfrm>
            <a:off x="2610803" y="3484489"/>
            <a:ext cx="1389066" cy="180119"/>
            <a:chOff x="705948" y="3788465"/>
            <a:chExt cx="2308953" cy="299400"/>
          </a:xfrm>
        </p:grpSpPr>
        <p:sp>
          <p:nvSpPr>
            <p:cNvPr id="6607" name="Google Shape;6607;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60"/>
          <p:cNvGrpSpPr/>
          <p:nvPr/>
        </p:nvGrpSpPr>
        <p:grpSpPr>
          <a:xfrm>
            <a:off x="4207794" y="2088443"/>
            <a:ext cx="1433821" cy="191501"/>
            <a:chOff x="4273350" y="2088443"/>
            <a:chExt cx="1433821" cy="191501"/>
          </a:xfrm>
        </p:grpSpPr>
        <p:grpSp>
          <p:nvGrpSpPr>
            <p:cNvPr id="6613" name="Google Shape;6613;p60"/>
            <p:cNvGrpSpPr/>
            <p:nvPr/>
          </p:nvGrpSpPr>
          <p:grpSpPr>
            <a:xfrm>
              <a:off x="4273350" y="2088443"/>
              <a:ext cx="1433821" cy="0"/>
              <a:chOff x="5224975" y="2962250"/>
              <a:chExt cx="1544400" cy="0"/>
            </a:xfrm>
          </p:grpSpPr>
          <p:cxnSp>
            <p:nvCxnSpPr>
              <p:cNvPr id="6614" name="Google Shape;6614;p6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15" name="Google Shape;6615;p6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616" name="Google Shape;6616;p60"/>
            <p:cNvGrpSpPr/>
            <p:nvPr/>
          </p:nvGrpSpPr>
          <p:grpSpPr>
            <a:xfrm>
              <a:off x="4273350" y="2279944"/>
              <a:ext cx="1433821" cy="0"/>
              <a:chOff x="5224975" y="2962250"/>
              <a:chExt cx="1544400" cy="0"/>
            </a:xfrm>
          </p:grpSpPr>
          <p:cxnSp>
            <p:nvCxnSpPr>
              <p:cNvPr id="6617" name="Google Shape;6617;p6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18" name="Google Shape;6618;p6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619" name="Google Shape;6619;p60"/>
          <p:cNvGrpSpPr/>
          <p:nvPr/>
        </p:nvGrpSpPr>
        <p:grpSpPr>
          <a:xfrm>
            <a:off x="2658741" y="4097347"/>
            <a:ext cx="1304609" cy="294074"/>
            <a:chOff x="2658741" y="4097347"/>
            <a:chExt cx="1304609" cy="294074"/>
          </a:xfrm>
        </p:grpSpPr>
        <p:grpSp>
          <p:nvGrpSpPr>
            <p:cNvPr id="6620" name="Google Shape;6620;p60"/>
            <p:cNvGrpSpPr/>
            <p:nvPr/>
          </p:nvGrpSpPr>
          <p:grpSpPr>
            <a:xfrm>
              <a:off x="2658741" y="4097347"/>
              <a:ext cx="118572" cy="294074"/>
              <a:chOff x="3343310" y="4475555"/>
              <a:chExt cx="127717" cy="316753"/>
            </a:xfrm>
          </p:grpSpPr>
          <p:sp>
            <p:nvSpPr>
              <p:cNvPr id="6621" name="Google Shape;6621;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0"/>
            <p:cNvGrpSpPr/>
            <p:nvPr/>
          </p:nvGrpSpPr>
          <p:grpSpPr>
            <a:xfrm>
              <a:off x="3815519" y="4098388"/>
              <a:ext cx="147831" cy="291991"/>
              <a:chOff x="3527539" y="4476677"/>
              <a:chExt cx="159232" cy="314510"/>
            </a:xfrm>
          </p:grpSpPr>
          <p:sp>
            <p:nvSpPr>
              <p:cNvPr id="6624" name="Google Shape;6624;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60"/>
            <p:cNvGrpSpPr/>
            <p:nvPr/>
          </p:nvGrpSpPr>
          <p:grpSpPr>
            <a:xfrm>
              <a:off x="3511696" y="4098388"/>
              <a:ext cx="147831" cy="291991"/>
              <a:chOff x="3527539" y="4476677"/>
              <a:chExt cx="159232" cy="314510"/>
            </a:xfrm>
          </p:grpSpPr>
          <p:sp>
            <p:nvSpPr>
              <p:cNvPr id="6627" name="Google Shape;6627;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9" name="Google Shape;6629;p60"/>
            <p:cNvGrpSpPr/>
            <p:nvPr/>
          </p:nvGrpSpPr>
          <p:grpSpPr>
            <a:xfrm>
              <a:off x="3207874" y="4098388"/>
              <a:ext cx="147831" cy="291991"/>
              <a:chOff x="3527539" y="4476677"/>
              <a:chExt cx="159232" cy="314510"/>
            </a:xfrm>
          </p:grpSpPr>
          <p:sp>
            <p:nvSpPr>
              <p:cNvPr id="6630" name="Google Shape;6630;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60"/>
            <p:cNvGrpSpPr/>
            <p:nvPr/>
          </p:nvGrpSpPr>
          <p:grpSpPr>
            <a:xfrm>
              <a:off x="2933305" y="4097347"/>
              <a:ext cx="118572" cy="294074"/>
              <a:chOff x="3343310" y="4475555"/>
              <a:chExt cx="127717" cy="316753"/>
            </a:xfrm>
          </p:grpSpPr>
          <p:sp>
            <p:nvSpPr>
              <p:cNvPr id="6633" name="Google Shape;6633;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35" name="Google Shape;6635;p60"/>
          <p:cNvGrpSpPr/>
          <p:nvPr/>
        </p:nvGrpSpPr>
        <p:grpSpPr>
          <a:xfrm>
            <a:off x="4209349" y="1176041"/>
            <a:ext cx="1430711" cy="751237"/>
            <a:chOff x="5159450" y="1919950"/>
            <a:chExt cx="1541050" cy="862500"/>
          </a:xfrm>
        </p:grpSpPr>
        <p:sp>
          <p:nvSpPr>
            <p:cNvPr id="6636" name="Google Shape;6636;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637" name="Google Shape;6637;p60"/>
            <p:cNvGrpSpPr/>
            <p:nvPr/>
          </p:nvGrpSpPr>
          <p:grpSpPr>
            <a:xfrm>
              <a:off x="5159450" y="1919950"/>
              <a:ext cx="1541050" cy="862500"/>
              <a:chOff x="5159450" y="1919950"/>
              <a:chExt cx="1541050" cy="862500"/>
            </a:xfrm>
          </p:grpSpPr>
          <p:cxnSp>
            <p:nvCxnSpPr>
              <p:cNvPr id="6638" name="Google Shape;6638;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639" name="Google Shape;6639;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640" name="Google Shape;6640;p60"/>
          <p:cNvGrpSpPr/>
          <p:nvPr/>
        </p:nvGrpSpPr>
        <p:grpSpPr>
          <a:xfrm>
            <a:off x="4257486" y="2439811"/>
            <a:ext cx="1334436" cy="967914"/>
            <a:chOff x="4294923" y="2439811"/>
            <a:chExt cx="1334436" cy="967914"/>
          </a:xfrm>
        </p:grpSpPr>
        <p:grpSp>
          <p:nvGrpSpPr>
            <p:cNvPr id="6641" name="Google Shape;6641;p60"/>
            <p:cNvGrpSpPr/>
            <p:nvPr/>
          </p:nvGrpSpPr>
          <p:grpSpPr>
            <a:xfrm>
              <a:off x="4960455" y="2469658"/>
              <a:ext cx="668904" cy="885524"/>
              <a:chOff x="4960455" y="2469658"/>
              <a:chExt cx="668904" cy="885524"/>
            </a:xfrm>
          </p:grpSpPr>
          <p:sp>
            <p:nvSpPr>
              <p:cNvPr id="6642" name="Google Shape;6642;p6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60"/>
            <p:cNvGrpSpPr/>
            <p:nvPr/>
          </p:nvGrpSpPr>
          <p:grpSpPr>
            <a:xfrm>
              <a:off x="4294923" y="2469658"/>
              <a:ext cx="668951" cy="885524"/>
              <a:chOff x="4294923" y="2469658"/>
              <a:chExt cx="668951" cy="885524"/>
            </a:xfrm>
          </p:grpSpPr>
          <p:sp>
            <p:nvSpPr>
              <p:cNvPr id="6649" name="Google Shape;6649;p6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5" name="Google Shape;6655;p6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0"/>
          <p:cNvGrpSpPr/>
          <p:nvPr/>
        </p:nvGrpSpPr>
        <p:grpSpPr>
          <a:xfrm>
            <a:off x="4243690" y="3494256"/>
            <a:ext cx="1430949" cy="897289"/>
            <a:chOff x="4351371" y="3547942"/>
            <a:chExt cx="1345130" cy="843475"/>
          </a:xfrm>
        </p:grpSpPr>
        <p:grpSp>
          <p:nvGrpSpPr>
            <p:cNvPr id="6657" name="Google Shape;6657;p60"/>
            <p:cNvGrpSpPr/>
            <p:nvPr/>
          </p:nvGrpSpPr>
          <p:grpSpPr>
            <a:xfrm>
              <a:off x="4351371" y="4209917"/>
              <a:ext cx="1345130" cy="181500"/>
              <a:chOff x="4351371" y="4209917"/>
              <a:chExt cx="1345130" cy="181500"/>
            </a:xfrm>
          </p:grpSpPr>
          <p:sp>
            <p:nvSpPr>
              <p:cNvPr id="6658" name="Google Shape;6658;p6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9" name="Google Shape;6659;p6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660" name="Google Shape;6660;p60"/>
            <p:cNvGrpSpPr/>
            <p:nvPr/>
          </p:nvGrpSpPr>
          <p:grpSpPr>
            <a:xfrm>
              <a:off x="4403010" y="3985221"/>
              <a:ext cx="1109518" cy="181500"/>
              <a:chOff x="4403010" y="3985221"/>
              <a:chExt cx="1109518" cy="181500"/>
            </a:xfrm>
          </p:grpSpPr>
          <p:sp>
            <p:nvSpPr>
              <p:cNvPr id="6661" name="Google Shape;6661;p6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62" name="Google Shape;6662;p6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663" name="Google Shape;6663;p60"/>
            <p:cNvGrpSpPr/>
            <p:nvPr/>
          </p:nvGrpSpPr>
          <p:grpSpPr>
            <a:xfrm>
              <a:off x="4618704" y="3766582"/>
              <a:ext cx="807858" cy="181500"/>
              <a:chOff x="4618704" y="3766582"/>
              <a:chExt cx="807858" cy="181500"/>
            </a:xfrm>
          </p:grpSpPr>
          <p:sp>
            <p:nvSpPr>
              <p:cNvPr id="6664" name="Google Shape;6664;p6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65" name="Google Shape;6665;p6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666" name="Google Shape;6666;p60"/>
            <p:cNvGrpSpPr/>
            <p:nvPr/>
          </p:nvGrpSpPr>
          <p:grpSpPr>
            <a:xfrm>
              <a:off x="4735238" y="3547942"/>
              <a:ext cx="462839" cy="181500"/>
              <a:chOff x="4735238" y="3547942"/>
              <a:chExt cx="462839" cy="181500"/>
            </a:xfrm>
          </p:grpSpPr>
          <p:sp>
            <p:nvSpPr>
              <p:cNvPr id="6667" name="Google Shape;6667;p6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68" name="Google Shape;6668;p6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69" name="Google Shape;6669;p60"/>
          <p:cNvGrpSpPr/>
          <p:nvPr/>
        </p:nvGrpSpPr>
        <p:grpSpPr>
          <a:xfrm>
            <a:off x="7420047" y="2429580"/>
            <a:ext cx="1020955" cy="928853"/>
            <a:chOff x="926675" y="238125"/>
            <a:chExt cx="5755100" cy="5232975"/>
          </a:xfrm>
        </p:grpSpPr>
        <p:sp>
          <p:nvSpPr>
            <p:cNvPr id="6670" name="Google Shape;6670;p6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60"/>
          <p:cNvGrpSpPr/>
          <p:nvPr/>
        </p:nvGrpSpPr>
        <p:grpSpPr>
          <a:xfrm>
            <a:off x="727421" y="2828315"/>
            <a:ext cx="1695374" cy="1560837"/>
            <a:chOff x="727421" y="2828315"/>
            <a:chExt cx="1695374" cy="1560837"/>
          </a:xfrm>
        </p:grpSpPr>
        <p:grpSp>
          <p:nvGrpSpPr>
            <p:cNvPr id="6675" name="Google Shape;6675;p60"/>
            <p:cNvGrpSpPr/>
            <p:nvPr/>
          </p:nvGrpSpPr>
          <p:grpSpPr>
            <a:xfrm>
              <a:off x="727421" y="2828315"/>
              <a:ext cx="1695374" cy="1560837"/>
              <a:chOff x="734799" y="2782450"/>
              <a:chExt cx="1571100" cy="1577400"/>
            </a:xfrm>
          </p:grpSpPr>
          <p:cxnSp>
            <p:nvCxnSpPr>
              <p:cNvPr id="6676" name="Google Shape;6676;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677" name="Google Shape;6677;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678" name="Google Shape;6678;p60"/>
            <p:cNvGrpSpPr/>
            <p:nvPr/>
          </p:nvGrpSpPr>
          <p:grpSpPr>
            <a:xfrm>
              <a:off x="819108" y="2882501"/>
              <a:ext cx="1556791" cy="1426186"/>
              <a:chOff x="819108" y="2882501"/>
              <a:chExt cx="1556791" cy="1426186"/>
            </a:xfrm>
          </p:grpSpPr>
          <p:grpSp>
            <p:nvGrpSpPr>
              <p:cNvPr id="6679" name="Google Shape;6679;p60"/>
              <p:cNvGrpSpPr/>
              <p:nvPr/>
            </p:nvGrpSpPr>
            <p:grpSpPr>
              <a:xfrm>
                <a:off x="819108" y="2882501"/>
                <a:ext cx="103104" cy="1426186"/>
                <a:chOff x="4674013" y="3100904"/>
                <a:chExt cx="122758" cy="1698043"/>
              </a:xfrm>
            </p:grpSpPr>
            <p:sp>
              <p:nvSpPr>
                <p:cNvPr id="6680" name="Google Shape;6680;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0"/>
              <p:cNvGrpSpPr/>
              <p:nvPr/>
            </p:nvGrpSpPr>
            <p:grpSpPr>
              <a:xfrm>
                <a:off x="1062475" y="2882501"/>
                <a:ext cx="103104" cy="1426186"/>
                <a:chOff x="4940438" y="3100904"/>
                <a:chExt cx="122758" cy="1698043"/>
              </a:xfrm>
            </p:grpSpPr>
            <p:sp>
              <p:nvSpPr>
                <p:cNvPr id="6688" name="Google Shape;6688;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60"/>
              <p:cNvGrpSpPr/>
              <p:nvPr/>
            </p:nvGrpSpPr>
            <p:grpSpPr>
              <a:xfrm>
                <a:off x="1299324" y="2882501"/>
                <a:ext cx="103104" cy="1426186"/>
                <a:chOff x="5206863" y="3100904"/>
                <a:chExt cx="122758" cy="1698043"/>
              </a:xfrm>
            </p:grpSpPr>
            <p:sp>
              <p:nvSpPr>
                <p:cNvPr id="6696" name="Google Shape;6696;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3" name="Google Shape;6703;p60"/>
              <p:cNvGrpSpPr/>
              <p:nvPr/>
            </p:nvGrpSpPr>
            <p:grpSpPr>
              <a:xfrm>
                <a:off x="1786057" y="2882501"/>
                <a:ext cx="103104" cy="1426186"/>
                <a:chOff x="6006138" y="3143629"/>
                <a:chExt cx="122758" cy="1698043"/>
              </a:xfrm>
            </p:grpSpPr>
            <p:sp>
              <p:nvSpPr>
                <p:cNvPr id="6704" name="Google Shape;6704;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1" name="Google Shape;6711;p60"/>
              <p:cNvGrpSpPr/>
              <p:nvPr/>
            </p:nvGrpSpPr>
            <p:grpSpPr>
              <a:xfrm>
                <a:off x="2029422" y="2882501"/>
                <a:ext cx="103104" cy="1426186"/>
                <a:chOff x="6805413" y="3100904"/>
                <a:chExt cx="122758" cy="1698043"/>
              </a:xfrm>
            </p:grpSpPr>
            <p:sp>
              <p:nvSpPr>
                <p:cNvPr id="6712" name="Google Shape;6712;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60"/>
              <p:cNvGrpSpPr/>
              <p:nvPr/>
            </p:nvGrpSpPr>
            <p:grpSpPr>
              <a:xfrm>
                <a:off x="2272795" y="2882501"/>
                <a:ext cx="103104" cy="1426186"/>
                <a:chOff x="5206863" y="3100904"/>
                <a:chExt cx="122758" cy="1698043"/>
              </a:xfrm>
            </p:grpSpPr>
            <p:sp>
              <p:nvSpPr>
                <p:cNvPr id="6720" name="Google Shape;6720;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60"/>
              <p:cNvGrpSpPr/>
              <p:nvPr/>
            </p:nvGrpSpPr>
            <p:grpSpPr>
              <a:xfrm>
                <a:off x="1542694" y="2882501"/>
                <a:ext cx="103104" cy="1426186"/>
                <a:chOff x="6006138" y="3143629"/>
                <a:chExt cx="122758" cy="1698043"/>
              </a:xfrm>
            </p:grpSpPr>
            <p:sp>
              <p:nvSpPr>
                <p:cNvPr id="6728" name="Google Shape;6728;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35" name="Google Shape;6735;p60"/>
          <p:cNvGrpSpPr/>
          <p:nvPr/>
        </p:nvGrpSpPr>
        <p:grpSpPr>
          <a:xfrm>
            <a:off x="5683472" y="3518037"/>
            <a:ext cx="2749952" cy="870677"/>
            <a:chOff x="238125" y="1725700"/>
            <a:chExt cx="7139025" cy="2260325"/>
          </a:xfrm>
        </p:grpSpPr>
        <p:sp>
          <p:nvSpPr>
            <p:cNvPr id="6736" name="Google Shape;6736;p6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60"/>
          <p:cNvGrpSpPr/>
          <p:nvPr/>
        </p:nvGrpSpPr>
        <p:grpSpPr>
          <a:xfrm>
            <a:off x="5953636" y="2459783"/>
            <a:ext cx="1105452" cy="916747"/>
            <a:chOff x="5249100" y="1210600"/>
            <a:chExt cx="3502700" cy="2904775"/>
          </a:xfrm>
        </p:grpSpPr>
        <p:sp>
          <p:nvSpPr>
            <p:cNvPr id="6747" name="Google Shape;6747;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1" name="Google Shape;6751;p6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752" name="Google Shape;6752;p6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753" name="Google Shape;6753;p6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754" name="Google Shape;6754;p6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755" name="Google Shape;6755;p6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6" name="Google Shape;6756;p60"/>
          <p:cNvGrpSpPr/>
          <p:nvPr/>
        </p:nvGrpSpPr>
        <p:grpSpPr>
          <a:xfrm>
            <a:off x="7136183" y="1179201"/>
            <a:ext cx="1304650" cy="1124856"/>
            <a:chOff x="7287122" y="1165658"/>
            <a:chExt cx="1219413" cy="1051365"/>
          </a:xfrm>
        </p:grpSpPr>
        <p:grpSp>
          <p:nvGrpSpPr>
            <p:cNvPr id="6757" name="Google Shape;6757;p60"/>
            <p:cNvGrpSpPr/>
            <p:nvPr/>
          </p:nvGrpSpPr>
          <p:grpSpPr>
            <a:xfrm>
              <a:off x="7287122" y="1969723"/>
              <a:ext cx="1219413" cy="247300"/>
              <a:chOff x="7287122" y="1969723"/>
              <a:chExt cx="1219413" cy="247300"/>
            </a:xfrm>
          </p:grpSpPr>
          <p:sp>
            <p:nvSpPr>
              <p:cNvPr id="6758" name="Google Shape;6758;p6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9" name="Google Shape;6759;p60"/>
              <p:cNvGrpSpPr/>
              <p:nvPr/>
            </p:nvGrpSpPr>
            <p:grpSpPr>
              <a:xfrm>
                <a:off x="7287122" y="2063892"/>
                <a:ext cx="1151753" cy="73428"/>
                <a:chOff x="7287122" y="2063892"/>
                <a:chExt cx="1151753" cy="73428"/>
              </a:xfrm>
            </p:grpSpPr>
            <p:sp>
              <p:nvSpPr>
                <p:cNvPr id="6760" name="Google Shape;6760;p6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61" name="Google Shape;6761;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762" name="Google Shape;6762;p60"/>
            <p:cNvGrpSpPr/>
            <p:nvPr/>
          </p:nvGrpSpPr>
          <p:grpSpPr>
            <a:xfrm>
              <a:off x="7287122" y="1712201"/>
              <a:ext cx="1219403" cy="246767"/>
              <a:chOff x="7287122" y="1712201"/>
              <a:chExt cx="1219403" cy="246767"/>
            </a:xfrm>
          </p:grpSpPr>
          <p:sp>
            <p:nvSpPr>
              <p:cNvPr id="6763" name="Google Shape;6763;p6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4" name="Google Shape;6764;p60"/>
              <p:cNvGrpSpPr/>
              <p:nvPr/>
            </p:nvGrpSpPr>
            <p:grpSpPr>
              <a:xfrm>
                <a:off x="7287122" y="1842861"/>
                <a:ext cx="1005303" cy="73419"/>
                <a:chOff x="7287122" y="1842861"/>
                <a:chExt cx="1005303" cy="73419"/>
              </a:xfrm>
            </p:grpSpPr>
            <p:sp>
              <p:nvSpPr>
                <p:cNvPr id="6765" name="Google Shape;6765;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66" name="Google Shape;6766;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767" name="Google Shape;6767;p60"/>
            <p:cNvGrpSpPr/>
            <p:nvPr/>
          </p:nvGrpSpPr>
          <p:grpSpPr>
            <a:xfrm>
              <a:off x="7287122" y="1447520"/>
              <a:ext cx="1219403" cy="286667"/>
              <a:chOff x="7287122" y="1447520"/>
              <a:chExt cx="1219403" cy="286667"/>
            </a:xfrm>
          </p:grpSpPr>
          <p:sp>
            <p:nvSpPr>
              <p:cNvPr id="6768" name="Google Shape;6768;p6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9" name="Google Shape;6769;p60"/>
              <p:cNvGrpSpPr/>
              <p:nvPr/>
            </p:nvGrpSpPr>
            <p:grpSpPr>
              <a:xfrm>
                <a:off x="7287122" y="1581977"/>
                <a:ext cx="852803" cy="73428"/>
                <a:chOff x="7287122" y="1581977"/>
                <a:chExt cx="852803" cy="73428"/>
              </a:xfrm>
            </p:grpSpPr>
            <p:sp>
              <p:nvSpPr>
                <p:cNvPr id="6770" name="Google Shape;6770;p6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71" name="Google Shape;6771;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772" name="Google Shape;6772;p60"/>
            <p:cNvGrpSpPr/>
            <p:nvPr/>
          </p:nvGrpSpPr>
          <p:grpSpPr>
            <a:xfrm>
              <a:off x="7287122" y="1165658"/>
              <a:ext cx="1219403" cy="344253"/>
              <a:chOff x="7287122" y="1165658"/>
              <a:chExt cx="1219403" cy="344253"/>
            </a:xfrm>
          </p:grpSpPr>
          <p:sp>
            <p:nvSpPr>
              <p:cNvPr id="6773" name="Google Shape;6773;p6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4" name="Google Shape;6774;p60"/>
              <p:cNvGrpSpPr/>
              <p:nvPr/>
            </p:nvGrpSpPr>
            <p:grpSpPr>
              <a:xfrm>
                <a:off x="7287122" y="1341025"/>
                <a:ext cx="695703" cy="73419"/>
                <a:chOff x="7287122" y="1341025"/>
                <a:chExt cx="695703" cy="73419"/>
              </a:xfrm>
            </p:grpSpPr>
            <p:sp>
              <p:nvSpPr>
                <p:cNvPr id="6775" name="Google Shape;6775;p6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76" name="Google Shape;6776;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777" name="Google Shape;6777;p60"/>
          <p:cNvGrpSpPr/>
          <p:nvPr/>
        </p:nvGrpSpPr>
        <p:grpSpPr>
          <a:xfrm>
            <a:off x="5802676" y="1185224"/>
            <a:ext cx="1397729" cy="1098540"/>
            <a:chOff x="5900602" y="1193063"/>
            <a:chExt cx="1299851" cy="1021707"/>
          </a:xfrm>
        </p:grpSpPr>
        <p:grpSp>
          <p:nvGrpSpPr>
            <p:cNvPr id="6778" name="Google Shape;6778;p60"/>
            <p:cNvGrpSpPr/>
            <p:nvPr/>
          </p:nvGrpSpPr>
          <p:grpSpPr>
            <a:xfrm>
              <a:off x="6520337" y="1193063"/>
              <a:ext cx="341815" cy="799959"/>
              <a:chOff x="6520337" y="1193063"/>
              <a:chExt cx="341815" cy="799959"/>
            </a:xfrm>
          </p:grpSpPr>
          <p:grpSp>
            <p:nvGrpSpPr>
              <p:cNvPr id="6779" name="Google Shape;6779;p60"/>
              <p:cNvGrpSpPr/>
              <p:nvPr/>
            </p:nvGrpSpPr>
            <p:grpSpPr>
              <a:xfrm>
                <a:off x="6520337" y="1589527"/>
                <a:ext cx="213950" cy="403494"/>
                <a:chOff x="6520337" y="1589527"/>
                <a:chExt cx="213950" cy="403494"/>
              </a:xfrm>
            </p:grpSpPr>
            <p:sp>
              <p:nvSpPr>
                <p:cNvPr id="6780" name="Google Shape;6780;p6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60"/>
              <p:cNvGrpSpPr/>
              <p:nvPr/>
            </p:nvGrpSpPr>
            <p:grpSpPr>
              <a:xfrm>
                <a:off x="6577204" y="1193063"/>
                <a:ext cx="284947" cy="464512"/>
                <a:chOff x="6577204" y="1193063"/>
                <a:chExt cx="284947" cy="464512"/>
              </a:xfrm>
            </p:grpSpPr>
            <p:sp>
              <p:nvSpPr>
                <p:cNvPr id="6783" name="Google Shape;6783;p6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84" name="Google Shape;6784;p6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785" name="Google Shape;6785;p60"/>
            <p:cNvGrpSpPr/>
            <p:nvPr/>
          </p:nvGrpSpPr>
          <p:grpSpPr>
            <a:xfrm>
              <a:off x="6238903" y="1193063"/>
              <a:ext cx="300475" cy="900152"/>
              <a:chOff x="6238903" y="1193063"/>
              <a:chExt cx="300475" cy="900152"/>
            </a:xfrm>
          </p:grpSpPr>
          <p:grpSp>
            <p:nvGrpSpPr>
              <p:cNvPr id="6786" name="Google Shape;6786;p60"/>
              <p:cNvGrpSpPr/>
              <p:nvPr/>
            </p:nvGrpSpPr>
            <p:grpSpPr>
              <a:xfrm>
                <a:off x="6290865" y="1489315"/>
                <a:ext cx="248514" cy="603900"/>
                <a:chOff x="6290865" y="1489315"/>
                <a:chExt cx="248514" cy="603900"/>
              </a:xfrm>
            </p:grpSpPr>
            <p:sp>
              <p:nvSpPr>
                <p:cNvPr id="6787" name="Google Shape;6787;p6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0"/>
              <p:cNvGrpSpPr/>
              <p:nvPr/>
            </p:nvGrpSpPr>
            <p:grpSpPr>
              <a:xfrm>
                <a:off x="6238903" y="1193063"/>
                <a:ext cx="284947" cy="333087"/>
                <a:chOff x="6238903" y="1193063"/>
                <a:chExt cx="284947" cy="333087"/>
              </a:xfrm>
            </p:grpSpPr>
            <p:sp>
              <p:nvSpPr>
                <p:cNvPr id="6790" name="Google Shape;6790;p6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1" name="Google Shape;6791;p6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792" name="Google Shape;6792;p60"/>
            <p:cNvGrpSpPr/>
            <p:nvPr/>
          </p:nvGrpSpPr>
          <p:grpSpPr>
            <a:xfrm>
              <a:off x="5900602" y="1193063"/>
              <a:ext cx="444345" cy="1021707"/>
              <a:chOff x="5900602" y="1193063"/>
              <a:chExt cx="444345" cy="1021707"/>
            </a:xfrm>
          </p:grpSpPr>
          <p:grpSp>
            <p:nvGrpSpPr>
              <p:cNvPr id="6793" name="Google Shape;6793;p60"/>
              <p:cNvGrpSpPr/>
              <p:nvPr/>
            </p:nvGrpSpPr>
            <p:grpSpPr>
              <a:xfrm>
                <a:off x="6046501" y="1367785"/>
                <a:ext cx="298446" cy="846986"/>
                <a:chOff x="6046501" y="1367785"/>
                <a:chExt cx="298446" cy="846986"/>
              </a:xfrm>
            </p:grpSpPr>
            <p:sp>
              <p:nvSpPr>
                <p:cNvPr id="6794" name="Google Shape;6794;p6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60"/>
              <p:cNvGrpSpPr/>
              <p:nvPr/>
            </p:nvGrpSpPr>
            <p:grpSpPr>
              <a:xfrm>
                <a:off x="5900602" y="1193063"/>
                <a:ext cx="284947" cy="182312"/>
                <a:chOff x="5900602" y="1193063"/>
                <a:chExt cx="284947" cy="182312"/>
              </a:xfrm>
            </p:grpSpPr>
            <p:sp>
              <p:nvSpPr>
                <p:cNvPr id="6797" name="Google Shape;6797;p6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98" name="Google Shape;6798;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799" name="Google Shape;6799;p60"/>
            <p:cNvGrpSpPr/>
            <p:nvPr/>
          </p:nvGrpSpPr>
          <p:grpSpPr>
            <a:xfrm>
              <a:off x="6738300" y="1193063"/>
              <a:ext cx="462153" cy="707634"/>
              <a:chOff x="6738300" y="1193063"/>
              <a:chExt cx="462153" cy="707634"/>
            </a:xfrm>
          </p:grpSpPr>
          <p:grpSp>
            <p:nvGrpSpPr>
              <p:cNvPr id="6800" name="Google Shape;6800;p60"/>
              <p:cNvGrpSpPr/>
              <p:nvPr/>
            </p:nvGrpSpPr>
            <p:grpSpPr>
              <a:xfrm>
                <a:off x="6915505" y="1193063"/>
                <a:ext cx="284947" cy="597387"/>
                <a:chOff x="6915505" y="1193063"/>
                <a:chExt cx="284947" cy="597387"/>
              </a:xfrm>
            </p:grpSpPr>
            <p:sp>
              <p:nvSpPr>
                <p:cNvPr id="6801" name="Google Shape;6801;p6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2" name="Google Shape;6802;p6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803" name="Google Shape;6803;p60"/>
              <p:cNvGrpSpPr/>
              <p:nvPr/>
            </p:nvGrpSpPr>
            <p:grpSpPr>
              <a:xfrm>
                <a:off x="6738300" y="1684725"/>
                <a:ext cx="230066" cy="215971"/>
                <a:chOff x="6738300" y="1684725"/>
                <a:chExt cx="230066" cy="215971"/>
              </a:xfrm>
            </p:grpSpPr>
            <p:sp>
              <p:nvSpPr>
                <p:cNvPr id="6804" name="Google Shape;6804;p6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 name="Rectangle 1">
            <a:extLst>
              <a:ext uri="{FF2B5EF4-FFF2-40B4-BE49-F238E27FC236}">
                <a16:creationId xmlns:a16="http://schemas.microsoft.com/office/drawing/2014/main" id="{6E046056-0A96-4E71-91BE-7DD6EAA84BCD}"/>
              </a:ext>
            </a:extLst>
          </p:cNvPr>
          <p:cNvSpPr/>
          <p:nvPr/>
        </p:nvSpPr>
        <p:spPr>
          <a:xfrm>
            <a:off x="-259883" y="-182880"/>
            <a:ext cx="2589196" cy="53263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6" name="Google Shape;226;p29"/>
          <p:cNvSpPr txBox="1">
            <a:spLocks noGrp="1"/>
          </p:cNvSpPr>
          <p:nvPr>
            <p:ph type="title"/>
          </p:nvPr>
        </p:nvSpPr>
        <p:spPr>
          <a:xfrm>
            <a:off x="2962939" y="104761"/>
            <a:ext cx="4736890" cy="82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PH" dirty="0"/>
              <a:t>II. Literature Review</a:t>
            </a:r>
            <a:endParaRPr dirty="0"/>
          </a:p>
        </p:txBody>
      </p:sp>
      <p:sp>
        <p:nvSpPr>
          <p:cNvPr id="227" name="Google Shape;227;p29"/>
          <p:cNvSpPr txBox="1">
            <a:spLocks noGrp="1"/>
          </p:cNvSpPr>
          <p:nvPr>
            <p:ph type="subTitle" idx="1"/>
          </p:nvPr>
        </p:nvSpPr>
        <p:spPr>
          <a:xfrm>
            <a:off x="94719" y="2271062"/>
            <a:ext cx="6034800" cy="1095981"/>
          </a:xfrm>
          <a:prstGeom prst="rect">
            <a:avLst/>
          </a:prstGeom>
        </p:spPr>
        <p:txBody>
          <a:bodyPr spcFirstLastPara="1" wrap="square" lIns="91425" tIns="91425" rIns="91425" bIns="91425" anchor="ctr" anchorCtr="0">
            <a:noAutofit/>
          </a:bodyPr>
          <a:lstStyle/>
          <a:p>
            <a:pPr marL="171450" lvl="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Conceptual Framework: </a:t>
            </a:r>
            <a:r>
              <a:rPr lang="en-PH" sz="1100" dirty="0">
                <a:solidFill>
                  <a:schemeClr val="bg1"/>
                </a:solidFill>
                <a:effectLst>
                  <a:outerShdw blurRad="38100" dist="38100" dir="2700000" algn="tl">
                    <a:srgbClr val="000000">
                      <a:alpha val="43137"/>
                    </a:srgbClr>
                  </a:outerShdw>
                </a:effectLst>
              </a:rPr>
              <a:t>The study is guided by a conceptual framework that considers the interplay between individual characteristics, academic environment, social relationships, and personal experiences in understanding stress levels among Grade 12 HUMSS-A students.</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Definition and Types of Stress: </a:t>
            </a:r>
            <a:r>
              <a:rPr lang="en-PH" sz="1100" dirty="0">
                <a:solidFill>
                  <a:schemeClr val="bg1"/>
                </a:solidFill>
                <a:effectLst>
                  <a:outerShdw blurRad="38100" dist="38100" dir="2700000" algn="tl">
                    <a:srgbClr val="000000">
                      <a:alpha val="43137"/>
                    </a:srgbClr>
                  </a:outerShdw>
                </a:effectLst>
              </a:rPr>
              <a:t>Stress is the perception of emotional or physical tension, categorized into eustress (positive stress) and distress (negative stress) based on fulfilling tasks or facing overwhelming demands.</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Causes and Effects of Academic Stress: </a:t>
            </a:r>
            <a:r>
              <a:rPr lang="en-PH" sz="1100" dirty="0">
                <a:solidFill>
                  <a:schemeClr val="bg1"/>
                </a:solidFill>
                <a:effectLst>
                  <a:outerShdw blurRad="38100" dist="38100" dir="2700000" algn="tl">
                    <a:srgbClr val="000000">
                      <a:alpha val="43137"/>
                    </a:srgbClr>
                  </a:outerShdw>
                </a:effectLst>
              </a:rPr>
              <a:t>Academic stress among students is caused by examinations, assignments, time management challenges, high expectations, and peer pressure, leading to anxiety, depression, decreased performance, sleep disturbances, and overall negative well-being.</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Physical Health Implications of Stress: </a:t>
            </a:r>
            <a:r>
              <a:rPr lang="en-PH" sz="1100" dirty="0">
                <a:solidFill>
                  <a:schemeClr val="bg1"/>
                </a:solidFill>
                <a:effectLst>
                  <a:outerShdw blurRad="38100" dist="38100" dir="2700000" algn="tl">
                    <a:srgbClr val="000000">
                      <a:alpha val="43137"/>
                    </a:srgbClr>
                  </a:outerShdw>
                </a:effectLst>
              </a:rPr>
              <a:t>Chronic stress can dysregulate physiological systems, increasing the risk of cardiovascular diseases, weakened immunity, gastrointestinal disorders, sleep disturbances, and negative health behaviors.</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Role of Family Relationships in Student Stress Levels: </a:t>
            </a:r>
            <a:r>
              <a:rPr lang="en-PH" sz="1100" dirty="0">
                <a:solidFill>
                  <a:schemeClr val="bg1"/>
                </a:solidFill>
                <a:effectLst>
                  <a:outerShdw blurRad="38100" dist="38100" dir="2700000" algn="tl">
                    <a:srgbClr val="000000">
                      <a:alpha val="43137"/>
                    </a:srgbClr>
                  </a:outerShdw>
                </a:effectLst>
              </a:rPr>
              <a:t>Supportive family relationships act as buffers against stress, providing emotional support, guidance, and security, while strained relationships contribute to increased stress levels and overall well-being.</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Previous Research on Student Stress: </a:t>
            </a:r>
            <a:r>
              <a:rPr lang="en-PH" sz="1100" dirty="0">
                <a:solidFill>
                  <a:schemeClr val="bg1"/>
                </a:solidFill>
                <a:effectLst>
                  <a:outerShdw blurRad="38100" dist="38100" dir="2700000" algn="tl">
                    <a:srgbClr val="000000">
                      <a:alpha val="43137"/>
                    </a:srgbClr>
                  </a:outerShdw>
                </a:effectLst>
              </a:rPr>
              <a:t>Extensive research has explored the factors influencing student stress, including academic pressures, personal relationships, mental health, and interventions to reduce stress and promote well-being.</a:t>
            </a:r>
          </a:p>
        </p:txBody>
      </p:sp>
      <p:pic>
        <p:nvPicPr>
          <p:cNvPr id="228" name="Google Shape;228;p29"/>
          <p:cNvPicPr preferRelativeResize="0"/>
          <p:nvPr/>
        </p:nvPicPr>
        <p:blipFill>
          <a:blip r:embed="rId3"/>
          <a:stretch>
            <a:fillRect/>
          </a:stretch>
        </p:blipFill>
        <p:spPr>
          <a:xfrm>
            <a:off x="6350376" y="1160605"/>
            <a:ext cx="2698905" cy="2639410"/>
          </a:xfrm>
          <a:prstGeom prst="ellipse">
            <a:avLst/>
          </a:prstGeom>
          <a:noFill/>
          <a:ln>
            <a:noFill/>
          </a:ln>
        </p:spPr>
      </p:pic>
      <p:sp>
        <p:nvSpPr>
          <p:cNvPr id="47" name="!!Google Shape;226;p29">
            <a:extLst>
              <a:ext uri="{FF2B5EF4-FFF2-40B4-BE49-F238E27FC236}">
                <a16:creationId xmlns:a16="http://schemas.microsoft.com/office/drawing/2014/main" id="{8016020A-C42B-4999-976B-B76647E7DFD0}"/>
              </a:ext>
            </a:extLst>
          </p:cNvPr>
          <p:cNvSpPr txBox="1">
            <a:spLocks/>
          </p:cNvSpPr>
          <p:nvPr/>
        </p:nvSpPr>
        <p:spPr>
          <a:xfrm>
            <a:off x="-6206946" y="-414900"/>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 Introduction</a:t>
            </a:r>
          </a:p>
        </p:txBody>
      </p:sp>
      <p:sp>
        <p:nvSpPr>
          <p:cNvPr id="48" name="Google Shape;227;p29">
            <a:extLst>
              <a:ext uri="{FF2B5EF4-FFF2-40B4-BE49-F238E27FC236}">
                <a16:creationId xmlns:a16="http://schemas.microsoft.com/office/drawing/2014/main" id="{29AC649F-B31B-4BE3-94B1-E04DDE376A6C}"/>
              </a:ext>
            </a:extLst>
          </p:cNvPr>
          <p:cNvSpPr txBox="1">
            <a:spLocks/>
          </p:cNvSpPr>
          <p:nvPr/>
        </p:nvSpPr>
        <p:spPr>
          <a:xfrm>
            <a:off x="-7275482" y="2086829"/>
            <a:ext cx="5443870"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Background of the Study: </a:t>
            </a:r>
            <a:r>
              <a:rPr lang="en-PH" sz="1400" dirty="0"/>
              <a:t>Stress is a common experience that can have both positive and negative effects on individuals. Academic stress among Grade 12 HUMSS-A students is a significant concern as it can impact their academic performance.</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Problem Statement: </a:t>
            </a:r>
            <a:r>
              <a:rPr lang="en-PH" sz="1400" dirty="0"/>
              <a:t>There is a gap in knowledge regarding the specific factors contributing to stress levels among Grade 12 HUMSS-A students at </a:t>
            </a:r>
            <a:r>
              <a:rPr lang="en-PH" sz="1400" dirty="0" err="1"/>
              <a:t>Potungan</a:t>
            </a:r>
            <a:r>
              <a:rPr lang="en-PH" sz="1400" dirty="0"/>
              <a:t> National High School.</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Research Objectives: </a:t>
            </a:r>
            <a:r>
              <a:rPr lang="en-PH" sz="1400" dirty="0"/>
              <a:t>Identify sources of stress, explore academic stressors, examine the impact on physical health, assess the role of family relationships, and provide insights and recommendations for interventions and support systems.</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Significance of the Study: </a:t>
            </a:r>
            <a:r>
              <a:rPr lang="en-PH" sz="1400" dirty="0"/>
              <a:t>This research is important for educators, school administrators, and students, as it can inform the development of targeted interventions, curriculum modifications, and support mechanisms to alleviate stress and promote well-being.</a:t>
            </a:r>
          </a:p>
        </p:txBody>
      </p:sp>
      <p:sp>
        <p:nvSpPr>
          <p:cNvPr id="50" name="TextBox 49">
            <a:extLst>
              <a:ext uri="{FF2B5EF4-FFF2-40B4-BE49-F238E27FC236}">
                <a16:creationId xmlns:a16="http://schemas.microsoft.com/office/drawing/2014/main" id="{C191F770-A197-4C35-92FA-ECD98666A9C6}"/>
              </a:ext>
            </a:extLst>
          </p:cNvPr>
          <p:cNvSpPr txBox="1"/>
          <p:nvPr/>
        </p:nvSpPr>
        <p:spPr>
          <a:xfrm>
            <a:off x="-91148" y="-2987688"/>
            <a:ext cx="2778930" cy="600164"/>
          </a:xfrm>
          <a:prstGeom prst="rect">
            <a:avLst/>
          </a:prstGeom>
          <a:noFill/>
        </p:spPr>
        <p:txBody>
          <a:bodyPr wrap="square" rtlCol="0">
            <a:spAutoFit/>
          </a:bodyPr>
          <a:lstStyle/>
          <a:p>
            <a:r>
              <a:rPr lang="en-PH" sz="1100" b="1" dirty="0">
                <a:solidFill>
                  <a:schemeClr val="accent1"/>
                </a:solidFill>
                <a:effectLst>
                  <a:outerShdw blurRad="38100" dist="38100" dir="2700000" algn="tl">
                    <a:srgbClr val="000000">
                      <a:alpha val="43137"/>
                    </a:srgbClr>
                  </a:outerShdw>
                </a:effectLst>
                <a:latin typeface="Alfa Slab One"/>
                <a:sym typeface="Alfa Slab One"/>
              </a:rPr>
              <a:t>FACTORS AFFECTING THE STRESS LEVEL</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AMONG GRADE 12 HUMSS-A </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IN POTUNGAN NATIONAL HIGH SCHOOL</a:t>
            </a:r>
            <a:endParaRPr lang="en-PH" sz="500" b="1" dirty="0">
              <a:solidFill>
                <a:schemeClr val="accent1"/>
              </a:solidFill>
              <a:effectLst>
                <a:outerShdw blurRad="38100" dist="38100" dir="2700000" algn="tl">
                  <a:srgbClr val="000000">
                    <a:alpha val="43137"/>
                  </a:srgbClr>
                </a:outerShdw>
              </a:effectLst>
            </a:endParaRPr>
          </a:p>
        </p:txBody>
      </p:sp>
      <p:sp>
        <p:nvSpPr>
          <p:cNvPr id="51" name="Google Shape;227;p29">
            <a:extLst>
              <a:ext uri="{FF2B5EF4-FFF2-40B4-BE49-F238E27FC236}">
                <a16:creationId xmlns:a16="http://schemas.microsoft.com/office/drawing/2014/main" id="{CB129EB9-2DF4-4B81-8F69-7C33B151B6A4}"/>
              </a:ext>
            </a:extLst>
          </p:cNvPr>
          <p:cNvSpPr txBox="1">
            <a:spLocks/>
          </p:cNvSpPr>
          <p:nvPr/>
        </p:nvSpPr>
        <p:spPr>
          <a:xfrm>
            <a:off x="3111023" y="7506695"/>
            <a:ext cx="6034800" cy="10959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0" indent="0">
              <a:buClr>
                <a:schemeClr val="dk1"/>
              </a:buClr>
              <a:buSzPts val="1100"/>
            </a:pPr>
            <a:endParaRPr lang="en-PH" sz="12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200" b="1">
                <a:solidFill>
                  <a:schemeClr val="bg1"/>
                </a:solidFill>
                <a:effectLst>
                  <a:outerShdw blurRad="38100" dist="38100" dir="2700000" algn="tl">
                    <a:srgbClr val="000000">
                      <a:alpha val="43137"/>
                    </a:srgbClr>
                  </a:outerShdw>
                </a:effectLst>
              </a:rPr>
              <a:t>Research Design: </a:t>
            </a:r>
            <a:r>
              <a:rPr lang="en-PH" sz="1200">
                <a:solidFill>
                  <a:schemeClr val="bg1"/>
                </a:solidFill>
                <a:effectLst>
                  <a:outerShdw blurRad="38100" dist="38100" dir="2700000" algn="tl">
                    <a:srgbClr val="000000">
                      <a:alpha val="43137"/>
                    </a:srgbClr>
                  </a:outerShdw>
                </a:effectLst>
              </a:rPr>
              <a:t>A cross-sectional research design will be employed to collect data at a specific point in time, allowing for analysis of variables and drawing conclusions about the factors influencing stress levels among Grade 12 HUMSS-A students.</a:t>
            </a:r>
          </a:p>
          <a:p>
            <a:pPr marL="171450" indent="-171450">
              <a:buClr>
                <a:schemeClr val="dk1"/>
              </a:buClr>
              <a:buSzPts val="1100"/>
              <a:buFont typeface="Arial" panose="020B0604020202020204" pitchFamily="34" charset="0"/>
              <a:buChar char="•"/>
            </a:pPr>
            <a:endParaRPr lang="en-PH" sz="12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200" b="1">
                <a:solidFill>
                  <a:schemeClr val="bg1"/>
                </a:solidFill>
                <a:effectLst>
                  <a:outerShdw blurRad="38100" dist="38100" dir="2700000" algn="tl">
                    <a:srgbClr val="000000">
                      <a:alpha val="43137"/>
                    </a:srgbClr>
                  </a:outerShdw>
                </a:effectLst>
              </a:rPr>
              <a:t>Participants: </a:t>
            </a:r>
            <a:r>
              <a:rPr lang="en-PH" sz="1200">
                <a:solidFill>
                  <a:schemeClr val="bg1"/>
                </a:solidFill>
                <a:effectLst>
                  <a:outerShdw blurRad="38100" dist="38100" dir="2700000" algn="tl">
                    <a:srgbClr val="000000">
                      <a:alpha val="43137"/>
                    </a:srgbClr>
                  </a:outerShdw>
                </a:effectLst>
              </a:rPr>
              <a:t>The study will include 20 Grade 12 HUMSS-A students from Potungan National High School, selected through purposive sampling to ensure representation from different backgrounds and experiences within the target population.</a:t>
            </a:r>
          </a:p>
          <a:p>
            <a:pPr marL="171450" indent="-171450">
              <a:buClr>
                <a:schemeClr val="dk1"/>
              </a:buClr>
              <a:buSzPts val="1100"/>
              <a:buFont typeface="Arial" panose="020B0604020202020204" pitchFamily="34" charset="0"/>
              <a:buChar char="•"/>
            </a:pPr>
            <a:endParaRPr lang="en-PH" sz="12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200" b="1">
                <a:solidFill>
                  <a:schemeClr val="bg1"/>
                </a:solidFill>
                <a:effectLst>
                  <a:outerShdw blurRad="38100" dist="38100" dir="2700000" algn="tl">
                    <a:srgbClr val="000000">
                      <a:alpha val="43137"/>
                    </a:srgbClr>
                  </a:outerShdw>
                </a:effectLst>
              </a:rPr>
              <a:t>Data Collection Instruments: </a:t>
            </a:r>
            <a:r>
              <a:rPr lang="en-PH" sz="1200">
                <a:solidFill>
                  <a:schemeClr val="bg1"/>
                </a:solidFill>
                <a:effectLst>
                  <a:outerShdw blurRad="38100" dist="38100" dir="2700000" algn="tl">
                    <a:srgbClr val="000000">
                      <a:alpha val="43137"/>
                    </a:srgbClr>
                  </a:outerShdw>
                </a:effectLst>
              </a:rPr>
              <a:t>A survey questionnaire consisting of closed-ended and open-ended questions will be used to gather information about stress factors, academic experiences, and family relationships among the participants. The questionnaire will be pilot tested for validity and reliability.</a:t>
            </a:r>
          </a:p>
          <a:p>
            <a:pPr marL="171450" indent="-171450">
              <a:buClr>
                <a:schemeClr val="dk1"/>
              </a:buClr>
              <a:buSzPts val="1100"/>
              <a:buFont typeface="Arial" panose="020B0604020202020204" pitchFamily="34" charset="0"/>
              <a:buChar char="•"/>
            </a:pPr>
            <a:endParaRPr lang="en-PH" sz="12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200" b="1">
                <a:solidFill>
                  <a:schemeClr val="bg1"/>
                </a:solidFill>
                <a:effectLst>
                  <a:outerShdw blurRad="38100" dist="38100" dir="2700000" algn="tl">
                    <a:srgbClr val="000000">
                      <a:alpha val="43137"/>
                    </a:srgbClr>
                  </a:outerShdw>
                </a:effectLst>
              </a:rPr>
              <a:t>Data Collection Procedure: </a:t>
            </a:r>
            <a:r>
              <a:rPr lang="en-PH" sz="1200">
                <a:solidFill>
                  <a:schemeClr val="bg1"/>
                </a:solidFill>
                <a:effectLst>
                  <a:outerShdw blurRad="38100" dist="38100" dir="2700000" algn="tl">
                    <a:srgbClr val="000000">
                      <a:alpha val="43137"/>
                    </a:srgbClr>
                  </a:outerShdw>
                </a:effectLst>
              </a:rPr>
              <a:t>The data will be collected online using a Google Docs link, with permission obtained from the school administration. The teachers will assist in coordinating the data collection process, ensuring confidentiality and anonymity of responses.</a:t>
            </a:r>
          </a:p>
          <a:p>
            <a:pPr marL="171450" indent="-171450">
              <a:buClr>
                <a:schemeClr val="dk1"/>
              </a:buClr>
              <a:buSzPts val="1100"/>
              <a:buFont typeface="Arial" panose="020B0604020202020204" pitchFamily="34" charset="0"/>
              <a:buChar char="•"/>
            </a:pPr>
            <a:endParaRPr lang="en-PH" sz="12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200" b="1">
                <a:solidFill>
                  <a:schemeClr val="bg1"/>
                </a:solidFill>
                <a:effectLst>
                  <a:outerShdw blurRad="38100" dist="38100" dir="2700000" algn="tl">
                    <a:srgbClr val="000000">
                      <a:alpha val="43137"/>
                    </a:srgbClr>
                  </a:outerShdw>
                </a:effectLst>
              </a:rPr>
              <a:t>Data Analysis Techniques</a:t>
            </a:r>
            <a:r>
              <a:rPr lang="en-PH" sz="1200">
                <a:solidFill>
                  <a:schemeClr val="bg1"/>
                </a:solidFill>
                <a:effectLst>
                  <a:outerShdw blurRad="38100" dist="38100" dir="2700000" algn="tl">
                    <a:srgbClr val="000000">
                      <a:alpha val="43137"/>
                    </a:srgbClr>
                  </a:outerShdw>
                </a:effectLst>
              </a:rPr>
              <a:t>: Descriptive statistics and percentages will be used to analyze the collected data, presenting and interpreting the findings related to demographic characteristics and identified stress factors.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p:txBody>
      </p:sp>
      <p:sp>
        <p:nvSpPr>
          <p:cNvPr id="52" name="!!Google Shape;226;p29">
            <a:extLst>
              <a:ext uri="{FF2B5EF4-FFF2-40B4-BE49-F238E27FC236}">
                <a16:creationId xmlns:a16="http://schemas.microsoft.com/office/drawing/2014/main" id="{DE900EAB-923B-4C9C-A15E-783F0B8421B0}"/>
              </a:ext>
            </a:extLst>
          </p:cNvPr>
          <p:cNvSpPr txBox="1">
            <a:spLocks/>
          </p:cNvSpPr>
          <p:nvPr/>
        </p:nvSpPr>
        <p:spPr>
          <a:xfrm>
            <a:off x="-4897747" y="4010011"/>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III. Methodology</a:t>
            </a:r>
          </a:p>
        </p:txBody>
      </p:sp>
    </p:spTree>
    <p:extLst>
      <p:ext uri="{BB962C8B-B14F-4D97-AF65-F5344CB8AC3E}">
        <p14:creationId xmlns:p14="http://schemas.microsoft.com/office/powerpoint/2010/main" val="2135140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09"/>
        <p:cNvGrpSpPr/>
        <p:nvPr/>
      </p:nvGrpSpPr>
      <p:grpSpPr>
        <a:xfrm>
          <a:off x="0" y="0"/>
          <a:ext cx="0" cy="0"/>
          <a:chOff x="0" y="0"/>
          <a:chExt cx="0" cy="0"/>
        </a:xfrm>
      </p:grpSpPr>
      <p:sp>
        <p:nvSpPr>
          <p:cNvPr id="6810" name="Google Shape;6810;p6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811" name="Google Shape;6811;p6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812" name="Google Shape;6812;p61"/>
          <p:cNvGrpSpPr/>
          <p:nvPr/>
        </p:nvGrpSpPr>
        <p:grpSpPr>
          <a:xfrm>
            <a:off x="839307" y="2318098"/>
            <a:ext cx="387992" cy="329326"/>
            <a:chOff x="839307" y="2318098"/>
            <a:chExt cx="387992" cy="329326"/>
          </a:xfrm>
        </p:grpSpPr>
        <p:sp>
          <p:nvSpPr>
            <p:cNvPr id="6813" name="Google Shape;6813;p61"/>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1"/>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1"/>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1"/>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1"/>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1"/>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61"/>
          <p:cNvGrpSpPr/>
          <p:nvPr/>
        </p:nvGrpSpPr>
        <p:grpSpPr>
          <a:xfrm>
            <a:off x="1414990" y="2289671"/>
            <a:ext cx="387073" cy="385996"/>
            <a:chOff x="1414990" y="2289671"/>
            <a:chExt cx="387073" cy="385996"/>
          </a:xfrm>
        </p:grpSpPr>
        <p:sp>
          <p:nvSpPr>
            <p:cNvPr id="6824" name="Google Shape;6824;p61"/>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1"/>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1"/>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1"/>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1"/>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1"/>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1"/>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1"/>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1"/>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61"/>
          <p:cNvGrpSpPr/>
          <p:nvPr/>
        </p:nvGrpSpPr>
        <p:grpSpPr>
          <a:xfrm>
            <a:off x="1989911" y="2306065"/>
            <a:ext cx="387099" cy="353207"/>
            <a:chOff x="1989911" y="2306065"/>
            <a:chExt cx="387099" cy="353207"/>
          </a:xfrm>
        </p:grpSpPr>
        <p:sp>
          <p:nvSpPr>
            <p:cNvPr id="6843" name="Google Shape;6843;p61"/>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61"/>
          <p:cNvGrpSpPr/>
          <p:nvPr/>
        </p:nvGrpSpPr>
        <p:grpSpPr>
          <a:xfrm>
            <a:off x="2593102" y="2288778"/>
            <a:ext cx="204663" cy="363007"/>
            <a:chOff x="2593102" y="2288778"/>
            <a:chExt cx="204663" cy="363007"/>
          </a:xfrm>
        </p:grpSpPr>
        <p:sp>
          <p:nvSpPr>
            <p:cNvPr id="6851" name="Google Shape;6851;p61"/>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1"/>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1"/>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1"/>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1"/>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61"/>
          <p:cNvGrpSpPr/>
          <p:nvPr/>
        </p:nvGrpSpPr>
        <p:grpSpPr>
          <a:xfrm>
            <a:off x="2970874" y="2329763"/>
            <a:ext cx="403651" cy="305996"/>
            <a:chOff x="2970874" y="2329763"/>
            <a:chExt cx="403651" cy="305996"/>
          </a:xfrm>
        </p:grpSpPr>
        <p:sp>
          <p:nvSpPr>
            <p:cNvPr id="6861" name="Google Shape;6861;p61"/>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1"/>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1"/>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1"/>
          <p:cNvGrpSpPr/>
          <p:nvPr/>
        </p:nvGrpSpPr>
        <p:grpSpPr>
          <a:xfrm>
            <a:off x="3545795" y="2318755"/>
            <a:ext cx="387835" cy="327933"/>
            <a:chOff x="3545795" y="2318755"/>
            <a:chExt cx="387835" cy="327933"/>
          </a:xfrm>
        </p:grpSpPr>
        <p:sp>
          <p:nvSpPr>
            <p:cNvPr id="6871" name="Google Shape;6871;p61"/>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1"/>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1"/>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4" name="Google Shape;6874;p61"/>
            <p:cNvGrpSpPr/>
            <p:nvPr/>
          </p:nvGrpSpPr>
          <p:grpSpPr>
            <a:xfrm>
              <a:off x="3545795" y="2322301"/>
              <a:ext cx="387835" cy="324387"/>
              <a:chOff x="3545795" y="2322301"/>
              <a:chExt cx="387835" cy="324387"/>
            </a:xfrm>
          </p:grpSpPr>
          <p:sp>
            <p:nvSpPr>
              <p:cNvPr id="6875" name="Google Shape;6875;p61"/>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1"/>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1"/>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2" name="Google Shape;6882;p61"/>
          <p:cNvGrpSpPr/>
          <p:nvPr/>
        </p:nvGrpSpPr>
        <p:grpSpPr>
          <a:xfrm>
            <a:off x="4718468" y="2306984"/>
            <a:ext cx="364294" cy="351552"/>
            <a:chOff x="4718468" y="2306984"/>
            <a:chExt cx="364294" cy="351552"/>
          </a:xfrm>
        </p:grpSpPr>
        <p:sp>
          <p:nvSpPr>
            <p:cNvPr id="6883" name="Google Shape;6883;p61"/>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1"/>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1"/>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1"/>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61"/>
          <p:cNvGrpSpPr/>
          <p:nvPr/>
        </p:nvGrpSpPr>
        <p:grpSpPr>
          <a:xfrm>
            <a:off x="4147908" y="2303017"/>
            <a:ext cx="361194" cy="359355"/>
            <a:chOff x="4147908" y="2303017"/>
            <a:chExt cx="361194" cy="359355"/>
          </a:xfrm>
        </p:grpSpPr>
        <p:sp>
          <p:nvSpPr>
            <p:cNvPr id="6894" name="Google Shape;6894;p61"/>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1"/>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1"/>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1"/>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1"/>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61"/>
          <p:cNvGrpSpPr/>
          <p:nvPr/>
        </p:nvGrpSpPr>
        <p:grpSpPr>
          <a:xfrm>
            <a:off x="5292128" y="2299891"/>
            <a:ext cx="367027" cy="365214"/>
            <a:chOff x="5292128" y="2299891"/>
            <a:chExt cx="367027" cy="365214"/>
          </a:xfrm>
        </p:grpSpPr>
        <p:sp>
          <p:nvSpPr>
            <p:cNvPr id="6909" name="Google Shape;6909;p61"/>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1"/>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1"/>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1"/>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61"/>
          <p:cNvGrpSpPr/>
          <p:nvPr/>
        </p:nvGrpSpPr>
        <p:grpSpPr>
          <a:xfrm>
            <a:off x="5873617" y="2309901"/>
            <a:ext cx="345720" cy="345720"/>
            <a:chOff x="5873617" y="2309901"/>
            <a:chExt cx="345720" cy="345720"/>
          </a:xfrm>
        </p:grpSpPr>
        <p:sp>
          <p:nvSpPr>
            <p:cNvPr id="6916" name="Google Shape;6916;p61"/>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1"/>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1"/>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1"/>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1"/>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1"/>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1"/>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1"/>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1"/>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61"/>
          <p:cNvGrpSpPr/>
          <p:nvPr/>
        </p:nvGrpSpPr>
        <p:grpSpPr>
          <a:xfrm>
            <a:off x="6863329" y="2297710"/>
            <a:ext cx="391460" cy="370127"/>
            <a:chOff x="6863329" y="2297710"/>
            <a:chExt cx="391460" cy="370127"/>
          </a:xfrm>
        </p:grpSpPr>
        <p:sp>
          <p:nvSpPr>
            <p:cNvPr id="6936" name="Google Shape;6936;p61"/>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1"/>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1"/>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61"/>
          <p:cNvGrpSpPr/>
          <p:nvPr/>
        </p:nvGrpSpPr>
        <p:grpSpPr>
          <a:xfrm>
            <a:off x="7421488" y="2318518"/>
            <a:ext cx="342620" cy="328459"/>
            <a:chOff x="7421488" y="2318518"/>
            <a:chExt cx="342620" cy="328459"/>
          </a:xfrm>
        </p:grpSpPr>
        <p:sp>
          <p:nvSpPr>
            <p:cNvPr id="6946" name="Google Shape;6946;p61"/>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1"/>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1"/>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1"/>
          <p:cNvGrpSpPr/>
          <p:nvPr/>
        </p:nvGrpSpPr>
        <p:grpSpPr>
          <a:xfrm>
            <a:off x="2508373" y="2779889"/>
            <a:ext cx="337523" cy="337680"/>
            <a:chOff x="2508373" y="2779889"/>
            <a:chExt cx="337523" cy="337680"/>
          </a:xfrm>
        </p:grpSpPr>
        <p:sp>
          <p:nvSpPr>
            <p:cNvPr id="6954" name="Google Shape;6954;p61"/>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1"/>
          <p:cNvGrpSpPr/>
          <p:nvPr/>
        </p:nvGrpSpPr>
        <p:grpSpPr>
          <a:xfrm>
            <a:off x="1884401" y="4141593"/>
            <a:ext cx="410613" cy="372229"/>
            <a:chOff x="1884401" y="4141593"/>
            <a:chExt cx="410613" cy="372229"/>
          </a:xfrm>
        </p:grpSpPr>
        <p:sp>
          <p:nvSpPr>
            <p:cNvPr id="6961" name="Google Shape;6961;p61"/>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1"/>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1"/>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61"/>
          <p:cNvGrpSpPr/>
          <p:nvPr/>
        </p:nvGrpSpPr>
        <p:grpSpPr>
          <a:xfrm>
            <a:off x="1430832" y="2773689"/>
            <a:ext cx="294515" cy="349897"/>
            <a:chOff x="1430832" y="2773689"/>
            <a:chExt cx="294515" cy="349897"/>
          </a:xfrm>
        </p:grpSpPr>
        <p:sp>
          <p:nvSpPr>
            <p:cNvPr id="6969" name="Google Shape;6969;p61"/>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1"/>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1"/>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1"/>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1"/>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61"/>
          <p:cNvGrpSpPr/>
          <p:nvPr/>
        </p:nvGrpSpPr>
        <p:grpSpPr>
          <a:xfrm>
            <a:off x="3082217" y="2788586"/>
            <a:ext cx="288866" cy="320236"/>
            <a:chOff x="3082217" y="2788586"/>
            <a:chExt cx="288866" cy="320236"/>
          </a:xfrm>
        </p:grpSpPr>
        <p:sp>
          <p:nvSpPr>
            <p:cNvPr id="6983" name="Google Shape;6983;p61"/>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1"/>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1"/>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61"/>
          <p:cNvGrpSpPr/>
          <p:nvPr/>
        </p:nvGrpSpPr>
        <p:grpSpPr>
          <a:xfrm>
            <a:off x="3610557" y="2780704"/>
            <a:ext cx="325017" cy="336052"/>
            <a:chOff x="3610557" y="2780704"/>
            <a:chExt cx="325017" cy="336052"/>
          </a:xfrm>
        </p:grpSpPr>
        <p:sp>
          <p:nvSpPr>
            <p:cNvPr id="6991" name="Google Shape;6991;p61"/>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1"/>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61"/>
          <p:cNvGrpSpPr/>
          <p:nvPr/>
        </p:nvGrpSpPr>
        <p:grpSpPr>
          <a:xfrm>
            <a:off x="4179067" y="2811495"/>
            <a:ext cx="286475" cy="274390"/>
            <a:chOff x="4179067" y="2811495"/>
            <a:chExt cx="286475" cy="274390"/>
          </a:xfrm>
        </p:grpSpPr>
        <p:sp>
          <p:nvSpPr>
            <p:cNvPr id="6995" name="Google Shape;6995;p61"/>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61"/>
          <p:cNvGrpSpPr/>
          <p:nvPr/>
        </p:nvGrpSpPr>
        <p:grpSpPr>
          <a:xfrm>
            <a:off x="4686757" y="2762156"/>
            <a:ext cx="371047" cy="374199"/>
            <a:chOff x="4686757" y="2762156"/>
            <a:chExt cx="371047" cy="374199"/>
          </a:xfrm>
        </p:grpSpPr>
        <p:sp>
          <p:nvSpPr>
            <p:cNvPr id="7005" name="Google Shape;7005;p61"/>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1"/>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61"/>
          <p:cNvGrpSpPr/>
          <p:nvPr/>
        </p:nvGrpSpPr>
        <p:grpSpPr>
          <a:xfrm>
            <a:off x="5221613" y="2784802"/>
            <a:ext cx="406567" cy="327855"/>
            <a:chOff x="5221613" y="2784802"/>
            <a:chExt cx="406567" cy="327855"/>
          </a:xfrm>
        </p:grpSpPr>
        <p:sp>
          <p:nvSpPr>
            <p:cNvPr id="7013" name="Google Shape;7013;p61"/>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1"/>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1"/>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1"/>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1"/>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1"/>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1"/>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1"/>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1"/>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1"/>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1"/>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1"/>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1"/>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1"/>
          <p:cNvGrpSpPr/>
          <p:nvPr/>
        </p:nvGrpSpPr>
        <p:grpSpPr>
          <a:xfrm>
            <a:off x="5812586" y="2760921"/>
            <a:ext cx="303605" cy="375434"/>
            <a:chOff x="5812586" y="2760921"/>
            <a:chExt cx="303605" cy="375434"/>
          </a:xfrm>
        </p:grpSpPr>
        <p:sp>
          <p:nvSpPr>
            <p:cNvPr id="7044" name="Google Shape;7044;p61"/>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1"/>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1"/>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5" name="Google Shape;7055;p61"/>
          <p:cNvGrpSpPr/>
          <p:nvPr/>
        </p:nvGrpSpPr>
        <p:grpSpPr>
          <a:xfrm>
            <a:off x="6334673" y="2759633"/>
            <a:ext cx="378508" cy="378166"/>
            <a:chOff x="6334673" y="2759633"/>
            <a:chExt cx="378508" cy="378166"/>
          </a:xfrm>
        </p:grpSpPr>
        <p:sp>
          <p:nvSpPr>
            <p:cNvPr id="7056" name="Google Shape;7056;p61"/>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1"/>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1"/>
          <p:cNvGrpSpPr/>
          <p:nvPr/>
        </p:nvGrpSpPr>
        <p:grpSpPr>
          <a:xfrm>
            <a:off x="8012645" y="2806477"/>
            <a:ext cx="319763" cy="284505"/>
            <a:chOff x="8012645" y="2806477"/>
            <a:chExt cx="319763" cy="284505"/>
          </a:xfrm>
        </p:grpSpPr>
        <p:sp>
          <p:nvSpPr>
            <p:cNvPr id="7061" name="Google Shape;7061;p61"/>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1"/>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1"/>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1"/>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61"/>
          <p:cNvGrpSpPr/>
          <p:nvPr/>
        </p:nvGrpSpPr>
        <p:grpSpPr>
          <a:xfrm>
            <a:off x="2454435" y="4162138"/>
            <a:ext cx="385339" cy="388071"/>
            <a:chOff x="2454435" y="4162138"/>
            <a:chExt cx="385339" cy="388071"/>
          </a:xfrm>
        </p:grpSpPr>
        <p:sp>
          <p:nvSpPr>
            <p:cNvPr id="7072" name="Google Shape;7072;p61"/>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1"/>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1"/>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1"/>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1"/>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3" name="Google Shape;7083;p61"/>
          <p:cNvGrpSpPr/>
          <p:nvPr/>
        </p:nvGrpSpPr>
        <p:grpSpPr>
          <a:xfrm>
            <a:off x="3601939" y="4161192"/>
            <a:ext cx="275178" cy="388912"/>
            <a:chOff x="3601939" y="4161192"/>
            <a:chExt cx="275178" cy="388912"/>
          </a:xfrm>
        </p:grpSpPr>
        <p:sp>
          <p:nvSpPr>
            <p:cNvPr id="7084" name="Google Shape;7084;p61"/>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1"/>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1"/>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4" name="Google Shape;7094;p61"/>
          <p:cNvGrpSpPr/>
          <p:nvPr/>
        </p:nvGrpSpPr>
        <p:grpSpPr>
          <a:xfrm>
            <a:off x="836023" y="3215146"/>
            <a:ext cx="375802" cy="371677"/>
            <a:chOff x="836023" y="3215146"/>
            <a:chExt cx="375802" cy="371677"/>
          </a:xfrm>
        </p:grpSpPr>
        <p:sp>
          <p:nvSpPr>
            <p:cNvPr id="7095" name="Google Shape;7095;p61"/>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1"/>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1"/>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1"/>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1"/>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1"/>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1"/>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61"/>
          <p:cNvGrpSpPr/>
          <p:nvPr/>
        </p:nvGrpSpPr>
        <p:grpSpPr>
          <a:xfrm>
            <a:off x="1356297" y="3210890"/>
            <a:ext cx="431368" cy="380189"/>
            <a:chOff x="1356297" y="3210890"/>
            <a:chExt cx="431368" cy="380189"/>
          </a:xfrm>
        </p:grpSpPr>
        <p:sp>
          <p:nvSpPr>
            <p:cNvPr id="7112" name="Google Shape;7112;p61"/>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1"/>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1"/>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1"/>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1"/>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61"/>
          <p:cNvGrpSpPr/>
          <p:nvPr/>
        </p:nvGrpSpPr>
        <p:grpSpPr>
          <a:xfrm>
            <a:off x="1903737" y="3215540"/>
            <a:ext cx="411874" cy="370731"/>
            <a:chOff x="1903737" y="3215540"/>
            <a:chExt cx="411874" cy="370731"/>
          </a:xfrm>
        </p:grpSpPr>
        <p:sp>
          <p:nvSpPr>
            <p:cNvPr id="7126" name="Google Shape;7126;p61"/>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1"/>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1"/>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61"/>
          <p:cNvGrpSpPr/>
          <p:nvPr/>
        </p:nvGrpSpPr>
        <p:grpSpPr>
          <a:xfrm>
            <a:off x="2468465" y="3248854"/>
            <a:ext cx="397818" cy="304078"/>
            <a:chOff x="2468465" y="3248854"/>
            <a:chExt cx="397818" cy="304078"/>
          </a:xfrm>
        </p:grpSpPr>
        <p:sp>
          <p:nvSpPr>
            <p:cNvPr id="7136" name="Google Shape;7136;p61"/>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1"/>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1"/>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61"/>
          <p:cNvGrpSpPr/>
          <p:nvPr/>
        </p:nvGrpSpPr>
        <p:grpSpPr>
          <a:xfrm>
            <a:off x="3017166" y="3216013"/>
            <a:ext cx="394376" cy="369812"/>
            <a:chOff x="3017166" y="3216013"/>
            <a:chExt cx="394376" cy="369812"/>
          </a:xfrm>
        </p:grpSpPr>
        <p:sp>
          <p:nvSpPr>
            <p:cNvPr id="7143" name="Google Shape;7143;p61"/>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1"/>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61"/>
          <p:cNvGrpSpPr/>
          <p:nvPr/>
        </p:nvGrpSpPr>
        <p:grpSpPr>
          <a:xfrm>
            <a:off x="4210043" y="3213228"/>
            <a:ext cx="199014" cy="375408"/>
            <a:chOff x="4210043" y="3213228"/>
            <a:chExt cx="199014" cy="375408"/>
          </a:xfrm>
        </p:grpSpPr>
        <p:sp>
          <p:nvSpPr>
            <p:cNvPr id="7146" name="Google Shape;7146;p61"/>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1"/>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1"/>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61"/>
          <p:cNvGrpSpPr/>
          <p:nvPr/>
        </p:nvGrpSpPr>
        <p:grpSpPr>
          <a:xfrm>
            <a:off x="4818146" y="3203323"/>
            <a:ext cx="77845" cy="395165"/>
            <a:chOff x="4818146" y="3203323"/>
            <a:chExt cx="77845" cy="395165"/>
          </a:xfrm>
        </p:grpSpPr>
        <p:sp>
          <p:nvSpPr>
            <p:cNvPr id="7157" name="Google Shape;7157;p61"/>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1"/>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1"/>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61"/>
          <p:cNvGrpSpPr/>
          <p:nvPr/>
        </p:nvGrpSpPr>
        <p:grpSpPr>
          <a:xfrm>
            <a:off x="5228890" y="3235428"/>
            <a:ext cx="344091" cy="332767"/>
            <a:chOff x="5228890" y="3235428"/>
            <a:chExt cx="344091" cy="332767"/>
          </a:xfrm>
        </p:grpSpPr>
        <p:sp>
          <p:nvSpPr>
            <p:cNvPr id="7166" name="Google Shape;7166;p61"/>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1"/>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61"/>
          <p:cNvGrpSpPr/>
          <p:nvPr/>
        </p:nvGrpSpPr>
        <p:grpSpPr>
          <a:xfrm>
            <a:off x="5757913" y="3227047"/>
            <a:ext cx="388544" cy="347927"/>
            <a:chOff x="5757913" y="3227047"/>
            <a:chExt cx="388544" cy="347927"/>
          </a:xfrm>
        </p:grpSpPr>
        <p:sp>
          <p:nvSpPr>
            <p:cNvPr id="7172" name="Google Shape;7172;p61"/>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4" name="Google Shape;7174;p61"/>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1"/>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1"/>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1"/>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1"/>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0" name="Google Shape;7190;p61"/>
          <p:cNvGrpSpPr/>
          <p:nvPr/>
        </p:nvGrpSpPr>
        <p:grpSpPr>
          <a:xfrm>
            <a:off x="7414946" y="3220873"/>
            <a:ext cx="360091" cy="360117"/>
            <a:chOff x="7414946" y="3220873"/>
            <a:chExt cx="360091" cy="360117"/>
          </a:xfrm>
        </p:grpSpPr>
        <p:sp>
          <p:nvSpPr>
            <p:cNvPr id="7191" name="Google Shape;7191;p61"/>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1"/>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1"/>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1"/>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1"/>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1"/>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1"/>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1"/>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1"/>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1"/>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1"/>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1"/>
          <p:cNvGrpSpPr/>
          <p:nvPr/>
        </p:nvGrpSpPr>
        <p:grpSpPr>
          <a:xfrm>
            <a:off x="8027227" y="3215041"/>
            <a:ext cx="231829" cy="371782"/>
            <a:chOff x="8027227" y="3215041"/>
            <a:chExt cx="231829" cy="371782"/>
          </a:xfrm>
        </p:grpSpPr>
        <p:sp>
          <p:nvSpPr>
            <p:cNvPr id="7203" name="Google Shape;7203;p61"/>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1"/>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1"/>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1"/>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1"/>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1"/>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1"/>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1"/>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1"/>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1"/>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1"/>
          <p:cNvGrpSpPr/>
          <p:nvPr/>
        </p:nvGrpSpPr>
        <p:grpSpPr>
          <a:xfrm>
            <a:off x="4093603" y="4146138"/>
            <a:ext cx="395638" cy="420544"/>
            <a:chOff x="4093603" y="4146138"/>
            <a:chExt cx="395638" cy="420544"/>
          </a:xfrm>
        </p:grpSpPr>
        <p:sp>
          <p:nvSpPr>
            <p:cNvPr id="7214" name="Google Shape;7214;p61"/>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1"/>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1"/>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1"/>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1"/>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1"/>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1"/>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1"/>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1"/>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1"/>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1"/>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1"/>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1"/>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1"/>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1"/>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1"/>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1"/>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1"/>
          <p:cNvGrpSpPr/>
          <p:nvPr/>
        </p:nvGrpSpPr>
        <p:grpSpPr>
          <a:xfrm>
            <a:off x="4644406" y="4162322"/>
            <a:ext cx="392065" cy="387887"/>
            <a:chOff x="4644406" y="4162322"/>
            <a:chExt cx="392065" cy="387887"/>
          </a:xfrm>
        </p:grpSpPr>
        <p:sp>
          <p:nvSpPr>
            <p:cNvPr id="7232" name="Google Shape;7232;p61"/>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1"/>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1"/>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1"/>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1"/>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1"/>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61"/>
          <p:cNvGrpSpPr/>
          <p:nvPr/>
        </p:nvGrpSpPr>
        <p:grpSpPr>
          <a:xfrm>
            <a:off x="5728383" y="4221698"/>
            <a:ext cx="417128" cy="269162"/>
            <a:chOff x="5728383" y="4221698"/>
            <a:chExt cx="417128" cy="269162"/>
          </a:xfrm>
        </p:grpSpPr>
        <p:sp>
          <p:nvSpPr>
            <p:cNvPr id="7239" name="Google Shape;7239;p61"/>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1"/>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1"/>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1"/>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1"/>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1"/>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1"/>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1"/>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1"/>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1"/>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1"/>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1"/>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61"/>
          <p:cNvGrpSpPr/>
          <p:nvPr/>
        </p:nvGrpSpPr>
        <p:grpSpPr>
          <a:xfrm>
            <a:off x="834210" y="3696905"/>
            <a:ext cx="371782" cy="342751"/>
            <a:chOff x="834210" y="3696905"/>
            <a:chExt cx="371782" cy="342751"/>
          </a:xfrm>
        </p:grpSpPr>
        <p:sp>
          <p:nvSpPr>
            <p:cNvPr id="7252" name="Google Shape;7252;p61"/>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1"/>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1"/>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1"/>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1"/>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1"/>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1"/>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1"/>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1"/>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1"/>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1"/>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1"/>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61"/>
          <p:cNvGrpSpPr/>
          <p:nvPr/>
        </p:nvGrpSpPr>
        <p:grpSpPr>
          <a:xfrm>
            <a:off x="1359398" y="3682271"/>
            <a:ext cx="395296" cy="371966"/>
            <a:chOff x="1359398" y="3682271"/>
            <a:chExt cx="395296" cy="371966"/>
          </a:xfrm>
        </p:grpSpPr>
        <p:sp>
          <p:nvSpPr>
            <p:cNvPr id="7265" name="Google Shape;7265;p61"/>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1"/>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1"/>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1"/>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1"/>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1"/>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1"/>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1"/>
          <p:cNvGrpSpPr/>
          <p:nvPr/>
        </p:nvGrpSpPr>
        <p:grpSpPr>
          <a:xfrm>
            <a:off x="1908099" y="3682271"/>
            <a:ext cx="395296" cy="371966"/>
            <a:chOff x="1908099" y="3682271"/>
            <a:chExt cx="395296" cy="371966"/>
          </a:xfrm>
        </p:grpSpPr>
        <p:sp>
          <p:nvSpPr>
            <p:cNvPr id="7273" name="Google Shape;7273;p61"/>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1"/>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1"/>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1"/>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1"/>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1"/>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1"/>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61"/>
          <p:cNvGrpSpPr/>
          <p:nvPr/>
        </p:nvGrpSpPr>
        <p:grpSpPr>
          <a:xfrm>
            <a:off x="2456800" y="3682271"/>
            <a:ext cx="395270" cy="371966"/>
            <a:chOff x="2456800" y="3682271"/>
            <a:chExt cx="395270" cy="371966"/>
          </a:xfrm>
        </p:grpSpPr>
        <p:sp>
          <p:nvSpPr>
            <p:cNvPr id="7281" name="Google Shape;7281;p61"/>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1"/>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1"/>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1"/>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1"/>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1"/>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1"/>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1"/>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1"/>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61"/>
          <p:cNvGrpSpPr/>
          <p:nvPr/>
        </p:nvGrpSpPr>
        <p:grpSpPr>
          <a:xfrm>
            <a:off x="3014250" y="3682271"/>
            <a:ext cx="391092" cy="371940"/>
            <a:chOff x="3014250" y="3682271"/>
            <a:chExt cx="391092" cy="371940"/>
          </a:xfrm>
        </p:grpSpPr>
        <p:sp>
          <p:nvSpPr>
            <p:cNvPr id="7291" name="Google Shape;7291;p61"/>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1"/>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1"/>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61"/>
          <p:cNvGrpSpPr/>
          <p:nvPr/>
        </p:nvGrpSpPr>
        <p:grpSpPr>
          <a:xfrm>
            <a:off x="3569125" y="3702947"/>
            <a:ext cx="388728" cy="330692"/>
            <a:chOff x="3569125" y="3702947"/>
            <a:chExt cx="388728" cy="330692"/>
          </a:xfrm>
        </p:grpSpPr>
        <p:sp>
          <p:nvSpPr>
            <p:cNvPr id="7295" name="Google Shape;7295;p61"/>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1"/>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1"/>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1"/>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61"/>
          <p:cNvGrpSpPr/>
          <p:nvPr/>
        </p:nvGrpSpPr>
        <p:grpSpPr>
          <a:xfrm>
            <a:off x="4111994" y="3682455"/>
            <a:ext cx="387992" cy="371625"/>
            <a:chOff x="4111994" y="3682455"/>
            <a:chExt cx="387992" cy="371625"/>
          </a:xfrm>
        </p:grpSpPr>
        <p:sp>
          <p:nvSpPr>
            <p:cNvPr id="7300" name="Google Shape;7300;p61"/>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1"/>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61"/>
          <p:cNvGrpSpPr/>
          <p:nvPr/>
        </p:nvGrpSpPr>
        <p:grpSpPr>
          <a:xfrm>
            <a:off x="4674908" y="3682271"/>
            <a:ext cx="371966" cy="371966"/>
            <a:chOff x="4674908" y="3682271"/>
            <a:chExt cx="371966" cy="371966"/>
          </a:xfrm>
        </p:grpSpPr>
        <p:sp>
          <p:nvSpPr>
            <p:cNvPr id="7303" name="Google Shape;7303;p61"/>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1"/>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1"/>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1"/>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61"/>
          <p:cNvGrpSpPr/>
          <p:nvPr/>
        </p:nvGrpSpPr>
        <p:grpSpPr>
          <a:xfrm>
            <a:off x="5223609" y="3731112"/>
            <a:ext cx="371782" cy="274285"/>
            <a:chOff x="5223609" y="3731112"/>
            <a:chExt cx="371782" cy="274285"/>
          </a:xfrm>
        </p:grpSpPr>
        <p:sp>
          <p:nvSpPr>
            <p:cNvPr id="7308" name="Google Shape;7308;p61"/>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1"/>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0" name="Google Shape;7310;p61"/>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1" name="Google Shape;7311;p61"/>
          <p:cNvGrpSpPr/>
          <p:nvPr/>
        </p:nvGrpSpPr>
        <p:grpSpPr>
          <a:xfrm>
            <a:off x="6319908" y="3696721"/>
            <a:ext cx="373963" cy="343119"/>
            <a:chOff x="6319908" y="3696721"/>
            <a:chExt cx="373963" cy="343119"/>
          </a:xfrm>
        </p:grpSpPr>
        <p:sp>
          <p:nvSpPr>
            <p:cNvPr id="7312" name="Google Shape;7312;p61"/>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1"/>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1"/>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1"/>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1"/>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1"/>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1"/>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1"/>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1"/>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61"/>
          <p:cNvGrpSpPr/>
          <p:nvPr/>
        </p:nvGrpSpPr>
        <p:grpSpPr>
          <a:xfrm>
            <a:off x="6871342" y="3740044"/>
            <a:ext cx="371966" cy="256420"/>
            <a:chOff x="6871342" y="3740044"/>
            <a:chExt cx="371966" cy="256420"/>
          </a:xfrm>
        </p:grpSpPr>
        <p:sp>
          <p:nvSpPr>
            <p:cNvPr id="7322" name="Google Shape;7322;p61"/>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1"/>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1"/>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1"/>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1"/>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1"/>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1"/>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1"/>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1"/>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1"/>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1"/>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1"/>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1"/>
          <p:cNvGrpSpPr/>
          <p:nvPr/>
        </p:nvGrpSpPr>
        <p:grpSpPr>
          <a:xfrm>
            <a:off x="7402362" y="3681535"/>
            <a:ext cx="402757" cy="372728"/>
            <a:chOff x="7402362" y="3681535"/>
            <a:chExt cx="402757" cy="372728"/>
          </a:xfrm>
        </p:grpSpPr>
        <p:sp>
          <p:nvSpPr>
            <p:cNvPr id="7335" name="Google Shape;7335;p61"/>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1"/>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1"/>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1"/>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1"/>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1"/>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1"/>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1"/>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1"/>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1"/>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1"/>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1"/>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1"/>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1"/>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1"/>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1"/>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1"/>
          <p:cNvGrpSpPr/>
          <p:nvPr/>
        </p:nvGrpSpPr>
        <p:grpSpPr>
          <a:xfrm>
            <a:off x="7960705" y="3736235"/>
            <a:ext cx="378902" cy="264065"/>
            <a:chOff x="7960705" y="3736235"/>
            <a:chExt cx="378902" cy="264065"/>
          </a:xfrm>
        </p:grpSpPr>
        <p:sp>
          <p:nvSpPr>
            <p:cNvPr id="7352" name="Google Shape;7352;p61"/>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1"/>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1"/>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1"/>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1"/>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1"/>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1"/>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1"/>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1"/>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1"/>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1"/>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1"/>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1"/>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1"/>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61"/>
          <p:cNvGrpSpPr/>
          <p:nvPr/>
        </p:nvGrpSpPr>
        <p:grpSpPr>
          <a:xfrm>
            <a:off x="6400828" y="4162270"/>
            <a:ext cx="166200" cy="388019"/>
            <a:chOff x="6400828" y="4162270"/>
            <a:chExt cx="166200" cy="388019"/>
          </a:xfrm>
        </p:grpSpPr>
        <p:sp>
          <p:nvSpPr>
            <p:cNvPr id="7367" name="Google Shape;7367;p61"/>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1"/>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1"/>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1"/>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1"/>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1"/>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1"/>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1"/>
          <p:cNvGrpSpPr/>
          <p:nvPr/>
        </p:nvGrpSpPr>
        <p:grpSpPr>
          <a:xfrm>
            <a:off x="6919815" y="4162270"/>
            <a:ext cx="225260" cy="388019"/>
            <a:chOff x="6919815" y="4162270"/>
            <a:chExt cx="225260" cy="388019"/>
          </a:xfrm>
        </p:grpSpPr>
        <p:sp>
          <p:nvSpPr>
            <p:cNvPr id="7375" name="Google Shape;7375;p61"/>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1"/>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1"/>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1"/>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1"/>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1"/>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1"/>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1"/>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1"/>
          <p:cNvGrpSpPr/>
          <p:nvPr/>
        </p:nvGrpSpPr>
        <p:grpSpPr>
          <a:xfrm>
            <a:off x="7385600" y="4177035"/>
            <a:ext cx="388728" cy="358383"/>
            <a:chOff x="7385600" y="4177035"/>
            <a:chExt cx="388728" cy="358383"/>
          </a:xfrm>
        </p:grpSpPr>
        <p:sp>
          <p:nvSpPr>
            <p:cNvPr id="7384" name="Google Shape;7384;p61"/>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1"/>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1"/>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1"/>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1"/>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1"/>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1"/>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1" name="Google Shape;7391;p61"/>
          <p:cNvGrpSpPr/>
          <p:nvPr/>
        </p:nvGrpSpPr>
        <p:grpSpPr>
          <a:xfrm>
            <a:off x="3625085" y="3259862"/>
            <a:ext cx="369207" cy="258259"/>
            <a:chOff x="3625085" y="3259862"/>
            <a:chExt cx="369207" cy="258259"/>
          </a:xfrm>
        </p:grpSpPr>
        <p:sp>
          <p:nvSpPr>
            <p:cNvPr id="7392" name="Google Shape;7392;p61"/>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1"/>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1"/>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1"/>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1"/>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1"/>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1"/>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1"/>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1"/>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1"/>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1"/>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1"/>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1"/>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1"/>
          <p:cNvGrpSpPr/>
          <p:nvPr/>
        </p:nvGrpSpPr>
        <p:grpSpPr>
          <a:xfrm>
            <a:off x="6317360" y="3276808"/>
            <a:ext cx="363217" cy="248590"/>
            <a:chOff x="6317360" y="3276808"/>
            <a:chExt cx="363217" cy="248590"/>
          </a:xfrm>
        </p:grpSpPr>
        <p:sp>
          <p:nvSpPr>
            <p:cNvPr id="7406" name="Google Shape;7406;p61"/>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1"/>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1"/>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1"/>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1"/>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1"/>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1"/>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1"/>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1"/>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1"/>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1"/>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1"/>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1"/>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1"/>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1"/>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1"/>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1"/>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1"/>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1"/>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1"/>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1"/>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1"/>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1"/>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1"/>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1"/>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1"/>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1"/>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61"/>
          <p:cNvGrpSpPr/>
          <p:nvPr/>
        </p:nvGrpSpPr>
        <p:grpSpPr>
          <a:xfrm>
            <a:off x="5084391" y="4183682"/>
            <a:ext cx="504064" cy="325595"/>
            <a:chOff x="5084391" y="4183682"/>
            <a:chExt cx="504064" cy="325595"/>
          </a:xfrm>
        </p:grpSpPr>
        <p:sp>
          <p:nvSpPr>
            <p:cNvPr id="7434" name="Google Shape;7434;p61"/>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1"/>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1"/>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1"/>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1"/>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1"/>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1"/>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1"/>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1"/>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1"/>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1"/>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1"/>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1"/>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1"/>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1"/>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1"/>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61"/>
          <p:cNvGrpSpPr/>
          <p:nvPr/>
        </p:nvGrpSpPr>
        <p:grpSpPr>
          <a:xfrm>
            <a:off x="7947595" y="2347996"/>
            <a:ext cx="379795" cy="267165"/>
            <a:chOff x="7947595" y="2347996"/>
            <a:chExt cx="379795" cy="267165"/>
          </a:xfrm>
        </p:grpSpPr>
        <p:sp>
          <p:nvSpPr>
            <p:cNvPr id="7451" name="Google Shape;7451;p61"/>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1"/>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1"/>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1"/>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1"/>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61"/>
          <p:cNvGrpSpPr/>
          <p:nvPr/>
        </p:nvGrpSpPr>
        <p:grpSpPr>
          <a:xfrm>
            <a:off x="6400644" y="2310269"/>
            <a:ext cx="275362" cy="338784"/>
            <a:chOff x="6400644" y="2310269"/>
            <a:chExt cx="275362" cy="338784"/>
          </a:xfrm>
        </p:grpSpPr>
        <p:sp>
          <p:nvSpPr>
            <p:cNvPr id="7461" name="Google Shape;7461;p61"/>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1"/>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1"/>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61"/>
          <p:cNvGrpSpPr/>
          <p:nvPr/>
        </p:nvGrpSpPr>
        <p:grpSpPr>
          <a:xfrm>
            <a:off x="1342268" y="4161009"/>
            <a:ext cx="359565" cy="358094"/>
            <a:chOff x="1342268" y="4161009"/>
            <a:chExt cx="359565" cy="358094"/>
          </a:xfrm>
        </p:grpSpPr>
        <p:sp>
          <p:nvSpPr>
            <p:cNvPr id="7475" name="Google Shape;7475;p61"/>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1"/>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1"/>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1"/>
          <p:cNvGrpSpPr/>
          <p:nvPr/>
        </p:nvGrpSpPr>
        <p:grpSpPr>
          <a:xfrm>
            <a:off x="1913012" y="2764940"/>
            <a:ext cx="417523" cy="374252"/>
            <a:chOff x="1913012" y="2764940"/>
            <a:chExt cx="417523" cy="374252"/>
          </a:xfrm>
        </p:grpSpPr>
        <p:sp>
          <p:nvSpPr>
            <p:cNvPr id="7485" name="Google Shape;7485;p61"/>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1"/>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1"/>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61"/>
          <p:cNvGrpSpPr/>
          <p:nvPr/>
        </p:nvGrpSpPr>
        <p:grpSpPr>
          <a:xfrm>
            <a:off x="830742" y="2763601"/>
            <a:ext cx="384734" cy="381556"/>
            <a:chOff x="830742" y="2763601"/>
            <a:chExt cx="384734" cy="381556"/>
          </a:xfrm>
        </p:grpSpPr>
        <p:sp>
          <p:nvSpPr>
            <p:cNvPr id="7498" name="Google Shape;7498;p61"/>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1"/>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1"/>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1"/>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61"/>
          <p:cNvGrpSpPr/>
          <p:nvPr/>
        </p:nvGrpSpPr>
        <p:grpSpPr>
          <a:xfrm>
            <a:off x="3007498" y="4183419"/>
            <a:ext cx="375434" cy="329667"/>
            <a:chOff x="3007498" y="4183419"/>
            <a:chExt cx="375434" cy="329667"/>
          </a:xfrm>
        </p:grpSpPr>
        <p:sp>
          <p:nvSpPr>
            <p:cNvPr id="7520" name="Google Shape;7520;p61"/>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1"/>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1"/>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1"/>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1"/>
          <p:cNvGrpSpPr/>
          <p:nvPr/>
        </p:nvGrpSpPr>
        <p:grpSpPr>
          <a:xfrm>
            <a:off x="6919276" y="2766990"/>
            <a:ext cx="274550" cy="354728"/>
            <a:chOff x="7606826" y="2419290"/>
            <a:chExt cx="274550" cy="354728"/>
          </a:xfrm>
        </p:grpSpPr>
        <p:sp>
          <p:nvSpPr>
            <p:cNvPr id="7541" name="Google Shape;7541;p61"/>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1"/>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1"/>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1"/>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1"/>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61"/>
          <p:cNvGrpSpPr/>
          <p:nvPr/>
        </p:nvGrpSpPr>
        <p:grpSpPr>
          <a:xfrm>
            <a:off x="7550168" y="2777003"/>
            <a:ext cx="263316" cy="354728"/>
            <a:chOff x="8062968" y="2419290"/>
            <a:chExt cx="263316" cy="354728"/>
          </a:xfrm>
        </p:grpSpPr>
        <p:sp>
          <p:nvSpPr>
            <p:cNvPr id="7557" name="Google Shape;7557;p61"/>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1"/>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1"/>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1"/>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1"/>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1"/>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577"/>
        <p:cNvGrpSpPr/>
        <p:nvPr/>
      </p:nvGrpSpPr>
      <p:grpSpPr>
        <a:xfrm>
          <a:off x="0" y="0"/>
          <a:ext cx="0" cy="0"/>
          <a:chOff x="0" y="0"/>
          <a:chExt cx="0" cy="0"/>
        </a:xfrm>
      </p:grpSpPr>
      <p:sp>
        <p:nvSpPr>
          <p:cNvPr id="7578" name="Google Shape;7578;p6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579" name="Google Shape;7579;p6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580" name="Google Shape;7580;p62"/>
          <p:cNvGrpSpPr/>
          <p:nvPr/>
        </p:nvGrpSpPr>
        <p:grpSpPr>
          <a:xfrm>
            <a:off x="7075663" y="2444129"/>
            <a:ext cx="362163" cy="347098"/>
            <a:chOff x="7075663" y="2444129"/>
            <a:chExt cx="362163" cy="347098"/>
          </a:xfrm>
        </p:grpSpPr>
        <p:sp>
          <p:nvSpPr>
            <p:cNvPr id="7581" name="Google Shape;7581;p62"/>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2"/>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2"/>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2"/>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2"/>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2"/>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2"/>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2"/>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62"/>
          <p:cNvGrpSpPr/>
          <p:nvPr/>
        </p:nvGrpSpPr>
        <p:grpSpPr>
          <a:xfrm>
            <a:off x="6638175" y="2436584"/>
            <a:ext cx="372197" cy="362163"/>
            <a:chOff x="6638175" y="2436584"/>
            <a:chExt cx="372197" cy="362163"/>
          </a:xfrm>
        </p:grpSpPr>
        <p:sp>
          <p:nvSpPr>
            <p:cNvPr id="7590" name="Google Shape;7590;p62"/>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2"/>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2"/>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2"/>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2"/>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2"/>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2"/>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2"/>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2"/>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2"/>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2"/>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2"/>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2"/>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62"/>
          <p:cNvGrpSpPr/>
          <p:nvPr/>
        </p:nvGrpSpPr>
        <p:grpSpPr>
          <a:xfrm>
            <a:off x="6192906" y="2439440"/>
            <a:ext cx="371699" cy="356084"/>
            <a:chOff x="6192906" y="2439440"/>
            <a:chExt cx="371699" cy="356084"/>
          </a:xfrm>
        </p:grpSpPr>
        <p:sp>
          <p:nvSpPr>
            <p:cNvPr id="7604" name="Google Shape;7604;p62"/>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2"/>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2"/>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2"/>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2"/>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2"/>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2"/>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2"/>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2"/>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2"/>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2"/>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2"/>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2"/>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62"/>
          <p:cNvGrpSpPr/>
          <p:nvPr/>
        </p:nvGrpSpPr>
        <p:grpSpPr>
          <a:xfrm>
            <a:off x="5762467" y="2436584"/>
            <a:ext cx="362163" cy="362163"/>
            <a:chOff x="5762467" y="2436584"/>
            <a:chExt cx="362163" cy="362163"/>
          </a:xfrm>
        </p:grpSpPr>
        <p:sp>
          <p:nvSpPr>
            <p:cNvPr id="7618" name="Google Shape;7618;p62"/>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2"/>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2"/>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2"/>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2"/>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2"/>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2"/>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2"/>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2"/>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2"/>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2"/>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2"/>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2"/>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2"/>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2"/>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2"/>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2"/>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2"/>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2"/>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2"/>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2"/>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2"/>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2"/>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2"/>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2"/>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62"/>
          <p:cNvGrpSpPr/>
          <p:nvPr/>
        </p:nvGrpSpPr>
        <p:grpSpPr>
          <a:xfrm>
            <a:off x="5323721" y="2437029"/>
            <a:ext cx="362922" cy="361219"/>
            <a:chOff x="5323721" y="2437029"/>
            <a:chExt cx="362922" cy="361219"/>
          </a:xfrm>
        </p:grpSpPr>
        <p:sp>
          <p:nvSpPr>
            <p:cNvPr id="7644" name="Google Shape;7644;p62"/>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2"/>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2"/>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2"/>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2"/>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2"/>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2"/>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2"/>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2"/>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2"/>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2"/>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2"/>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2"/>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2"/>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2"/>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2"/>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2"/>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2"/>
          <p:cNvGrpSpPr/>
          <p:nvPr/>
        </p:nvGrpSpPr>
        <p:grpSpPr>
          <a:xfrm>
            <a:off x="4875937" y="2468731"/>
            <a:ext cx="407122" cy="315448"/>
            <a:chOff x="4875937" y="2468731"/>
            <a:chExt cx="407122" cy="315448"/>
          </a:xfrm>
        </p:grpSpPr>
        <p:sp>
          <p:nvSpPr>
            <p:cNvPr id="7662" name="Google Shape;7662;p62"/>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2"/>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2"/>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2"/>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2"/>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2"/>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2"/>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2"/>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2"/>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2"/>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2"/>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2"/>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2"/>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2"/>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2"/>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2"/>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2"/>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2"/>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2"/>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1" name="Google Shape;7681;p62"/>
          <p:cNvGrpSpPr/>
          <p:nvPr/>
        </p:nvGrpSpPr>
        <p:grpSpPr>
          <a:xfrm>
            <a:off x="4893282" y="3804774"/>
            <a:ext cx="242114" cy="362163"/>
            <a:chOff x="4893282" y="3804774"/>
            <a:chExt cx="242114" cy="362163"/>
          </a:xfrm>
        </p:grpSpPr>
        <p:sp>
          <p:nvSpPr>
            <p:cNvPr id="7682" name="Google Shape;7682;p62"/>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2"/>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2"/>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2"/>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2"/>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2"/>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2"/>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2"/>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2"/>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2"/>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2"/>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2"/>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2"/>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2"/>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2"/>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2"/>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2"/>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2"/>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2"/>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2"/>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2"/>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2"/>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2"/>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2"/>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2"/>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2"/>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2"/>
          <p:cNvGrpSpPr/>
          <p:nvPr/>
        </p:nvGrpSpPr>
        <p:grpSpPr>
          <a:xfrm>
            <a:off x="6248162" y="3804774"/>
            <a:ext cx="231058" cy="362425"/>
            <a:chOff x="6248162" y="3804774"/>
            <a:chExt cx="231058" cy="362425"/>
          </a:xfrm>
        </p:grpSpPr>
        <p:sp>
          <p:nvSpPr>
            <p:cNvPr id="7709" name="Google Shape;7709;p62"/>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2"/>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2"/>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2"/>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62"/>
          <p:cNvGrpSpPr/>
          <p:nvPr/>
        </p:nvGrpSpPr>
        <p:grpSpPr>
          <a:xfrm>
            <a:off x="5346568" y="3804774"/>
            <a:ext cx="233337" cy="362163"/>
            <a:chOff x="5346568" y="3804774"/>
            <a:chExt cx="233337" cy="362163"/>
          </a:xfrm>
        </p:grpSpPr>
        <p:sp>
          <p:nvSpPr>
            <p:cNvPr id="7714" name="Google Shape;7714;p62"/>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2"/>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2"/>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2"/>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2"/>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2"/>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2"/>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2"/>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2"/>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2"/>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2"/>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2"/>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2"/>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2"/>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2"/>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2"/>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2"/>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2"/>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2"/>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62"/>
          <p:cNvGrpSpPr/>
          <p:nvPr/>
        </p:nvGrpSpPr>
        <p:grpSpPr>
          <a:xfrm>
            <a:off x="6704985" y="3805141"/>
            <a:ext cx="209967" cy="361639"/>
            <a:chOff x="6704985" y="3805141"/>
            <a:chExt cx="209967" cy="361639"/>
          </a:xfrm>
        </p:grpSpPr>
        <p:sp>
          <p:nvSpPr>
            <p:cNvPr id="7734" name="Google Shape;7734;p62"/>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2"/>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2"/>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2"/>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2"/>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2"/>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2"/>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2"/>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2"/>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2"/>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2"/>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2"/>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62"/>
          <p:cNvGrpSpPr/>
          <p:nvPr/>
        </p:nvGrpSpPr>
        <p:grpSpPr>
          <a:xfrm>
            <a:off x="7513884" y="2448269"/>
            <a:ext cx="363184" cy="338792"/>
            <a:chOff x="7513884" y="2448269"/>
            <a:chExt cx="363184" cy="338792"/>
          </a:xfrm>
        </p:grpSpPr>
        <p:sp>
          <p:nvSpPr>
            <p:cNvPr id="7747" name="Google Shape;7747;p62"/>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2"/>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2"/>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2"/>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2"/>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2"/>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62"/>
          <p:cNvGrpSpPr/>
          <p:nvPr/>
        </p:nvGrpSpPr>
        <p:grpSpPr>
          <a:xfrm>
            <a:off x="5777767" y="3804826"/>
            <a:ext cx="258699" cy="362136"/>
            <a:chOff x="5777767" y="3804826"/>
            <a:chExt cx="258699" cy="362136"/>
          </a:xfrm>
        </p:grpSpPr>
        <p:sp>
          <p:nvSpPr>
            <p:cNvPr id="7754" name="Google Shape;7754;p62"/>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2"/>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2"/>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62"/>
          <p:cNvGrpSpPr/>
          <p:nvPr/>
        </p:nvGrpSpPr>
        <p:grpSpPr>
          <a:xfrm>
            <a:off x="7953101" y="2436584"/>
            <a:ext cx="361691" cy="362163"/>
            <a:chOff x="7953101" y="2436584"/>
            <a:chExt cx="361691" cy="362163"/>
          </a:xfrm>
        </p:grpSpPr>
        <p:sp>
          <p:nvSpPr>
            <p:cNvPr id="7758" name="Google Shape;7758;p62"/>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2"/>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2"/>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2"/>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2"/>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2"/>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2"/>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2"/>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2"/>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62"/>
          <p:cNvGrpSpPr/>
          <p:nvPr/>
        </p:nvGrpSpPr>
        <p:grpSpPr>
          <a:xfrm>
            <a:off x="4859353" y="3355130"/>
            <a:ext cx="373481" cy="362267"/>
            <a:chOff x="4859353" y="3355130"/>
            <a:chExt cx="373481" cy="362267"/>
          </a:xfrm>
        </p:grpSpPr>
        <p:sp>
          <p:nvSpPr>
            <p:cNvPr id="7768" name="Google Shape;7768;p62"/>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2"/>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2"/>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2"/>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2"/>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2"/>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2"/>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2"/>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2"/>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2"/>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2"/>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2"/>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2"/>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2"/>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62"/>
          <p:cNvGrpSpPr/>
          <p:nvPr/>
        </p:nvGrpSpPr>
        <p:grpSpPr>
          <a:xfrm>
            <a:off x="6637678" y="1500982"/>
            <a:ext cx="378721" cy="362005"/>
            <a:chOff x="6637678" y="1500982"/>
            <a:chExt cx="378721" cy="362005"/>
          </a:xfrm>
        </p:grpSpPr>
        <p:sp>
          <p:nvSpPr>
            <p:cNvPr id="7783" name="Google Shape;7783;p62"/>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2"/>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2"/>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2"/>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2"/>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2"/>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2"/>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2"/>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2"/>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2"/>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2"/>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2"/>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2"/>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2"/>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2"/>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2"/>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9" name="Google Shape;7799;p62"/>
          <p:cNvGrpSpPr/>
          <p:nvPr/>
        </p:nvGrpSpPr>
        <p:grpSpPr>
          <a:xfrm>
            <a:off x="5827993" y="3355496"/>
            <a:ext cx="223041" cy="362163"/>
            <a:chOff x="5827993" y="3355496"/>
            <a:chExt cx="223041" cy="362163"/>
          </a:xfrm>
        </p:grpSpPr>
        <p:sp>
          <p:nvSpPr>
            <p:cNvPr id="7800" name="Google Shape;7800;p62"/>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2"/>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2"/>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2"/>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2"/>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2"/>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2"/>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2"/>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2"/>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2"/>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2"/>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2"/>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2"/>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2"/>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2"/>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62"/>
          <p:cNvGrpSpPr/>
          <p:nvPr/>
        </p:nvGrpSpPr>
        <p:grpSpPr>
          <a:xfrm>
            <a:off x="7528713" y="1500641"/>
            <a:ext cx="370520" cy="361586"/>
            <a:chOff x="7528713" y="1500641"/>
            <a:chExt cx="370520" cy="361586"/>
          </a:xfrm>
        </p:grpSpPr>
        <p:sp>
          <p:nvSpPr>
            <p:cNvPr id="7816" name="Google Shape;7816;p62"/>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2"/>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2"/>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2"/>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2"/>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2"/>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2"/>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62"/>
          <p:cNvGrpSpPr/>
          <p:nvPr/>
        </p:nvGrpSpPr>
        <p:grpSpPr>
          <a:xfrm>
            <a:off x="5317198" y="3355496"/>
            <a:ext cx="367429" cy="362163"/>
            <a:chOff x="5317198" y="3355496"/>
            <a:chExt cx="367429" cy="362163"/>
          </a:xfrm>
        </p:grpSpPr>
        <p:sp>
          <p:nvSpPr>
            <p:cNvPr id="7824" name="Google Shape;7824;p62"/>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2"/>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2"/>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2"/>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2"/>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2"/>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2"/>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2"/>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2"/>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2"/>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2"/>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2"/>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2"/>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2"/>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2"/>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2"/>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62"/>
          <p:cNvGrpSpPr/>
          <p:nvPr/>
        </p:nvGrpSpPr>
        <p:grpSpPr>
          <a:xfrm>
            <a:off x="5302971" y="1500563"/>
            <a:ext cx="383175" cy="362241"/>
            <a:chOff x="5302971" y="1500563"/>
            <a:chExt cx="383175" cy="362241"/>
          </a:xfrm>
        </p:grpSpPr>
        <p:sp>
          <p:nvSpPr>
            <p:cNvPr id="7841" name="Google Shape;7841;p62"/>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2"/>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62"/>
          <p:cNvGrpSpPr/>
          <p:nvPr/>
        </p:nvGrpSpPr>
        <p:grpSpPr>
          <a:xfrm>
            <a:off x="6202705" y="1525453"/>
            <a:ext cx="364180" cy="312461"/>
            <a:chOff x="6202705" y="1525453"/>
            <a:chExt cx="364180" cy="312461"/>
          </a:xfrm>
        </p:grpSpPr>
        <p:sp>
          <p:nvSpPr>
            <p:cNvPr id="7844" name="Google Shape;7844;p62"/>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2"/>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2"/>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2"/>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62"/>
          <p:cNvGrpSpPr/>
          <p:nvPr/>
        </p:nvGrpSpPr>
        <p:grpSpPr>
          <a:xfrm>
            <a:off x="7087217" y="1503602"/>
            <a:ext cx="362398" cy="356163"/>
            <a:chOff x="7087217" y="1503602"/>
            <a:chExt cx="362398" cy="356163"/>
          </a:xfrm>
        </p:grpSpPr>
        <p:sp>
          <p:nvSpPr>
            <p:cNvPr id="7852" name="Google Shape;7852;p62"/>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2"/>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2"/>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2"/>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2"/>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2"/>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2"/>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2"/>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2"/>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2"/>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2"/>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2"/>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2"/>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2"/>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2"/>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2"/>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62"/>
          <p:cNvGrpSpPr/>
          <p:nvPr/>
        </p:nvGrpSpPr>
        <p:grpSpPr>
          <a:xfrm>
            <a:off x="7968952" y="1500877"/>
            <a:ext cx="378747" cy="361455"/>
            <a:chOff x="7968952" y="1500877"/>
            <a:chExt cx="378747" cy="361455"/>
          </a:xfrm>
        </p:grpSpPr>
        <p:sp>
          <p:nvSpPr>
            <p:cNvPr id="7874" name="Google Shape;7874;p62"/>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2"/>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2"/>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2"/>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2"/>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2"/>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2"/>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2"/>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2"/>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2"/>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2"/>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2"/>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2"/>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2"/>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2"/>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62"/>
          <p:cNvGrpSpPr/>
          <p:nvPr/>
        </p:nvGrpSpPr>
        <p:grpSpPr>
          <a:xfrm>
            <a:off x="5761445" y="1541723"/>
            <a:ext cx="362163" cy="279737"/>
            <a:chOff x="5761445" y="1541723"/>
            <a:chExt cx="362163" cy="279737"/>
          </a:xfrm>
        </p:grpSpPr>
        <p:sp>
          <p:nvSpPr>
            <p:cNvPr id="7890" name="Google Shape;7890;p62"/>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2"/>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2"/>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2"/>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2"/>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62"/>
          <p:cNvGrpSpPr/>
          <p:nvPr/>
        </p:nvGrpSpPr>
        <p:grpSpPr>
          <a:xfrm>
            <a:off x="6204958" y="3355575"/>
            <a:ext cx="358390" cy="362320"/>
            <a:chOff x="6204958" y="3355575"/>
            <a:chExt cx="358390" cy="362320"/>
          </a:xfrm>
        </p:grpSpPr>
        <p:sp>
          <p:nvSpPr>
            <p:cNvPr id="7897" name="Google Shape;7897;p62"/>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2"/>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2"/>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2"/>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2"/>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2"/>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2"/>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2"/>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2"/>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2"/>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2"/>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2"/>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2"/>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2"/>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62"/>
          <p:cNvGrpSpPr/>
          <p:nvPr/>
        </p:nvGrpSpPr>
        <p:grpSpPr>
          <a:xfrm>
            <a:off x="4939970" y="1499855"/>
            <a:ext cx="242979" cy="362660"/>
            <a:chOff x="4939970" y="1499855"/>
            <a:chExt cx="242979" cy="362660"/>
          </a:xfrm>
        </p:grpSpPr>
        <p:sp>
          <p:nvSpPr>
            <p:cNvPr id="7914" name="Google Shape;7914;p62"/>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2"/>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2"/>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62"/>
          <p:cNvGrpSpPr/>
          <p:nvPr/>
        </p:nvGrpSpPr>
        <p:grpSpPr>
          <a:xfrm>
            <a:off x="8023448" y="3355496"/>
            <a:ext cx="284322" cy="362163"/>
            <a:chOff x="8023448" y="3355496"/>
            <a:chExt cx="284322" cy="362163"/>
          </a:xfrm>
        </p:grpSpPr>
        <p:sp>
          <p:nvSpPr>
            <p:cNvPr id="7921" name="Google Shape;7921;p62"/>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2"/>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2"/>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2"/>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2"/>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62"/>
          <p:cNvGrpSpPr/>
          <p:nvPr/>
        </p:nvGrpSpPr>
        <p:grpSpPr>
          <a:xfrm>
            <a:off x="6644201" y="3355496"/>
            <a:ext cx="366695" cy="361979"/>
            <a:chOff x="6644201" y="3355496"/>
            <a:chExt cx="366695" cy="361979"/>
          </a:xfrm>
        </p:grpSpPr>
        <p:sp>
          <p:nvSpPr>
            <p:cNvPr id="7931" name="Google Shape;7931;p62"/>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2"/>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2"/>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2"/>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2"/>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2"/>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2"/>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2"/>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2"/>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2"/>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2"/>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2"/>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2"/>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2"/>
          <p:cNvGrpSpPr/>
          <p:nvPr/>
        </p:nvGrpSpPr>
        <p:grpSpPr>
          <a:xfrm>
            <a:off x="7955145" y="2019192"/>
            <a:ext cx="365176" cy="271013"/>
            <a:chOff x="7955145" y="2019192"/>
            <a:chExt cx="365176" cy="271013"/>
          </a:xfrm>
        </p:grpSpPr>
        <p:sp>
          <p:nvSpPr>
            <p:cNvPr id="7954" name="Google Shape;7954;p62"/>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2"/>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2"/>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2"/>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2"/>
          <p:cNvGrpSpPr/>
          <p:nvPr/>
        </p:nvGrpSpPr>
        <p:grpSpPr>
          <a:xfrm>
            <a:off x="7518155" y="2009471"/>
            <a:ext cx="361927" cy="290270"/>
            <a:chOff x="7518155" y="2009471"/>
            <a:chExt cx="361927" cy="290270"/>
          </a:xfrm>
        </p:grpSpPr>
        <p:sp>
          <p:nvSpPr>
            <p:cNvPr id="7961" name="Google Shape;7961;p62"/>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2"/>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2"/>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2"/>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2"/>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2"/>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2"/>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2"/>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2"/>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2"/>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2"/>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2"/>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2"/>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62"/>
          <p:cNvGrpSpPr/>
          <p:nvPr/>
        </p:nvGrpSpPr>
        <p:grpSpPr>
          <a:xfrm>
            <a:off x="7079672" y="1991053"/>
            <a:ext cx="362163" cy="327264"/>
            <a:chOff x="7079672" y="1991053"/>
            <a:chExt cx="362163" cy="327264"/>
          </a:xfrm>
        </p:grpSpPr>
        <p:sp>
          <p:nvSpPr>
            <p:cNvPr id="7975" name="Google Shape;7975;p62"/>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2"/>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2"/>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2"/>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2"/>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2"/>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2"/>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2"/>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2"/>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2"/>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2"/>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2"/>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2"/>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2"/>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2"/>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2"/>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62"/>
          <p:cNvGrpSpPr/>
          <p:nvPr/>
        </p:nvGrpSpPr>
        <p:grpSpPr>
          <a:xfrm>
            <a:off x="6641188" y="2035514"/>
            <a:ext cx="361901" cy="238132"/>
            <a:chOff x="6641188" y="2035514"/>
            <a:chExt cx="361901" cy="238132"/>
          </a:xfrm>
        </p:grpSpPr>
        <p:sp>
          <p:nvSpPr>
            <p:cNvPr id="7992" name="Google Shape;7992;p62"/>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2"/>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2"/>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2"/>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2"/>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2"/>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2"/>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2"/>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2"/>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2"/>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2"/>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2"/>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2"/>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2"/>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2"/>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2"/>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2"/>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2"/>
          <p:cNvGrpSpPr/>
          <p:nvPr/>
        </p:nvGrpSpPr>
        <p:grpSpPr>
          <a:xfrm>
            <a:off x="6202443" y="1986677"/>
            <a:ext cx="362425" cy="335884"/>
            <a:chOff x="6202443" y="1986677"/>
            <a:chExt cx="362425" cy="335884"/>
          </a:xfrm>
        </p:grpSpPr>
        <p:sp>
          <p:nvSpPr>
            <p:cNvPr id="8012" name="Google Shape;8012;p62"/>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2"/>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2"/>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2"/>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2"/>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2"/>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2"/>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2"/>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2"/>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2"/>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2"/>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62"/>
          <p:cNvGrpSpPr/>
          <p:nvPr/>
        </p:nvGrpSpPr>
        <p:grpSpPr>
          <a:xfrm>
            <a:off x="5764222" y="2016598"/>
            <a:ext cx="374293" cy="276069"/>
            <a:chOff x="5764222" y="2016598"/>
            <a:chExt cx="374293" cy="276069"/>
          </a:xfrm>
        </p:grpSpPr>
        <p:sp>
          <p:nvSpPr>
            <p:cNvPr id="8033" name="Google Shape;8033;p62"/>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2"/>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62"/>
          <p:cNvGrpSpPr/>
          <p:nvPr/>
        </p:nvGrpSpPr>
        <p:grpSpPr>
          <a:xfrm>
            <a:off x="5325477" y="2016441"/>
            <a:ext cx="361927" cy="276515"/>
            <a:chOff x="5325477" y="2016441"/>
            <a:chExt cx="361927" cy="276515"/>
          </a:xfrm>
        </p:grpSpPr>
        <p:sp>
          <p:nvSpPr>
            <p:cNvPr id="8045" name="Google Shape;8045;p62"/>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2"/>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2"/>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2"/>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62"/>
          <p:cNvGrpSpPr/>
          <p:nvPr/>
        </p:nvGrpSpPr>
        <p:grpSpPr>
          <a:xfrm>
            <a:off x="4870671" y="2017200"/>
            <a:ext cx="364180" cy="274812"/>
            <a:chOff x="4870671" y="2017200"/>
            <a:chExt cx="364180" cy="274812"/>
          </a:xfrm>
        </p:grpSpPr>
        <p:sp>
          <p:nvSpPr>
            <p:cNvPr id="8066" name="Google Shape;8066;p62"/>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2"/>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2"/>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2"/>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2"/>
          <p:cNvGrpSpPr/>
          <p:nvPr/>
        </p:nvGrpSpPr>
        <p:grpSpPr>
          <a:xfrm>
            <a:off x="7144726" y="3355496"/>
            <a:ext cx="260690" cy="362032"/>
            <a:chOff x="7144726" y="3355496"/>
            <a:chExt cx="260690" cy="362032"/>
          </a:xfrm>
        </p:grpSpPr>
        <p:sp>
          <p:nvSpPr>
            <p:cNvPr id="8080" name="Google Shape;8080;p62"/>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2"/>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2"/>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62"/>
          <p:cNvGrpSpPr/>
          <p:nvPr/>
        </p:nvGrpSpPr>
        <p:grpSpPr>
          <a:xfrm>
            <a:off x="6705719" y="4278051"/>
            <a:ext cx="261712" cy="361770"/>
            <a:chOff x="6705719" y="4278051"/>
            <a:chExt cx="261712" cy="361770"/>
          </a:xfrm>
        </p:grpSpPr>
        <p:sp>
          <p:nvSpPr>
            <p:cNvPr id="8087" name="Google Shape;8087;p62"/>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2"/>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2"/>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2"/>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2"/>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62"/>
          <p:cNvGrpSpPr/>
          <p:nvPr/>
        </p:nvGrpSpPr>
        <p:grpSpPr>
          <a:xfrm>
            <a:off x="5750650" y="2891652"/>
            <a:ext cx="320216" cy="361403"/>
            <a:chOff x="5750650" y="2891652"/>
            <a:chExt cx="320216" cy="361403"/>
          </a:xfrm>
        </p:grpSpPr>
        <p:sp>
          <p:nvSpPr>
            <p:cNvPr id="8103" name="Google Shape;8103;p62"/>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2"/>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2"/>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2"/>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2"/>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62"/>
          <p:cNvGrpSpPr/>
          <p:nvPr/>
        </p:nvGrpSpPr>
        <p:grpSpPr>
          <a:xfrm>
            <a:off x="6658009" y="2891390"/>
            <a:ext cx="315972" cy="361927"/>
            <a:chOff x="6658009" y="2891390"/>
            <a:chExt cx="315972" cy="361927"/>
          </a:xfrm>
        </p:grpSpPr>
        <p:sp>
          <p:nvSpPr>
            <p:cNvPr id="8119" name="Google Shape;8119;p62"/>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2"/>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2"/>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2"/>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62"/>
          <p:cNvGrpSpPr/>
          <p:nvPr/>
        </p:nvGrpSpPr>
        <p:grpSpPr>
          <a:xfrm>
            <a:off x="6203465" y="2891206"/>
            <a:ext cx="320478" cy="362110"/>
            <a:chOff x="6203465" y="2891206"/>
            <a:chExt cx="320478" cy="362110"/>
          </a:xfrm>
        </p:grpSpPr>
        <p:sp>
          <p:nvSpPr>
            <p:cNvPr id="8127" name="Google Shape;8127;p62"/>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2"/>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2"/>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2"/>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2"/>
          <p:cNvGrpSpPr/>
          <p:nvPr/>
        </p:nvGrpSpPr>
        <p:grpSpPr>
          <a:xfrm>
            <a:off x="7567280" y="2891259"/>
            <a:ext cx="307116" cy="362294"/>
            <a:chOff x="7567280" y="2891259"/>
            <a:chExt cx="307116" cy="362294"/>
          </a:xfrm>
        </p:grpSpPr>
        <p:sp>
          <p:nvSpPr>
            <p:cNvPr id="8133" name="Google Shape;8133;p62"/>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2"/>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2"/>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2"/>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2"/>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2"/>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2"/>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2"/>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2"/>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2"/>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2"/>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2"/>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62"/>
          <p:cNvGrpSpPr/>
          <p:nvPr/>
        </p:nvGrpSpPr>
        <p:grpSpPr>
          <a:xfrm>
            <a:off x="7112579" y="2891521"/>
            <a:ext cx="338556" cy="361534"/>
            <a:chOff x="7112579" y="2891521"/>
            <a:chExt cx="338556" cy="361534"/>
          </a:xfrm>
        </p:grpSpPr>
        <p:sp>
          <p:nvSpPr>
            <p:cNvPr id="8146" name="Google Shape;8146;p62"/>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2"/>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62"/>
          <p:cNvGrpSpPr/>
          <p:nvPr/>
        </p:nvGrpSpPr>
        <p:grpSpPr>
          <a:xfrm>
            <a:off x="7155259" y="3805036"/>
            <a:ext cx="207478" cy="361272"/>
            <a:chOff x="7155259" y="3805036"/>
            <a:chExt cx="207478" cy="361272"/>
          </a:xfrm>
        </p:grpSpPr>
        <p:sp>
          <p:nvSpPr>
            <p:cNvPr id="8149" name="Google Shape;8149;p62"/>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2"/>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2"/>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2"/>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2"/>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2"/>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2"/>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2"/>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2"/>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2"/>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2"/>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2"/>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62"/>
          <p:cNvGrpSpPr/>
          <p:nvPr/>
        </p:nvGrpSpPr>
        <p:grpSpPr>
          <a:xfrm>
            <a:off x="4915368" y="2891390"/>
            <a:ext cx="182850" cy="361927"/>
            <a:chOff x="4915368" y="2891390"/>
            <a:chExt cx="182850" cy="361927"/>
          </a:xfrm>
        </p:grpSpPr>
        <p:sp>
          <p:nvSpPr>
            <p:cNvPr id="8162" name="Google Shape;8162;p62"/>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2"/>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2"/>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2"/>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2"/>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2"/>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2"/>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2"/>
          <p:cNvGrpSpPr/>
          <p:nvPr/>
        </p:nvGrpSpPr>
        <p:grpSpPr>
          <a:xfrm>
            <a:off x="8028714" y="2891652"/>
            <a:ext cx="289589" cy="361403"/>
            <a:chOff x="8028714" y="2891652"/>
            <a:chExt cx="289589" cy="361403"/>
          </a:xfrm>
        </p:grpSpPr>
        <p:sp>
          <p:nvSpPr>
            <p:cNvPr id="8174" name="Google Shape;8174;p62"/>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2"/>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2"/>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2"/>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2"/>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2"/>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2"/>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2"/>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2"/>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2"/>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2"/>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2"/>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2"/>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2"/>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2"/>
          <p:cNvGrpSpPr/>
          <p:nvPr/>
        </p:nvGrpSpPr>
        <p:grpSpPr>
          <a:xfrm>
            <a:off x="7551822" y="3804774"/>
            <a:ext cx="293335" cy="361927"/>
            <a:chOff x="7551822" y="3804774"/>
            <a:chExt cx="293335" cy="361927"/>
          </a:xfrm>
        </p:grpSpPr>
        <p:sp>
          <p:nvSpPr>
            <p:cNvPr id="8195" name="Google Shape;8195;p62"/>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2"/>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2"/>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2"/>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2"/>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2"/>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6" name="Google Shape;8206;p62"/>
          <p:cNvGrpSpPr/>
          <p:nvPr/>
        </p:nvGrpSpPr>
        <p:grpSpPr>
          <a:xfrm>
            <a:off x="6263725" y="4277658"/>
            <a:ext cx="210491" cy="362163"/>
            <a:chOff x="6263725" y="4277658"/>
            <a:chExt cx="210491" cy="362163"/>
          </a:xfrm>
        </p:grpSpPr>
        <p:sp>
          <p:nvSpPr>
            <p:cNvPr id="8207" name="Google Shape;8207;p62"/>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2"/>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2"/>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2"/>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2"/>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2"/>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2"/>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2"/>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2"/>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2"/>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2"/>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2"/>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2"/>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62"/>
          <p:cNvGrpSpPr/>
          <p:nvPr/>
        </p:nvGrpSpPr>
        <p:grpSpPr>
          <a:xfrm>
            <a:off x="7987790" y="3804695"/>
            <a:ext cx="336303" cy="362005"/>
            <a:chOff x="7987790" y="3804695"/>
            <a:chExt cx="336303" cy="362005"/>
          </a:xfrm>
        </p:grpSpPr>
        <p:sp>
          <p:nvSpPr>
            <p:cNvPr id="8223" name="Google Shape;8223;p62"/>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2"/>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2"/>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2"/>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2"/>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2"/>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2"/>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2"/>
          <p:cNvGrpSpPr/>
          <p:nvPr/>
        </p:nvGrpSpPr>
        <p:grpSpPr>
          <a:xfrm>
            <a:off x="5273444" y="2891285"/>
            <a:ext cx="371123" cy="362267"/>
            <a:chOff x="5273444" y="2891285"/>
            <a:chExt cx="371123" cy="362267"/>
          </a:xfrm>
        </p:grpSpPr>
        <p:sp>
          <p:nvSpPr>
            <p:cNvPr id="8234" name="Google Shape;8234;p62"/>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2"/>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2"/>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2"/>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2"/>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2"/>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2"/>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2"/>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2"/>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2"/>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2"/>
          <p:cNvGrpSpPr/>
          <p:nvPr/>
        </p:nvGrpSpPr>
        <p:grpSpPr>
          <a:xfrm>
            <a:off x="7630397" y="3358399"/>
            <a:ext cx="214759" cy="357030"/>
            <a:chOff x="2235125" y="238075"/>
            <a:chExt cx="3144350" cy="5227375"/>
          </a:xfrm>
        </p:grpSpPr>
        <p:sp>
          <p:nvSpPr>
            <p:cNvPr id="8249" name="Google Shape;8249;p62"/>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2"/>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2"/>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2"/>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2"/>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2"/>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62"/>
          <p:cNvGrpSpPr/>
          <p:nvPr/>
        </p:nvGrpSpPr>
        <p:grpSpPr>
          <a:xfrm>
            <a:off x="2810729" y="4267107"/>
            <a:ext cx="342496" cy="351944"/>
            <a:chOff x="2810729" y="4267107"/>
            <a:chExt cx="342496" cy="351944"/>
          </a:xfrm>
        </p:grpSpPr>
        <p:sp>
          <p:nvSpPr>
            <p:cNvPr id="8259" name="Google Shape;8259;p62"/>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2"/>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2"/>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2"/>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2"/>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2"/>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2"/>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2"/>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2"/>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2"/>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2"/>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2"/>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2"/>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2"/>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2"/>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2"/>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2"/>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2"/>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2"/>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2"/>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2"/>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2"/>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2"/>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2"/>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2"/>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2"/>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2"/>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62"/>
          <p:cNvGrpSpPr/>
          <p:nvPr/>
        </p:nvGrpSpPr>
        <p:grpSpPr>
          <a:xfrm>
            <a:off x="1779168" y="3805625"/>
            <a:ext cx="282381" cy="343454"/>
            <a:chOff x="1779168" y="3805625"/>
            <a:chExt cx="282381" cy="343454"/>
          </a:xfrm>
        </p:grpSpPr>
        <p:sp>
          <p:nvSpPr>
            <p:cNvPr id="8290" name="Google Shape;8290;p62"/>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2"/>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2"/>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2"/>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2"/>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2"/>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2"/>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2"/>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2"/>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2"/>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2"/>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2"/>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2"/>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2"/>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2"/>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2"/>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2"/>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2"/>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2"/>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2"/>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2"/>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2"/>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2"/>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2"/>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2"/>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2"/>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2"/>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2"/>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62"/>
          <p:cNvGrpSpPr/>
          <p:nvPr/>
        </p:nvGrpSpPr>
        <p:grpSpPr>
          <a:xfrm>
            <a:off x="2593522" y="2407029"/>
            <a:ext cx="391606" cy="364535"/>
            <a:chOff x="2593522" y="2407029"/>
            <a:chExt cx="391606" cy="364535"/>
          </a:xfrm>
        </p:grpSpPr>
        <p:sp>
          <p:nvSpPr>
            <p:cNvPr id="8319" name="Google Shape;8319;p62"/>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2"/>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2"/>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2"/>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2"/>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2"/>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2"/>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2"/>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2"/>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2"/>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2"/>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2"/>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2"/>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2"/>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2"/>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2"/>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2"/>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2"/>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2"/>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2"/>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2"/>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2"/>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2"/>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2"/>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2"/>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2"/>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2"/>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2"/>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2"/>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2"/>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2"/>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2"/>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2"/>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2"/>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2"/>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2"/>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2"/>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2"/>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2"/>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62"/>
          <p:cNvGrpSpPr/>
          <p:nvPr/>
        </p:nvGrpSpPr>
        <p:grpSpPr>
          <a:xfrm>
            <a:off x="3955047" y="2432242"/>
            <a:ext cx="322912" cy="334396"/>
            <a:chOff x="3955047" y="2432242"/>
            <a:chExt cx="322912" cy="334396"/>
          </a:xfrm>
        </p:grpSpPr>
        <p:sp>
          <p:nvSpPr>
            <p:cNvPr id="8359" name="Google Shape;8359;p62"/>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2"/>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2"/>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62"/>
          <p:cNvGrpSpPr/>
          <p:nvPr/>
        </p:nvGrpSpPr>
        <p:grpSpPr>
          <a:xfrm>
            <a:off x="1802465" y="1962854"/>
            <a:ext cx="265373" cy="351944"/>
            <a:chOff x="1802465" y="1962854"/>
            <a:chExt cx="265373" cy="351944"/>
          </a:xfrm>
        </p:grpSpPr>
        <p:sp>
          <p:nvSpPr>
            <p:cNvPr id="8363" name="Google Shape;8363;p62"/>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2"/>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2"/>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2"/>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2"/>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2"/>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2"/>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62"/>
          <p:cNvGrpSpPr/>
          <p:nvPr/>
        </p:nvGrpSpPr>
        <p:grpSpPr>
          <a:xfrm>
            <a:off x="3512070" y="1956222"/>
            <a:ext cx="373983" cy="363622"/>
            <a:chOff x="3512070" y="1956222"/>
            <a:chExt cx="373983" cy="363622"/>
          </a:xfrm>
        </p:grpSpPr>
        <p:sp>
          <p:nvSpPr>
            <p:cNvPr id="8371" name="Google Shape;8371;p62"/>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2"/>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2"/>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2"/>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2"/>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2"/>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2"/>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2"/>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2"/>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2"/>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2"/>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2"/>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2"/>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2"/>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2"/>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2"/>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2"/>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2"/>
          <p:cNvGrpSpPr/>
          <p:nvPr/>
        </p:nvGrpSpPr>
        <p:grpSpPr>
          <a:xfrm>
            <a:off x="842683" y="2394751"/>
            <a:ext cx="345640" cy="356660"/>
            <a:chOff x="842683" y="2394751"/>
            <a:chExt cx="345640" cy="356660"/>
          </a:xfrm>
        </p:grpSpPr>
        <p:sp>
          <p:nvSpPr>
            <p:cNvPr id="8389" name="Google Shape;8389;p62"/>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2"/>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2"/>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2"/>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2"/>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2"/>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2"/>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2"/>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2"/>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2"/>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2"/>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2"/>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2"/>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2"/>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2"/>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2"/>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62"/>
          <p:cNvGrpSpPr/>
          <p:nvPr/>
        </p:nvGrpSpPr>
        <p:grpSpPr>
          <a:xfrm>
            <a:off x="1290615" y="2399467"/>
            <a:ext cx="336836" cy="342511"/>
            <a:chOff x="1290615" y="2399467"/>
            <a:chExt cx="336836" cy="342511"/>
          </a:xfrm>
        </p:grpSpPr>
        <p:sp>
          <p:nvSpPr>
            <p:cNvPr id="8406" name="Google Shape;8406;p62"/>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2"/>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2"/>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2"/>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2"/>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2"/>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2"/>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2"/>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2"/>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2"/>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2"/>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2"/>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2"/>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2"/>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2"/>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2"/>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2"/>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2"/>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2"/>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62"/>
          <p:cNvGrpSpPr/>
          <p:nvPr/>
        </p:nvGrpSpPr>
        <p:grpSpPr>
          <a:xfrm>
            <a:off x="1748310" y="2408601"/>
            <a:ext cx="308508" cy="333378"/>
            <a:chOff x="1748310" y="2408601"/>
            <a:chExt cx="308508" cy="333378"/>
          </a:xfrm>
        </p:grpSpPr>
        <p:sp>
          <p:nvSpPr>
            <p:cNvPr id="8426" name="Google Shape;8426;p62"/>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2"/>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2"/>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2"/>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2"/>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2"/>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2"/>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2"/>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62"/>
          <p:cNvGrpSpPr/>
          <p:nvPr/>
        </p:nvGrpSpPr>
        <p:grpSpPr>
          <a:xfrm>
            <a:off x="3044614" y="2418033"/>
            <a:ext cx="376184" cy="315141"/>
            <a:chOff x="3044614" y="2418033"/>
            <a:chExt cx="376184" cy="315141"/>
          </a:xfrm>
        </p:grpSpPr>
        <p:sp>
          <p:nvSpPr>
            <p:cNvPr id="8435" name="Google Shape;8435;p62"/>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2"/>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2"/>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2"/>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2"/>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2"/>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2"/>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2"/>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2"/>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62"/>
          <p:cNvGrpSpPr/>
          <p:nvPr/>
        </p:nvGrpSpPr>
        <p:grpSpPr>
          <a:xfrm>
            <a:off x="3943638" y="3815072"/>
            <a:ext cx="357933" cy="342676"/>
            <a:chOff x="3943638" y="3815072"/>
            <a:chExt cx="357933" cy="342676"/>
          </a:xfrm>
        </p:grpSpPr>
        <p:sp>
          <p:nvSpPr>
            <p:cNvPr id="8445" name="Google Shape;8445;p62"/>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2"/>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2"/>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2"/>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2"/>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2"/>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2"/>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2"/>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2"/>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62"/>
          <p:cNvGrpSpPr/>
          <p:nvPr/>
        </p:nvGrpSpPr>
        <p:grpSpPr>
          <a:xfrm>
            <a:off x="3508282" y="3810341"/>
            <a:ext cx="351644" cy="351959"/>
            <a:chOff x="3508282" y="3810341"/>
            <a:chExt cx="351644" cy="351959"/>
          </a:xfrm>
        </p:grpSpPr>
        <p:sp>
          <p:nvSpPr>
            <p:cNvPr id="8455" name="Google Shape;8455;p62"/>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2"/>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2"/>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2"/>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2"/>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2"/>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2"/>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2"/>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2"/>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2"/>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2"/>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2"/>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2"/>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62"/>
          <p:cNvGrpSpPr/>
          <p:nvPr/>
        </p:nvGrpSpPr>
        <p:grpSpPr>
          <a:xfrm>
            <a:off x="2224585" y="1962854"/>
            <a:ext cx="303163" cy="351809"/>
            <a:chOff x="2224585" y="1962854"/>
            <a:chExt cx="303163" cy="351809"/>
          </a:xfrm>
        </p:grpSpPr>
        <p:sp>
          <p:nvSpPr>
            <p:cNvPr id="8469" name="Google Shape;8469;p62"/>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2"/>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2"/>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2"/>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2"/>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2"/>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2"/>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2"/>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62"/>
          <p:cNvGrpSpPr/>
          <p:nvPr/>
        </p:nvGrpSpPr>
        <p:grpSpPr>
          <a:xfrm>
            <a:off x="2622794" y="1990868"/>
            <a:ext cx="389090" cy="296231"/>
            <a:chOff x="2622794" y="1990868"/>
            <a:chExt cx="389090" cy="296231"/>
          </a:xfrm>
        </p:grpSpPr>
        <p:sp>
          <p:nvSpPr>
            <p:cNvPr id="8478" name="Google Shape;8478;p62"/>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2"/>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2"/>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2"/>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2"/>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2"/>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2"/>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2"/>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2"/>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62"/>
          <p:cNvGrpSpPr/>
          <p:nvPr/>
        </p:nvGrpSpPr>
        <p:grpSpPr>
          <a:xfrm>
            <a:off x="3977326" y="1952149"/>
            <a:ext cx="327074" cy="375241"/>
            <a:chOff x="3977326" y="1952149"/>
            <a:chExt cx="327074" cy="375241"/>
          </a:xfrm>
        </p:grpSpPr>
        <p:sp>
          <p:nvSpPr>
            <p:cNvPr id="8488" name="Google Shape;8488;p62"/>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2"/>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2"/>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2"/>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2"/>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2"/>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2"/>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2"/>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2"/>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2"/>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2"/>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2"/>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2"/>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2"/>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2"/>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2"/>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2"/>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2"/>
          <p:cNvGrpSpPr/>
          <p:nvPr/>
        </p:nvGrpSpPr>
        <p:grpSpPr>
          <a:xfrm>
            <a:off x="1341612" y="3340055"/>
            <a:ext cx="259399" cy="370524"/>
            <a:chOff x="1341612" y="3340055"/>
            <a:chExt cx="259399" cy="370524"/>
          </a:xfrm>
        </p:grpSpPr>
        <p:sp>
          <p:nvSpPr>
            <p:cNvPr id="8506" name="Google Shape;8506;p62"/>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2"/>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2"/>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2"/>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2"/>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2"/>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2"/>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2"/>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2"/>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2"/>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2"/>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2"/>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2"/>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2"/>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2"/>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2"/>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2"/>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2"/>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62"/>
          <p:cNvGrpSpPr/>
          <p:nvPr/>
        </p:nvGrpSpPr>
        <p:grpSpPr>
          <a:xfrm>
            <a:off x="2179892" y="3844972"/>
            <a:ext cx="351629" cy="282381"/>
            <a:chOff x="2179892" y="3844972"/>
            <a:chExt cx="351629" cy="282381"/>
          </a:xfrm>
        </p:grpSpPr>
        <p:sp>
          <p:nvSpPr>
            <p:cNvPr id="8525" name="Google Shape;8525;p62"/>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2"/>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2"/>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2"/>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2"/>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2"/>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2"/>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2"/>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2"/>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2"/>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2"/>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2"/>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2"/>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2"/>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2"/>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2"/>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2"/>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2"/>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2"/>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2"/>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2"/>
          <p:cNvGrpSpPr/>
          <p:nvPr/>
        </p:nvGrpSpPr>
        <p:grpSpPr>
          <a:xfrm>
            <a:off x="3131170" y="3816884"/>
            <a:ext cx="220051" cy="338169"/>
            <a:chOff x="3131170" y="3816884"/>
            <a:chExt cx="220051" cy="338169"/>
          </a:xfrm>
        </p:grpSpPr>
        <p:sp>
          <p:nvSpPr>
            <p:cNvPr id="8546" name="Google Shape;8546;p62"/>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2"/>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2"/>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2"/>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2"/>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2"/>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2"/>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2"/>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2"/>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5" name="Google Shape;8555;p62"/>
          <p:cNvGrpSpPr/>
          <p:nvPr/>
        </p:nvGrpSpPr>
        <p:grpSpPr>
          <a:xfrm>
            <a:off x="903502" y="3359564"/>
            <a:ext cx="247990" cy="333393"/>
            <a:chOff x="903502" y="3359564"/>
            <a:chExt cx="247990" cy="333393"/>
          </a:xfrm>
        </p:grpSpPr>
        <p:sp>
          <p:nvSpPr>
            <p:cNvPr id="8556" name="Google Shape;8556;p62"/>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2"/>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2"/>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2"/>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2"/>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2"/>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2"/>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2"/>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2"/>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2"/>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2"/>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2"/>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2"/>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2"/>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2"/>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2"/>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2"/>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2"/>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2"/>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2"/>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2"/>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2"/>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2"/>
          <p:cNvGrpSpPr/>
          <p:nvPr/>
        </p:nvGrpSpPr>
        <p:grpSpPr>
          <a:xfrm>
            <a:off x="2616191" y="2890461"/>
            <a:ext cx="365793" cy="361152"/>
            <a:chOff x="2616191" y="2890461"/>
            <a:chExt cx="365793" cy="361152"/>
          </a:xfrm>
        </p:grpSpPr>
        <p:sp>
          <p:nvSpPr>
            <p:cNvPr id="8579" name="Google Shape;8579;p62"/>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2"/>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2"/>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2"/>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2"/>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2"/>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2"/>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2"/>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2"/>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2"/>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2"/>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62"/>
          <p:cNvGrpSpPr/>
          <p:nvPr/>
        </p:nvGrpSpPr>
        <p:grpSpPr>
          <a:xfrm>
            <a:off x="3049959" y="1945861"/>
            <a:ext cx="402940" cy="388536"/>
            <a:chOff x="3049959" y="1945861"/>
            <a:chExt cx="402940" cy="388536"/>
          </a:xfrm>
        </p:grpSpPr>
        <p:sp>
          <p:nvSpPr>
            <p:cNvPr id="8591" name="Google Shape;8591;p62"/>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2"/>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2"/>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2"/>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2"/>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2"/>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62"/>
          <p:cNvGrpSpPr/>
          <p:nvPr/>
        </p:nvGrpSpPr>
        <p:grpSpPr>
          <a:xfrm>
            <a:off x="2483025" y="4268679"/>
            <a:ext cx="202428" cy="349114"/>
            <a:chOff x="2483025" y="4268679"/>
            <a:chExt cx="202428" cy="349114"/>
          </a:xfrm>
        </p:grpSpPr>
        <p:sp>
          <p:nvSpPr>
            <p:cNvPr id="8598" name="Google Shape;8598;p62"/>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2"/>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2"/>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2"/>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2"/>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2"/>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62"/>
          <p:cNvGrpSpPr/>
          <p:nvPr/>
        </p:nvGrpSpPr>
        <p:grpSpPr>
          <a:xfrm>
            <a:off x="862507" y="2885984"/>
            <a:ext cx="329590" cy="365000"/>
            <a:chOff x="862507" y="2885984"/>
            <a:chExt cx="329590" cy="365000"/>
          </a:xfrm>
        </p:grpSpPr>
        <p:sp>
          <p:nvSpPr>
            <p:cNvPr id="8605" name="Google Shape;8605;p62"/>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2"/>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2"/>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2"/>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2"/>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2"/>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2"/>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62"/>
          <p:cNvGrpSpPr/>
          <p:nvPr/>
        </p:nvGrpSpPr>
        <p:grpSpPr>
          <a:xfrm>
            <a:off x="3082075" y="2871805"/>
            <a:ext cx="318884" cy="379807"/>
            <a:chOff x="3082075" y="2871805"/>
            <a:chExt cx="318884" cy="379807"/>
          </a:xfrm>
        </p:grpSpPr>
        <p:sp>
          <p:nvSpPr>
            <p:cNvPr id="8613" name="Google Shape;8613;p62"/>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2"/>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2"/>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2"/>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2"/>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2"/>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2"/>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2"/>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2"/>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2"/>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2"/>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2"/>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2"/>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2"/>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2"/>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2"/>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2"/>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2"/>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2"/>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2"/>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62"/>
          <p:cNvGrpSpPr/>
          <p:nvPr/>
        </p:nvGrpSpPr>
        <p:grpSpPr>
          <a:xfrm>
            <a:off x="2594780" y="1516494"/>
            <a:ext cx="410187" cy="324244"/>
            <a:chOff x="2594780" y="1516494"/>
            <a:chExt cx="410187" cy="324244"/>
          </a:xfrm>
        </p:grpSpPr>
        <p:sp>
          <p:nvSpPr>
            <p:cNvPr id="8634" name="Google Shape;8634;p62"/>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2"/>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2"/>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2"/>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2"/>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2"/>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2"/>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2"/>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62"/>
          <p:cNvGrpSpPr/>
          <p:nvPr/>
        </p:nvGrpSpPr>
        <p:grpSpPr>
          <a:xfrm>
            <a:off x="1742965" y="1502959"/>
            <a:ext cx="333692" cy="333363"/>
            <a:chOff x="1742965" y="1502959"/>
            <a:chExt cx="333692" cy="333363"/>
          </a:xfrm>
        </p:grpSpPr>
        <p:sp>
          <p:nvSpPr>
            <p:cNvPr id="8643" name="Google Shape;8643;p62"/>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2"/>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2"/>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2"/>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62"/>
          <p:cNvGrpSpPr/>
          <p:nvPr/>
        </p:nvGrpSpPr>
        <p:grpSpPr>
          <a:xfrm>
            <a:off x="3051531" y="1516809"/>
            <a:ext cx="390034" cy="296545"/>
            <a:chOff x="3051531" y="1516809"/>
            <a:chExt cx="390034" cy="296545"/>
          </a:xfrm>
        </p:grpSpPr>
        <p:sp>
          <p:nvSpPr>
            <p:cNvPr id="8648" name="Google Shape;8648;p62"/>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2"/>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2"/>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2"/>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2"/>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2"/>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2"/>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2"/>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2"/>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2"/>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2"/>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2"/>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2"/>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2"/>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2"/>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62"/>
          <p:cNvGrpSpPr/>
          <p:nvPr/>
        </p:nvGrpSpPr>
        <p:grpSpPr>
          <a:xfrm>
            <a:off x="3514900" y="1489020"/>
            <a:ext cx="354145" cy="351869"/>
            <a:chOff x="3514900" y="1489020"/>
            <a:chExt cx="354145" cy="351869"/>
          </a:xfrm>
        </p:grpSpPr>
        <p:sp>
          <p:nvSpPr>
            <p:cNvPr id="8664" name="Google Shape;8664;p62"/>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2"/>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2"/>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2"/>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2"/>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2"/>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2"/>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2"/>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2"/>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2"/>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2"/>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2"/>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2"/>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2"/>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2"/>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2"/>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2"/>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2"/>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2"/>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2"/>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2"/>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2"/>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62"/>
          <p:cNvGrpSpPr/>
          <p:nvPr/>
        </p:nvGrpSpPr>
        <p:grpSpPr>
          <a:xfrm>
            <a:off x="3066324" y="3350446"/>
            <a:ext cx="346598" cy="333183"/>
            <a:chOff x="3066324" y="3350446"/>
            <a:chExt cx="346598" cy="333183"/>
          </a:xfrm>
        </p:grpSpPr>
        <p:sp>
          <p:nvSpPr>
            <p:cNvPr id="8687" name="Google Shape;8687;p62"/>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2"/>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2"/>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2"/>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2"/>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2"/>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2"/>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2"/>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2"/>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2"/>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2"/>
          <p:cNvGrpSpPr/>
          <p:nvPr/>
        </p:nvGrpSpPr>
        <p:grpSpPr>
          <a:xfrm>
            <a:off x="1282755" y="1952089"/>
            <a:ext cx="363278" cy="363338"/>
            <a:chOff x="1282755" y="1952089"/>
            <a:chExt cx="363278" cy="363338"/>
          </a:xfrm>
        </p:grpSpPr>
        <p:sp>
          <p:nvSpPr>
            <p:cNvPr id="8698" name="Google Shape;8698;p62"/>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2"/>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2"/>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2"/>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2"/>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2"/>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2"/>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2"/>
          <p:cNvGrpSpPr/>
          <p:nvPr/>
        </p:nvGrpSpPr>
        <p:grpSpPr>
          <a:xfrm>
            <a:off x="3510094" y="2909281"/>
            <a:ext cx="355133" cy="343574"/>
            <a:chOff x="3510094" y="2909281"/>
            <a:chExt cx="355133" cy="343574"/>
          </a:xfrm>
        </p:grpSpPr>
        <p:sp>
          <p:nvSpPr>
            <p:cNvPr id="8706" name="Google Shape;8706;p62"/>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2"/>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2"/>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2"/>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2"/>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2"/>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2"/>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2"/>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2"/>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2"/>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2"/>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2"/>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2"/>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9" name="Google Shape;8719;p62"/>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0" name="Google Shape;8720;p62"/>
          <p:cNvGrpSpPr/>
          <p:nvPr/>
        </p:nvGrpSpPr>
        <p:grpSpPr>
          <a:xfrm>
            <a:off x="2163842" y="1506972"/>
            <a:ext cx="382787" cy="331566"/>
            <a:chOff x="2163842" y="1506972"/>
            <a:chExt cx="382787" cy="331566"/>
          </a:xfrm>
        </p:grpSpPr>
        <p:sp>
          <p:nvSpPr>
            <p:cNvPr id="8721" name="Google Shape;8721;p62"/>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2"/>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2"/>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2"/>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2"/>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2"/>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2"/>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2"/>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62"/>
          <p:cNvGrpSpPr/>
          <p:nvPr/>
        </p:nvGrpSpPr>
        <p:grpSpPr>
          <a:xfrm>
            <a:off x="1738877" y="3349652"/>
            <a:ext cx="357918" cy="350536"/>
            <a:chOff x="1738877" y="3349652"/>
            <a:chExt cx="357918" cy="350536"/>
          </a:xfrm>
        </p:grpSpPr>
        <p:sp>
          <p:nvSpPr>
            <p:cNvPr id="8730" name="Google Shape;8730;p62"/>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2"/>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2"/>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2"/>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2"/>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2"/>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2"/>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2"/>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2"/>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2"/>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2"/>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2"/>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2"/>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2"/>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2"/>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2"/>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2"/>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2"/>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62"/>
          <p:cNvGrpSpPr/>
          <p:nvPr/>
        </p:nvGrpSpPr>
        <p:grpSpPr>
          <a:xfrm>
            <a:off x="1971819" y="4276854"/>
            <a:ext cx="383281" cy="333947"/>
            <a:chOff x="1971819" y="4276854"/>
            <a:chExt cx="383281" cy="333947"/>
          </a:xfrm>
        </p:grpSpPr>
        <p:sp>
          <p:nvSpPr>
            <p:cNvPr id="8749" name="Google Shape;8749;p62"/>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2"/>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2"/>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2"/>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2"/>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2"/>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2"/>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2"/>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2"/>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2"/>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2"/>
          <p:cNvGrpSpPr/>
          <p:nvPr/>
        </p:nvGrpSpPr>
        <p:grpSpPr>
          <a:xfrm>
            <a:off x="1825119" y="2885819"/>
            <a:ext cx="175987" cy="361391"/>
            <a:chOff x="1825119" y="2885819"/>
            <a:chExt cx="175987" cy="361391"/>
          </a:xfrm>
        </p:grpSpPr>
        <p:sp>
          <p:nvSpPr>
            <p:cNvPr id="8760" name="Google Shape;8760;p62"/>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2"/>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2"/>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2"/>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2"/>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2"/>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2"/>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2"/>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2"/>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2"/>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62"/>
          <p:cNvGrpSpPr/>
          <p:nvPr/>
        </p:nvGrpSpPr>
        <p:grpSpPr>
          <a:xfrm>
            <a:off x="3504824" y="3405844"/>
            <a:ext cx="369896" cy="226339"/>
            <a:chOff x="3504824" y="3405844"/>
            <a:chExt cx="369896" cy="226339"/>
          </a:xfrm>
        </p:grpSpPr>
        <p:sp>
          <p:nvSpPr>
            <p:cNvPr id="8771" name="Google Shape;8771;p62"/>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2"/>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2"/>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2"/>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2"/>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2"/>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2"/>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2"/>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2"/>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2"/>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2"/>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2"/>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2"/>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2"/>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2"/>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2"/>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62"/>
          <p:cNvGrpSpPr/>
          <p:nvPr/>
        </p:nvGrpSpPr>
        <p:grpSpPr>
          <a:xfrm>
            <a:off x="1295661" y="3819594"/>
            <a:ext cx="345640" cy="342900"/>
            <a:chOff x="1295661" y="3819594"/>
            <a:chExt cx="345640" cy="342900"/>
          </a:xfrm>
        </p:grpSpPr>
        <p:sp>
          <p:nvSpPr>
            <p:cNvPr id="8788" name="Google Shape;8788;p62"/>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2"/>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2"/>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2"/>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2"/>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2"/>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2"/>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2"/>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2"/>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2"/>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2"/>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2"/>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2"/>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2"/>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2"/>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2"/>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2"/>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62"/>
          <p:cNvGrpSpPr/>
          <p:nvPr/>
        </p:nvGrpSpPr>
        <p:grpSpPr>
          <a:xfrm>
            <a:off x="3486572" y="2433470"/>
            <a:ext cx="379328" cy="281738"/>
            <a:chOff x="3486572" y="2433470"/>
            <a:chExt cx="379328" cy="281738"/>
          </a:xfrm>
        </p:grpSpPr>
        <p:sp>
          <p:nvSpPr>
            <p:cNvPr id="8806" name="Google Shape;8806;p62"/>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2"/>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2"/>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2"/>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2"/>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2"/>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2"/>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3" name="Google Shape;8813;p62"/>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4" name="Google Shape;8814;p62"/>
          <p:cNvGrpSpPr/>
          <p:nvPr/>
        </p:nvGrpSpPr>
        <p:grpSpPr>
          <a:xfrm>
            <a:off x="3997149" y="3329634"/>
            <a:ext cx="270733" cy="355762"/>
            <a:chOff x="3997149" y="3329634"/>
            <a:chExt cx="270733" cy="355762"/>
          </a:xfrm>
        </p:grpSpPr>
        <p:sp>
          <p:nvSpPr>
            <p:cNvPr id="8815" name="Google Shape;8815;p62"/>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2"/>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2"/>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2"/>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2"/>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2"/>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2"/>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2"/>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2"/>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2"/>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2"/>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2"/>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2"/>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2"/>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2"/>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2"/>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2"/>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2"/>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2"/>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2"/>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2"/>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62"/>
          <p:cNvGrpSpPr/>
          <p:nvPr/>
        </p:nvGrpSpPr>
        <p:grpSpPr>
          <a:xfrm>
            <a:off x="3954343" y="2899354"/>
            <a:ext cx="345655" cy="343529"/>
            <a:chOff x="3954343" y="2899354"/>
            <a:chExt cx="345655" cy="343529"/>
          </a:xfrm>
        </p:grpSpPr>
        <p:sp>
          <p:nvSpPr>
            <p:cNvPr id="8837" name="Google Shape;8837;p62"/>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2"/>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2"/>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2"/>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2"/>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2"/>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2"/>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2"/>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2"/>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2"/>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2"/>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2"/>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62"/>
          <p:cNvGrpSpPr/>
          <p:nvPr/>
        </p:nvGrpSpPr>
        <p:grpSpPr>
          <a:xfrm>
            <a:off x="2166043" y="3351344"/>
            <a:ext cx="369566" cy="349803"/>
            <a:chOff x="2166043" y="3351344"/>
            <a:chExt cx="369566" cy="349803"/>
          </a:xfrm>
        </p:grpSpPr>
        <p:sp>
          <p:nvSpPr>
            <p:cNvPr id="8850" name="Google Shape;8850;p62"/>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2"/>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2"/>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2"/>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2"/>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2"/>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2"/>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2"/>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2"/>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62"/>
          <p:cNvGrpSpPr/>
          <p:nvPr/>
        </p:nvGrpSpPr>
        <p:grpSpPr>
          <a:xfrm>
            <a:off x="2619649" y="3352332"/>
            <a:ext cx="365793" cy="329275"/>
            <a:chOff x="2619649" y="3352332"/>
            <a:chExt cx="365793" cy="329275"/>
          </a:xfrm>
        </p:grpSpPr>
        <p:sp>
          <p:nvSpPr>
            <p:cNvPr id="8860" name="Google Shape;8860;p62"/>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2"/>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2"/>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2"/>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2"/>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2"/>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2"/>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2"/>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2"/>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2"/>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62"/>
          <p:cNvGrpSpPr/>
          <p:nvPr/>
        </p:nvGrpSpPr>
        <p:grpSpPr>
          <a:xfrm>
            <a:off x="1293760" y="1498228"/>
            <a:ext cx="340624" cy="351944"/>
            <a:chOff x="1293760" y="1498228"/>
            <a:chExt cx="340624" cy="351944"/>
          </a:xfrm>
        </p:grpSpPr>
        <p:sp>
          <p:nvSpPr>
            <p:cNvPr id="8871" name="Google Shape;8871;p62"/>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2"/>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2"/>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2"/>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2"/>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2"/>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2"/>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2"/>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2"/>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2"/>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2"/>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2"/>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2"/>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2"/>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2"/>
          <p:cNvGrpSpPr/>
          <p:nvPr/>
        </p:nvGrpSpPr>
        <p:grpSpPr>
          <a:xfrm>
            <a:off x="849601" y="1952074"/>
            <a:ext cx="406713" cy="383745"/>
            <a:chOff x="849601" y="1952074"/>
            <a:chExt cx="406713" cy="383745"/>
          </a:xfrm>
        </p:grpSpPr>
        <p:sp>
          <p:nvSpPr>
            <p:cNvPr id="8886" name="Google Shape;8886;p62"/>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2"/>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2"/>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2"/>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2"/>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2"/>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2"/>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2"/>
          <p:cNvGrpSpPr/>
          <p:nvPr/>
        </p:nvGrpSpPr>
        <p:grpSpPr>
          <a:xfrm>
            <a:off x="2253871" y="2893365"/>
            <a:ext cx="203985" cy="355417"/>
            <a:chOff x="2253871" y="2893365"/>
            <a:chExt cx="203985" cy="355417"/>
          </a:xfrm>
        </p:grpSpPr>
        <p:sp>
          <p:nvSpPr>
            <p:cNvPr id="8894" name="Google Shape;8894;p62"/>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2"/>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2"/>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2"/>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2"/>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2"/>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2"/>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2"/>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2"/>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2"/>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2"/>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62"/>
          <p:cNvGrpSpPr/>
          <p:nvPr/>
        </p:nvGrpSpPr>
        <p:grpSpPr>
          <a:xfrm>
            <a:off x="2191541" y="2408601"/>
            <a:ext cx="308823" cy="342571"/>
            <a:chOff x="2191541" y="2408601"/>
            <a:chExt cx="308823" cy="342571"/>
          </a:xfrm>
        </p:grpSpPr>
        <p:sp>
          <p:nvSpPr>
            <p:cNvPr id="8906" name="Google Shape;8906;p62"/>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2"/>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2"/>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2"/>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2"/>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2"/>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2"/>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2"/>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2"/>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2"/>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2"/>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2"/>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2"/>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2"/>
          <p:cNvGrpSpPr/>
          <p:nvPr/>
        </p:nvGrpSpPr>
        <p:grpSpPr>
          <a:xfrm>
            <a:off x="847400" y="1503588"/>
            <a:ext cx="342496" cy="341553"/>
            <a:chOff x="847400" y="1503588"/>
            <a:chExt cx="342496" cy="341553"/>
          </a:xfrm>
        </p:grpSpPr>
        <p:sp>
          <p:nvSpPr>
            <p:cNvPr id="8920" name="Google Shape;8920;p62"/>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2"/>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2"/>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2"/>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2"/>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2"/>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2"/>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2"/>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2"/>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2"/>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2"/>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2"/>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2"/>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2"/>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2"/>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2"/>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2"/>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2"/>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2"/>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2"/>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62"/>
          <p:cNvGrpSpPr/>
          <p:nvPr/>
        </p:nvGrpSpPr>
        <p:grpSpPr>
          <a:xfrm>
            <a:off x="1329963" y="2899669"/>
            <a:ext cx="280495" cy="361077"/>
            <a:chOff x="1329963" y="2899669"/>
            <a:chExt cx="280495" cy="361077"/>
          </a:xfrm>
        </p:grpSpPr>
        <p:sp>
          <p:nvSpPr>
            <p:cNvPr id="8941" name="Google Shape;8941;p62"/>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2"/>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2"/>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2"/>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2"/>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2"/>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2"/>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62"/>
          <p:cNvGrpSpPr/>
          <p:nvPr/>
        </p:nvGrpSpPr>
        <p:grpSpPr>
          <a:xfrm>
            <a:off x="937429" y="3800908"/>
            <a:ext cx="195496" cy="343439"/>
            <a:chOff x="937429" y="3800908"/>
            <a:chExt cx="195496" cy="343439"/>
          </a:xfrm>
        </p:grpSpPr>
        <p:sp>
          <p:nvSpPr>
            <p:cNvPr id="8949" name="Google Shape;8949;p62"/>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2"/>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2"/>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2"/>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2"/>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2"/>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2"/>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2"/>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2"/>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2"/>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2"/>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2"/>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2"/>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62"/>
          <p:cNvGrpSpPr/>
          <p:nvPr/>
        </p:nvGrpSpPr>
        <p:grpSpPr>
          <a:xfrm>
            <a:off x="2687659" y="3810655"/>
            <a:ext cx="365164" cy="342511"/>
            <a:chOff x="2611459" y="3810655"/>
            <a:chExt cx="365164" cy="342511"/>
          </a:xfrm>
        </p:grpSpPr>
        <p:sp>
          <p:nvSpPr>
            <p:cNvPr id="8963" name="Google Shape;8963;p62"/>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2"/>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2"/>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2"/>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2"/>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2"/>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2"/>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2"/>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2"/>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2"/>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2"/>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62"/>
          <p:cNvGrpSpPr/>
          <p:nvPr/>
        </p:nvGrpSpPr>
        <p:grpSpPr>
          <a:xfrm>
            <a:off x="3952456" y="1524280"/>
            <a:ext cx="370195" cy="300154"/>
            <a:chOff x="3952456" y="1524280"/>
            <a:chExt cx="370195" cy="300154"/>
          </a:xfrm>
        </p:grpSpPr>
        <p:sp>
          <p:nvSpPr>
            <p:cNvPr id="8975" name="Google Shape;8975;p62"/>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2"/>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2"/>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2"/>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2"/>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2"/>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84"/>
        <p:cNvGrpSpPr/>
        <p:nvPr/>
      </p:nvGrpSpPr>
      <p:grpSpPr>
        <a:xfrm>
          <a:off x="0" y="0"/>
          <a:ext cx="0" cy="0"/>
          <a:chOff x="0" y="0"/>
          <a:chExt cx="0" cy="0"/>
        </a:xfrm>
      </p:grpSpPr>
      <p:sp>
        <p:nvSpPr>
          <p:cNvPr id="8985" name="Google Shape;8985;p6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986" name="Google Shape;8986;p6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987" name="Google Shape;8987;p63"/>
          <p:cNvGrpSpPr/>
          <p:nvPr/>
        </p:nvGrpSpPr>
        <p:grpSpPr>
          <a:xfrm>
            <a:off x="908482" y="1502585"/>
            <a:ext cx="257112" cy="362808"/>
            <a:chOff x="908482" y="1502585"/>
            <a:chExt cx="257112" cy="362808"/>
          </a:xfrm>
        </p:grpSpPr>
        <p:sp>
          <p:nvSpPr>
            <p:cNvPr id="8988" name="Google Shape;8988;p63"/>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3"/>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3"/>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3"/>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3"/>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3"/>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3"/>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3"/>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3"/>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3"/>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3"/>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3"/>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3"/>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3"/>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3"/>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3"/>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3"/>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3"/>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3"/>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3"/>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63"/>
          <p:cNvGrpSpPr/>
          <p:nvPr/>
        </p:nvGrpSpPr>
        <p:grpSpPr>
          <a:xfrm>
            <a:off x="1303537" y="1502716"/>
            <a:ext cx="362939" cy="362677"/>
            <a:chOff x="1303537" y="1502716"/>
            <a:chExt cx="362939" cy="362677"/>
          </a:xfrm>
        </p:grpSpPr>
        <p:sp>
          <p:nvSpPr>
            <p:cNvPr id="9009" name="Google Shape;9009;p63"/>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3"/>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3"/>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3"/>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3"/>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3"/>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3"/>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3"/>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3"/>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3"/>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3"/>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63"/>
          <p:cNvGrpSpPr/>
          <p:nvPr/>
        </p:nvGrpSpPr>
        <p:grpSpPr>
          <a:xfrm>
            <a:off x="1751901" y="1502716"/>
            <a:ext cx="362677" cy="362677"/>
            <a:chOff x="1751901" y="1502716"/>
            <a:chExt cx="362677" cy="362677"/>
          </a:xfrm>
        </p:grpSpPr>
        <p:sp>
          <p:nvSpPr>
            <p:cNvPr id="9021" name="Google Shape;9021;p63"/>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3"/>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3"/>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3"/>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3"/>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3"/>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3"/>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3"/>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3"/>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3"/>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3"/>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3"/>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3"/>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3"/>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3"/>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3"/>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3"/>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3"/>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3"/>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63"/>
          <p:cNvGrpSpPr/>
          <p:nvPr/>
        </p:nvGrpSpPr>
        <p:grpSpPr>
          <a:xfrm>
            <a:off x="3095178" y="1502716"/>
            <a:ext cx="334290" cy="362677"/>
            <a:chOff x="3095178" y="1502716"/>
            <a:chExt cx="334290" cy="362677"/>
          </a:xfrm>
        </p:grpSpPr>
        <p:sp>
          <p:nvSpPr>
            <p:cNvPr id="9041" name="Google Shape;9041;p63"/>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3"/>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3"/>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3"/>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3"/>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3"/>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3"/>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3"/>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3"/>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3"/>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3"/>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3"/>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3"/>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3"/>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3"/>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3"/>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3"/>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63"/>
          <p:cNvGrpSpPr/>
          <p:nvPr/>
        </p:nvGrpSpPr>
        <p:grpSpPr>
          <a:xfrm>
            <a:off x="3542281" y="1505605"/>
            <a:ext cx="366196" cy="357005"/>
            <a:chOff x="3542281" y="1505605"/>
            <a:chExt cx="366196" cy="357005"/>
          </a:xfrm>
        </p:grpSpPr>
        <p:sp>
          <p:nvSpPr>
            <p:cNvPr id="9059" name="Google Shape;9059;p63"/>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3"/>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3"/>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3"/>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3"/>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3"/>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3"/>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3"/>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3"/>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3"/>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3"/>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3"/>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3"/>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3"/>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3"/>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3"/>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3"/>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3"/>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3"/>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3"/>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3"/>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3"/>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3"/>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3"/>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3"/>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63"/>
          <p:cNvGrpSpPr/>
          <p:nvPr/>
        </p:nvGrpSpPr>
        <p:grpSpPr>
          <a:xfrm>
            <a:off x="1748382" y="3384797"/>
            <a:ext cx="364673" cy="340067"/>
            <a:chOff x="1748382" y="3384797"/>
            <a:chExt cx="364673" cy="340067"/>
          </a:xfrm>
        </p:grpSpPr>
        <p:sp>
          <p:nvSpPr>
            <p:cNvPr id="9085" name="Google Shape;9085;p63"/>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3"/>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3"/>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3"/>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3"/>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3"/>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3"/>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3"/>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3"/>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3"/>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3"/>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3"/>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3"/>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3"/>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3"/>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3"/>
          <p:cNvGrpSpPr/>
          <p:nvPr/>
        </p:nvGrpSpPr>
        <p:grpSpPr>
          <a:xfrm>
            <a:off x="6221064" y="3811049"/>
            <a:ext cx="364673" cy="339804"/>
            <a:chOff x="6221064" y="3811049"/>
            <a:chExt cx="364673" cy="339804"/>
          </a:xfrm>
        </p:grpSpPr>
        <p:sp>
          <p:nvSpPr>
            <p:cNvPr id="9101" name="Google Shape;9101;p63"/>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3"/>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3"/>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3"/>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3"/>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3"/>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3"/>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3"/>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3"/>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3"/>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3"/>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3"/>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3"/>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3"/>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3"/>
          <p:cNvGrpSpPr/>
          <p:nvPr/>
        </p:nvGrpSpPr>
        <p:grpSpPr>
          <a:xfrm>
            <a:off x="2182643" y="3386320"/>
            <a:ext cx="382030" cy="320451"/>
            <a:chOff x="2182643" y="3386320"/>
            <a:chExt cx="382030" cy="320451"/>
          </a:xfrm>
        </p:grpSpPr>
        <p:sp>
          <p:nvSpPr>
            <p:cNvPr id="9117" name="Google Shape;9117;p63"/>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3"/>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3"/>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3"/>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3"/>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3"/>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3"/>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3"/>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3"/>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3"/>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3"/>
          <p:cNvGrpSpPr/>
          <p:nvPr/>
        </p:nvGrpSpPr>
        <p:grpSpPr>
          <a:xfrm>
            <a:off x="3084386" y="3389340"/>
            <a:ext cx="353880" cy="330745"/>
            <a:chOff x="3084386" y="3389340"/>
            <a:chExt cx="353880" cy="330745"/>
          </a:xfrm>
        </p:grpSpPr>
        <p:sp>
          <p:nvSpPr>
            <p:cNvPr id="9133" name="Google Shape;9133;p63"/>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3"/>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3"/>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3"/>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3"/>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3"/>
          <p:cNvGrpSpPr/>
          <p:nvPr/>
        </p:nvGrpSpPr>
        <p:grpSpPr>
          <a:xfrm>
            <a:off x="863499" y="1970906"/>
            <a:ext cx="347078" cy="364016"/>
            <a:chOff x="863499" y="1970906"/>
            <a:chExt cx="347078" cy="364016"/>
          </a:xfrm>
        </p:grpSpPr>
        <p:sp>
          <p:nvSpPr>
            <p:cNvPr id="9146" name="Google Shape;9146;p63"/>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3"/>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3"/>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3"/>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3"/>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3"/>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3"/>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3"/>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3"/>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3"/>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63"/>
          <p:cNvGrpSpPr/>
          <p:nvPr/>
        </p:nvGrpSpPr>
        <p:grpSpPr>
          <a:xfrm>
            <a:off x="1749879" y="1970906"/>
            <a:ext cx="364436" cy="364174"/>
            <a:chOff x="1749879" y="1970906"/>
            <a:chExt cx="364436" cy="364174"/>
          </a:xfrm>
        </p:grpSpPr>
        <p:sp>
          <p:nvSpPr>
            <p:cNvPr id="9161" name="Google Shape;9161;p63"/>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3"/>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3"/>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3"/>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3"/>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3"/>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3"/>
          <p:cNvGrpSpPr/>
          <p:nvPr/>
        </p:nvGrpSpPr>
        <p:grpSpPr>
          <a:xfrm>
            <a:off x="2186425" y="1976158"/>
            <a:ext cx="396106" cy="353985"/>
            <a:chOff x="2186425" y="1976158"/>
            <a:chExt cx="396106" cy="353985"/>
          </a:xfrm>
        </p:grpSpPr>
        <p:sp>
          <p:nvSpPr>
            <p:cNvPr id="9176" name="Google Shape;9176;p63"/>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3"/>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3"/>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3"/>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3"/>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3"/>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3"/>
          <p:cNvGrpSpPr/>
          <p:nvPr/>
        </p:nvGrpSpPr>
        <p:grpSpPr>
          <a:xfrm>
            <a:off x="2659157" y="2017412"/>
            <a:ext cx="319190" cy="271240"/>
            <a:chOff x="2659157" y="2017412"/>
            <a:chExt cx="319190" cy="271240"/>
          </a:xfrm>
        </p:grpSpPr>
        <p:sp>
          <p:nvSpPr>
            <p:cNvPr id="9184" name="Google Shape;9184;p63"/>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3"/>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3"/>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3"/>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3"/>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3"/>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3"/>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3"/>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3"/>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3"/>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3"/>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3"/>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3"/>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3"/>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3"/>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3"/>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63"/>
          <p:cNvGrpSpPr/>
          <p:nvPr/>
        </p:nvGrpSpPr>
        <p:grpSpPr>
          <a:xfrm>
            <a:off x="3111775" y="1993516"/>
            <a:ext cx="318928" cy="319217"/>
            <a:chOff x="3111775" y="1993516"/>
            <a:chExt cx="318928" cy="319217"/>
          </a:xfrm>
        </p:grpSpPr>
        <p:sp>
          <p:nvSpPr>
            <p:cNvPr id="9211" name="Google Shape;9211;p63"/>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3"/>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3"/>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3"/>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3"/>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3"/>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3"/>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3"/>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3"/>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3"/>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3"/>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3"/>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3"/>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3"/>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3"/>
          <p:cNvGrpSpPr/>
          <p:nvPr/>
        </p:nvGrpSpPr>
        <p:grpSpPr>
          <a:xfrm>
            <a:off x="4023785" y="1970407"/>
            <a:ext cx="288807" cy="355377"/>
            <a:chOff x="4023785" y="1970407"/>
            <a:chExt cx="288807" cy="355377"/>
          </a:xfrm>
        </p:grpSpPr>
        <p:sp>
          <p:nvSpPr>
            <p:cNvPr id="9242" name="Google Shape;9242;p63"/>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3"/>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3"/>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3"/>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3"/>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63"/>
          <p:cNvGrpSpPr/>
          <p:nvPr/>
        </p:nvGrpSpPr>
        <p:grpSpPr>
          <a:xfrm>
            <a:off x="3544540" y="3380963"/>
            <a:ext cx="320188" cy="319269"/>
            <a:chOff x="3544540" y="3380963"/>
            <a:chExt cx="320188" cy="319269"/>
          </a:xfrm>
        </p:grpSpPr>
        <p:sp>
          <p:nvSpPr>
            <p:cNvPr id="9263" name="Google Shape;9263;p63"/>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3"/>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3"/>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3"/>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3"/>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63"/>
          <p:cNvGrpSpPr/>
          <p:nvPr/>
        </p:nvGrpSpPr>
        <p:grpSpPr>
          <a:xfrm>
            <a:off x="3944637" y="3354834"/>
            <a:ext cx="415696" cy="371605"/>
            <a:chOff x="3944637" y="3354834"/>
            <a:chExt cx="415696" cy="371605"/>
          </a:xfrm>
        </p:grpSpPr>
        <p:sp>
          <p:nvSpPr>
            <p:cNvPr id="9280" name="Google Shape;9280;p63"/>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3"/>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3"/>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63"/>
          <p:cNvGrpSpPr/>
          <p:nvPr/>
        </p:nvGrpSpPr>
        <p:grpSpPr>
          <a:xfrm>
            <a:off x="1314619" y="3821527"/>
            <a:ext cx="346317" cy="332136"/>
            <a:chOff x="1314619" y="3821527"/>
            <a:chExt cx="346317" cy="332136"/>
          </a:xfrm>
        </p:grpSpPr>
        <p:sp>
          <p:nvSpPr>
            <p:cNvPr id="9298" name="Google Shape;9298;p63"/>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63"/>
          <p:cNvGrpSpPr/>
          <p:nvPr/>
        </p:nvGrpSpPr>
        <p:grpSpPr>
          <a:xfrm>
            <a:off x="1751139" y="3790934"/>
            <a:ext cx="386258" cy="380507"/>
            <a:chOff x="1751139" y="3790934"/>
            <a:chExt cx="386258" cy="380507"/>
          </a:xfrm>
        </p:grpSpPr>
        <p:sp>
          <p:nvSpPr>
            <p:cNvPr id="9307" name="Google Shape;9307;p63"/>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3"/>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3"/>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63"/>
          <p:cNvGrpSpPr/>
          <p:nvPr/>
        </p:nvGrpSpPr>
        <p:grpSpPr>
          <a:xfrm>
            <a:off x="2189681" y="3821606"/>
            <a:ext cx="395607" cy="318928"/>
            <a:chOff x="2189681" y="3821606"/>
            <a:chExt cx="395607" cy="318928"/>
          </a:xfrm>
        </p:grpSpPr>
        <p:sp>
          <p:nvSpPr>
            <p:cNvPr id="9326" name="Google Shape;9326;p63"/>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3"/>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3"/>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3"/>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3"/>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3"/>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3"/>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3"/>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6" name="Google Shape;9356;p63"/>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7" name="Google Shape;9357;p63"/>
          <p:cNvGrpSpPr/>
          <p:nvPr/>
        </p:nvGrpSpPr>
        <p:grpSpPr>
          <a:xfrm>
            <a:off x="1277409" y="1961347"/>
            <a:ext cx="420475" cy="383055"/>
            <a:chOff x="1277409" y="1961347"/>
            <a:chExt cx="420475" cy="383055"/>
          </a:xfrm>
        </p:grpSpPr>
        <p:sp>
          <p:nvSpPr>
            <p:cNvPr id="9358" name="Google Shape;9358;p63"/>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3"/>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3"/>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3"/>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3"/>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3"/>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3"/>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3"/>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3"/>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3"/>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3"/>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3"/>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3"/>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3"/>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3"/>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3"/>
          <p:cNvGrpSpPr/>
          <p:nvPr/>
        </p:nvGrpSpPr>
        <p:grpSpPr>
          <a:xfrm>
            <a:off x="2215075" y="2432819"/>
            <a:ext cx="380008" cy="351648"/>
            <a:chOff x="2215075" y="2432819"/>
            <a:chExt cx="380008" cy="351648"/>
          </a:xfrm>
        </p:grpSpPr>
        <p:sp>
          <p:nvSpPr>
            <p:cNvPr id="9386" name="Google Shape;9386;p63"/>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3"/>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3"/>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3"/>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3"/>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3"/>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3"/>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3"/>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3"/>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3"/>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63"/>
          <p:cNvGrpSpPr/>
          <p:nvPr/>
        </p:nvGrpSpPr>
        <p:grpSpPr>
          <a:xfrm>
            <a:off x="2661416" y="2422342"/>
            <a:ext cx="344059" cy="340671"/>
            <a:chOff x="2661416" y="2422342"/>
            <a:chExt cx="344059" cy="340671"/>
          </a:xfrm>
        </p:grpSpPr>
        <p:sp>
          <p:nvSpPr>
            <p:cNvPr id="9418" name="Google Shape;9418;p63"/>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3"/>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63"/>
          <p:cNvGrpSpPr/>
          <p:nvPr/>
        </p:nvGrpSpPr>
        <p:grpSpPr>
          <a:xfrm>
            <a:off x="4066510" y="2422342"/>
            <a:ext cx="206876" cy="348470"/>
            <a:chOff x="4066510" y="2422342"/>
            <a:chExt cx="206876" cy="348470"/>
          </a:xfrm>
        </p:grpSpPr>
        <p:sp>
          <p:nvSpPr>
            <p:cNvPr id="9432" name="Google Shape;9432;p63"/>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3"/>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3"/>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3"/>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3"/>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3"/>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4" name="Google Shape;9444;p63"/>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5" name="Google Shape;9445;p63"/>
          <p:cNvGrpSpPr/>
          <p:nvPr/>
        </p:nvGrpSpPr>
        <p:grpSpPr>
          <a:xfrm>
            <a:off x="2617693" y="3817325"/>
            <a:ext cx="420475" cy="326491"/>
            <a:chOff x="2617693" y="3817325"/>
            <a:chExt cx="420475" cy="326491"/>
          </a:xfrm>
        </p:grpSpPr>
        <p:sp>
          <p:nvSpPr>
            <p:cNvPr id="9446" name="Google Shape;9446;p63"/>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3"/>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3"/>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3"/>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3"/>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3"/>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3"/>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3"/>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3"/>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3"/>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3"/>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3"/>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3"/>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3"/>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3"/>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3"/>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3"/>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63"/>
          <p:cNvGrpSpPr/>
          <p:nvPr/>
        </p:nvGrpSpPr>
        <p:grpSpPr>
          <a:xfrm>
            <a:off x="3545301" y="2423523"/>
            <a:ext cx="358134" cy="356637"/>
            <a:chOff x="3545301" y="2423523"/>
            <a:chExt cx="358134" cy="356637"/>
          </a:xfrm>
        </p:grpSpPr>
        <p:sp>
          <p:nvSpPr>
            <p:cNvPr id="9464" name="Google Shape;9464;p63"/>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3"/>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3"/>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3"/>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3"/>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3"/>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3"/>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3"/>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3"/>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63"/>
          <p:cNvGrpSpPr/>
          <p:nvPr/>
        </p:nvGrpSpPr>
        <p:grpSpPr>
          <a:xfrm>
            <a:off x="5766424" y="4275195"/>
            <a:ext cx="358160" cy="356926"/>
            <a:chOff x="5766424" y="4275195"/>
            <a:chExt cx="358160" cy="356926"/>
          </a:xfrm>
        </p:grpSpPr>
        <p:sp>
          <p:nvSpPr>
            <p:cNvPr id="9474" name="Google Shape;9474;p63"/>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3"/>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3"/>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3"/>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3"/>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3"/>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3"/>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3"/>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3"/>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63"/>
          <p:cNvGrpSpPr/>
          <p:nvPr/>
        </p:nvGrpSpPr>
        <p:grpSpPr>
          <a:xfrm>
            <a:off x="3531462" y="3824599"/>
            <a:ext cx="377251" cy="324232"/>
            <a:chOff x="3531462" y="3824599"/>
            <a:chExt cx="377251" cy="324232"/>
          </a:xfrm>
        </p:grpSpPr>
        <p:sp>
          <p:nvSpPr>
            <p:cNvPr id="9484" name="Google Shape;9484;p63"/>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3"/>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3"/>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3"/>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3"/>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3"/>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3"/>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3"/>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3"/>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3"/>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3"/>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63"/>
          <p:cNvGrpSpPr/>
          <p:nvPr/>
        </p:nvGrpSpPr>
        <p:grpSpPr>
          <a:xfrm>
            <a:off x="4030586" y="3805246"/>
            <a:ext cx="286523" cy="340566"/>
            <a:chOff x="4030586" y="3805246"/>
            <a:chExt cx="286523" cy="340566"/>
          </a:xfrm>
        </p:grpSpPr>
        <p:sp>
          <p:nvSpPr>
            <p:cNvPr id="9496" name="Google Shape;9496;p63"/>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3"/>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3"/>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3"/>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3"/>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3"/>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3"/>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3"/>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3"/>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3"/>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3"/>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3"/>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3"/>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63"/>
          <p:cNvGrpSpPr/>
          <p:nvPr/>
        </p:nvGrpSpPr>
        <p:grpSpPr>
          <a:xfrm>
            <a:off x="2180884" y="2888719"/>
            <a:ext cx="376752" cy="374468"/>
            <a:chOff x="2180884" y="2888719"/>
            <a:chExt cx="376752" cy="374468"/>
          </a:xfrm>
        </p:grpSpPr>
        <p:sp>
          <p:nvSpPr>
            <p:cNvPr id="9510" name="Google Shape;9510;p63"/>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3"/>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3"/>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3"/>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3"/>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3"/>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3"/>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3"/>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3"/>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3"/>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3"/>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3"/>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3"/>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3"/>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63"/>
          <p:cNvGrpSpPr/>
          <p:nvPr/>
        </p:nvGrpSpPr>
        <p:grpSpPr>
          <a:xfrm>
            <a:off x="3954432" y="2942999"/>
            <a:ext cx="378249" cy="265909"/>
            <a:chOff x="3954432" y="2942999"/>
            <a:chExt cx="378249" cy="265909"/>
          </a:xfrm>
        </p:grpSpPr>
        <p:sp>
          <p:nvSpPr>
            <p:cNvPr id="9525" name="Google Shape;9525;p63"/>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3"/>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3"/>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3"/>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3"/>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3"/>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3"/>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3"/>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3"/>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63"/>
          <p:cNvGrpSpPr/>
          <p:nvPr/>
        </p:nvGrpSpPr>
        <p:grpSpPr>
          <a:xfrm>
            <a:off x="1752137" y="4266608"/>
            <a:ext cx="378512" cy="374756"/>
            <a:chOff x="1752137" y="4266608"/>
            <a:chExt cx="378512" cy="374756"/>
          </a:xfrm>
        </p:grpSpPr>
        <p:sp>
          <p:nvSpPr>
            <p:cNvPr id="9535" name="Google Shape;9535;p63"/>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3"/>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3"/>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3"/>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3"/>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3"/>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3"/>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3"/>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3"/>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3"/>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3"/>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3"/>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3"/>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3"/>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3"/>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3"/>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3"/>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3"/>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3"/>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3"/>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3"/>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63"/>
          <p:cNvGrpSpPr/>
          <p:nvPr/>
        </p:nvGrpSpPr>
        <p:grpSpPr>
          <a:xfrm>
            <a:off x="3117788" y="3812546"/>
            <a:ext cx="341065" cy="341065"/>
            <a:chOff x="3117788" y="3812546"/>
            <a:chExt cx="341065" cy="341065"/>
          </a:xfrm>
        </p:grpSpPr>
        <p:sp>
          <p:nvSpPr>
            <p:cNvPr id="9557" name="Google Shape;9557;p63"/>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3"/>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3"/>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3"/>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3"/>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3"/>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63"/>
          <p:cNvGrpSpPr/>
          <p:nvPr/>
        </p:nvGrpSpPr>
        <p:grpSpPr>
          <a:xfrm>
            <a:off x="3994400" y="4299932"/>
            <a:ext cx="338281" cy="322657"/>
            <a:chOff x="3994400" y="4299932"/>
            <a:chExt cx="338281" cy="322657"/>
          </a:xfrm>
        </p:grpSpPr>
        <p:sp>
          <p:nvSpPr>
            <p:cNvPr id="9564" name="Google Shape;9564;p63"/>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3"/>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3"/>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3"/>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3"/>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3"/>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3"/>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3"/>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2" name="Google Shape;9572;p63"/>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3"/>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4" name="Google Shape;9574;p63"/>
          <p:cNvGrpSpPr/>
          <p:nvPr/>
        </p:nvGrpSpPr>
        <p:grpSpPr>
          <a:xfrm>
            <a:off x="3573426" y="1965628"/>
            <a:ext cx="302358" cy="374993"/>
            <a:chOff x="3573426" y="1965628"/>
            <a:chExt cx="302358" cy="374993"/>
          </a:xfrm>
        </p:grpSpPr>
        <p:sp>
          <p:nvSpPr>
            <p:cNvPr id="9575" name="Google Shape;9575;p63"/>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3"/>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3"/>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3"/>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3"/>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3"/>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3"/>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3"/>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3"/>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3"/>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3"/>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3"/>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3"/>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3"/>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3"/>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3"/>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3"/>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3"/>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3"/>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3"/>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3"/>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3"/>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3"/>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3"/>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3"/>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3"/>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3"/>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3"/>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3"/>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3"/>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3"/>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3"/>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3"/>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3"/>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3"/>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3"/>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3"/>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3"/>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3"/>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3"/>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3"/>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3"/>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3"/>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3"/>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3"/>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3"/>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3"/>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63"/>
          <p:cNvGrpSpPr/>
          <p:nvPr/>
        </p:nvGrpSpPr>
        <p:grpSpPr>
          <a:xfrm>
            <a:off x="3513632" y="2908572"/>
            <a:ext cx="355876" cy="331007"/>
            <a:chOff x="3513632" y="2908572"/>
            <a:chExt cx="355876" cy="331007"/>
          </a:xfrm>
        </p:grpSpPr>
        <p:sp>
          <p:nvSpPr>
            <p:cNvPr id="9623" name="Google Shape;9623;p63"/>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3"/>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3"/>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3"/>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3"/>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3"/>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3"/>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3"/>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3"/>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3"/>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3"/>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3"/>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3"/>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3"/>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3"/>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3"/>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63"/>
          <p:cNvGrpSpPr/>
          <p:nvPr/>
        </p:nvGrpSpPr>
        <p:grpSpPr>
          <a:xfrm>
            <a:off x="2694083" y="2888430"/>
            <a:ext cx="235762" cy="374756"/>
            <a:chOff x="2694083" y="2888430"/>
            <a:chExt cx="235762" cy="374756"/>
          </a:xfrm>
        </p:grpSpPr>
        <p:sp>
          <p:nvSpPr>
            <p:cNvPr id="9640" name="Google Shape;9640;p63"/>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3"/>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3"/>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3"/>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63"/>
          <p:cNvGrpSpPr/>
          <p:nvPr/>
        </p:nvGrpSpPr>
        <p:grpSpPr>
          <a:xfrm>
            <a:off x="871534" y="4300588"/>
            <a:ext cx="357661" cy="311155"/>
            <a:chOff x="871534" y="4300588"/>
            <a:chExt cx="357661" cy="311155"/>
          </a:xfrm>
        </p:grpSpPr>
        <p:sp>
          <p:nvSpPr>
            <p:cNvPr id="9650" name="Google Shape;9650;p63"/>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3"/>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3"/>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3"/>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3"/>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3"/>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3"/>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3"/>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3"/>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3"/>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63"/>
          <p:cNvGrpSpPr/>
          <p:nvPr/>
        </p:nvGrpSpPr>
        <p:grpSpPr>
          <a:xfrm>
            <a:off x="916019" y="3821606"/>
            <a:ext cx="250100" cy="336785"/>
            <a:chOff x="916019" y="3821606"/>
            <a:chExt cx="250100" cy="336785"/>
          </a:xfrm>
        </p:grpSpPr>
        <p:sp>
          <p:nvSpPr>
            <p:cNvPr id="9672" name="Google Shape;9672;p63"/>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3"/>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3"/>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3"/>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3"/>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63"/>
          <p:cNvGrpSpPr/>
          <p:nvPr/>
        </p:nvGrpSpPr>
        <p:grpSpPr>
          <a:xfrm>
            <a:off x="849686" y="2909570"/>
            <a:ext cx="374730" cy="332504"/>
            <a:chOff x="849686" y="2909570"/>
            <a:chExt cx="374730" cy="332504"/>
          </a:xfrm>
        </p:grpSpPr>
        <p:sp>
          <p:nvSpPr>
            <p:cNvPr id="9686" name="Google Shape;9686;p63"/>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3"/>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3"/>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3"/>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3"/>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63"/>
          <p:cNvGrpSpPr/>
          <p:nvPr/>
        </p:nvGrpSpPr>
        <p:grpSpPr>
          <a:xfrm>
            <a:off x="1735567" y="2420241"/>
            <a:ext cx="417718" cy="372866"/>
            <a:chOff x="1735567" y="2420241"/>
            <a:chExt cx="417718" cy="372866"/>
          </a:xfrm>
        </p:grpSpPr>
        <p:sp>
          <p:nvSpPr>
            <p:cNvPr id="9698" name="Google Shape;9698;p63"/>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3"/>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3"/>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3"/>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63"/>
          <p:cNvGrpSpPr/>
          <p:nvPr/>
        </p:nvGrpSpPr>
        <p:grpSpPr>
          <a:xfrm>
            <a:off x="3599318" y="4299590"/>
            <a:ext cx="251098" cy="309028"/>
            <a:chOff x="3599318" y="4299590"/>
            <a:chExt cx="251098" cy="309028"/>
          </a:xfrm>
        </p:grpSpPr>
        <p:sp>
          <p:nvSpPr>
            <p:cNvPr id="9711" name="Google Shape;9711;p63"/>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3"/>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63"/>
          <p:cNvGrpSpPr/>
          <p:nvPr/>
        </p:nvGrpSpPr>
        <p:grpSpPr>
          <a:xfrm>
            <a:off x="3105998" y="2433240"/>
            <a:ext cx="345818" cy="345056"/>
            <a:chOff x="3105998" y="2433240"/>
            <a:chExt cx="345818" cy="345056"/>
          </a:xfrm>
        </p:grpSpPr>
        <p:sp>
          <p:nvSpPr>
            <p:cNvPr id="9718" name="Google Shape;9718;p63"/>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3"/>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3"/>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3"/>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3"/>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9" name="Google Shape;9729;p63"/>
          <p:cNvGrpSpPr/>
          <p:nvPr/>
        </p:nvGrpSpPr>
        <p:grpSpPr>
          <a:xfrm>
            <a:off x="1737326" y="2900773"/>
            <a:ext cx="374730" cy="350361"/>
            <a:chOff x="1737326" y="2900773"/>
            <a:chExt cx="374730" cy="350361"/>
          </a:xfrm>
        </p:grpSpPr>
        <p:sp>
          <p:nvSpPr>
            <p:cNvPr id="9730" name="Google Shape;9730;p63"/>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3"/>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3"/>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3"/>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3"/>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3"/>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3"/>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3"/>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63"/>
          <p:cNvGrpSpPr/>
          <p:nvPr/>
        </p:nvGrpSpPr>
        <p:grpSpPr>
          <a:xfrm>
            <a:off x="4000676" y="1579396"/>
            <a:ext cx="327226" cy="211603"/>
            <a:chOff x="4000676" y="1579396"/>
            <a:chExt cx="327226" cy="211603"/>
          </a:xfrm>
        </p:grpSpPr>
        <p:sp>
          <p:nvSpPr>
            <p:cNvPr id="9748" name="Google Shape;9748;p63"/>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3"/>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3"/>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3"/>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3"/>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3"/>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3"/>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3"/>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3"/>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3"/>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3"/>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63"/>
          <p:cNvGrpSpPr/>
          <p:nvPr/>
        </p:nvGrpSpPr>
        <p:grpSpPr>
          <a:xfrm>
            <a:off x="2635523" y="1515584"/>
            <a:ext cx="371054" cy="336469"/>
            <a:chOff x="2635523" y="1515584"/>
            <a:chExt cx="371054" cy="336469"/>
          </a:xfrm>
        </p:grpSpPr>
        <p:sp>
          <p:nvSpPr>
            <p:cNvPr id="9765" name="Google Shape;9765;p63"/>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3"/>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3"/>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2" name="Google Shape;9772;p63"/>
          <p:cNvGrpSpPr/>
          <p:nvPr/>
        </p:nvGrpSpPr>
        <p:grpSpPr>
          <a:xfrm>
            <a:off x="2231907" y="1520731"/>
            <a:ext cx="311627" cy="326569"/>
            <a:chOff x="2231907" y="1520731"/>
            <a:chExt cx="311627" cy="326569"/>
          </a:xfrm>
        </p:grpSpPr>
        <p:sp>
          <p:nvSpPr>
            <p:cNvPr id="9773" name="Google Shape;9773;p63"/>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3"/>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3"/>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3"/>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3"/>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3"/>
          <p:cNvGrpSpPr/>
          <p:nvPr/>
        </p:nvGrpSpPr>
        <p:grpSpPr>
          <a:xfrm>
            <a:off x="1340249" y="4301533"/>
            <a:ext cx="311890" cy="304695"/>
            <a:chOff x="1340249" y="4301533"/>
            <a:chExt cx="311890" cy="304695"/>
          </a:xfrm>
        </p:grpSpPr>
        <p:sp>
          <p:nvSpPr>
            <p:cNvPr id="9784" name="Google Shape;9784;p63"/>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3"/>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3"/>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3"/>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3"/>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3"/>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63"/>
          <p:cNvGrpSpPr/>
          <p:nvPr/>
        </p:nvGrpSpPr>
        <p:grpSpPr>
          <a:xfrm>
            <a:off x="1330690" y="3377024"/>
            <a:ext cx="306874" cy="332268"/>
            <a:chOff x="1330690" y="3377024"/>
            <a:chExt cx="306874" cy="332268"/>
          </a:xfrm>
        </p:grpSpPr>
        <p:sp>
          <p:nvSpPr>
            <p:cNvPr id="9799" name="Google Shape;9799;p63"/>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3"/>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3"/>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3"/>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3"/>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3"/>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3"/>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3"/>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3"/>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3"/>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63"/>
          <p:cNvGrpSpPr/>
          <p:nvPr/>
        </p:nvGrpSpPr>
        <p:grpSpPr>
          <a:xfrm>
            <a:off x="2650597" y="3381777"/>
            <a:ext cx="341511" cy="324994"/>
            <a:chOff x="2650597" y="3381777"/>
            <a:chExt cx="341511" cy="324994"/>
          </a:xfrm>
        </p:grpSpPr>
        <p:sp>
          <p:nvSpPr>
            <p:cNvPr id="9819" name="Google Shape;9819;p63"/>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3"/>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3"/>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3"/>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3"/>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3"/>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3"/>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3"/>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3"/>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3"/>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3"/>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3"/>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3"/>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63"/>
          <p:cNvGrpSpPr/>
          <p:nvPr/>
        </p:nvGrpSpPr>
        <p:grpSpPr>
          <a:xfrm>
            <a:off x="1295502" y="2437362"/>
            <a:ext cx="402645" cy="323917"/>
            <a:chOff x="1295502" y="2437362"/>
            <a:chExt cx="402645" cy="323917"/>
          </a:xfrm>
        </p:grpSpPr>
        <p:sp>
          <p:nvSpPr>
            <p:cNvPr id="9855" name="Google Shape;9855;p63"/>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3"/>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3"/>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3"/>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3"/>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3"/>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3"/>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63"/>
          <p:cNvGrpSpPr/>
          <p:nvPr/>
        </p:nvGrpSpPr>
        <p:grpSpPr>
          <a:xfrm>
            <a:off x="882590" y="2438360"/>
            <a:ext cx="337310" cy="337047"/>
            <a:chOff x="882590" y="2438360"/>
            <a:chExt cx="337310" cy="337047"/>
          </a:xfrm>
        </p:grpSpPr>
        <p:sp>
          <p:nvSpPr>
            <p:cNvPr id="9872" name="Google Shape;9872;p63"/>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3"/>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3"/>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3"/>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3"/>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3"/>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3"/>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3"/>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3"/>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3"/>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3"/>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63"/>
          <p:cNvGrpSpPr/>
          <p:nvPr/>
        </p:nvGrpSpPr>
        <p:grpSpPr>
          <a:xfrm>
            <a:off x="4885060" y="1518788"/>
            <a:ext cx="385786" cy="342588"/>
            <a:chOff x="4885060" y="1518788"/>
            <a:chExt cx="385786" cy="342588"/>
          </a:xfrm>
        </p:grpSpPr>
        <p:sp>
          <p:nvSpPr>
            <p:cNvPr id="9897" name="Google Shape;9897;p63"/>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3"/>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3"/>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3"/>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3"/>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63"/>
          <p:cNvGrpSpPr/>
          <p:nvPr/>
        </p:nvGrpSpPr>
        <p:grpSpPr>
          <a:xfrm>
            <a:off x="5394478" y="1514533"/>
            <a:ext cx="249076" cy="351096"/>
            <a:chOff x="5394478" y="1514533"/>
            <a:chExt cx="249076" cy="351096"/>
          </a:xfrm>
        </p:grpSpPr>
        <p:sp>
          <p:nvSpPr>
            <p:cNvPr id="9917" name="Google Shape;9917;p63"/>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3"/>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3"/>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3"/>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3"/>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63"/>
          <p:cNvGrpSpPr/>
          <p:nvPr/>
        </p:nvGrpSpPr>
        <p:grpSpPr>
          <a:xfrm>
            <a:off x="5782259" y="1512012"/>
            <a:ext cx="356138" cy="356138"/>
            <a:chOff x="5782259" y="1512012"/>
            <a:chExt cx="356138" cy="356138"/>
          </a:xfrm>
        </p:grpSpPr>
        <p:sp>
          <p:nvSpPr>
            <p:cNvPr id="9938" name="Google Shape;9938;p63"/>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3"/>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6229598" y="1518052"/>
            <a:ext cx="343560" cy="343822"/>
            <a:chOff x="6229598" y="1518052"/>
            <a:chExt cx="343560" cy="343822"/>
          </a:xfrm>
        </p:grpSpPr>
        <p:sp>
          <p:nvSpPr>
            <p:cNvPr id="9950" name="Google Shape;9950;p63"/>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3"/>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3"/>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63"/>
          <p:cNvGrpSpPr/>
          <p:nvPr/>
        </p:nvGrpSpPr>
        <p:grpSpPr>
          <a:xfrm>
            <a:off x="870773" y="3357985"/>
            <a:ext cx="342824" cy="351228"/>
            <a:chOff x="870773" y="3357985"/>
            <a:chExt cx="342824" cy="351228"/>
          </a:xfrm>
        </p:grpSpPr>
        <p:sp>
          <p:nvSpPr>
            <p:cNvPr id="9970" name="Google Shape;9970;p63"/>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3"/>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3"/>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3"/>
          <p:cNvGrpSpPr/>
          <p:nvPr/>
        </p:nvGrpSpPr>
        <p:grpSpPr>
          <a:xfrm>
            <a:off x="2743084" y="4299590"/>
            <a:ext cx="159372" cy="308896"/>
            <a:chOff x="2743084" y="4299590"/>
            <a:chExt cx="159372" cy="308896"/>
          </a:xfrm>
        </p:grpSpPr>
        <p:sp>
          <p:nvSpPr>
            <p:cNvPr id="9979" name="Google Shape;9979;p63"/>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3"/>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3"/>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63"/>
          <p:cNvGrpSpPr/>
          <p:nvPr/>
        </p:nvGrpSpPr>
        <p:grpSpPr>
          <a:xfrm>
            <a:off x="1293506" y="2939716"/>
            <a:ext cx="374730" cy="272211"/>
            <a:chOff x="1293506" y="2939716"/>
            <a:chExt cx="374730" cy="272211"/>
          </a:xfrm>
        </p:grpSpPr>
        <p:sp>
          <p:nvSpPr>
            <p:cNvPr id="9995" name="Google Shape;9995;p63"/>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3"/>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3"/>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3"/>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3"/>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3"/>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3"/>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3"/>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3"/>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3"/>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3"/>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3"/>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3"/>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3"/>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3"/>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3"/>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3"/>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3"/>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63"/>
          <p:cNvGrpSpPr/>
          <p:nvPr/>
        </p:nvGrpSpPr>
        <p:grpSpPr>
          <a:xfrm>
            <a:off x="6669900" y="1505474"/>
            <a:ext cx="345083" cy="369216"/>
            <a:chOff x="6669900" y="1505474"/>
            <a:chExt cx="345083" cy="369216"/>
          </a:xfrm>
        </p:grpSpPr>
        <p:sp>
          <p:nvSpPr>
            <p:cNvPr id="10026" name="Google Shape;10026;p63"/>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3"/>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3"/>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3"/>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3"/>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3"/>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3"/>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3"/>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3"/>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3"/>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3"/>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3"/>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3"/>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3"/>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3"/>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3"/>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3"/>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3"/>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3"/>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3"/>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3"/>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63"/>
          <p:cNvGrpSpPr/>
          <p:nvPr/>
        </p:nvGrpSpPr>
        <p:grpSpPr>
          <a:xfrm>
            <a:off x="7117003" y="1518000"/>
            <a:ext cx="333003" cy="344085"/>
            <a:chOff x="7117003" y="1518000"/>
            <a:chExt cx="333003" cy="344085"/>
          </a:xfrm>
        </p:grpSpPr>
        <p:sp>
          <p:nvSpPr>
            <p:cNvPr id="10049" name="Google Shape;10049;p63"/>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3"/>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3"/>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3"/>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3"/>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3"/>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3"/>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3"/>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3"/>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3"/>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3"/>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3"/>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3"/>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3"/>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3"/>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3"/>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3"/>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3"/>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3"/>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3"/>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3"/>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3"/>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3"/>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3"/>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3"/>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3"/>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3"/>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3"/>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3"/>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3"/>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3"/>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3"/>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3"/>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3"/>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3"/>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3"/>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3"/>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63"/>
          <p:cNvGrpSpPr/>
          <p:nvPr/>
        </p:nvGrpSpPr>
        <p:grpSpPr>
          <a:xfrm>
            <a:off x="2200238" y="4289165"/>
            <a:ext cx="374756" cy="329300"/>
            <a:chOff x="2200238" y="4289165"/>
            <a:chExt cx="374756" cy="329300"/>
          </a:xfrm>
        </p:grpSpPr>
        <p:sp>
          <p:nvSpPr>
            <p:cNvPr id="10088" name="Google Shape;10088;p63"/>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3"/>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3"/>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3"/>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3"/>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3"/>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3"/>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3"/>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3"/>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3"/>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3"/>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3"/>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3"/>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3"/>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3"/>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3"/>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3"/>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3"/>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3"/>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63"/>
          <p:cNvGrpSpPr/>
          <p:nvPr/>
        </p:nvGrpSpPr>
        <p:grpSpPr>
          <a:xfrm>
            <a:off x="7556043" y="1499959"/>
            <a:ext cx="337283" cy="380192"/>
            <a:chOff x="7556043" y="1499959"/>
            <a:chExt cx="337283" cy="380192"/>
          </a:xfrm>
        </p:grpSpPr>
        <p:sp>
          <p:nvSpPr>
            <p:cNvPr id="10111" name="Google Shape;10111;p63"/>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3"/>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3"/>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3"/>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3"/>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3"/>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3"/>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3"/>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3"/>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3"/>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3"/>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3"/>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3"/>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3"/>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63"/>
          <p:cNvGrpSpPr/>
          <p:nvPr/>
        </p:nvGrpSpPr>
        <p:grpSpPr>
          <a:xfrm>
            <a:off x="7992826" y="1517790"/>
            <a:ext cx="317431" cy="344584"/>
            <a:chOff x="7992826" y="1517790"/>
            <a:chExt cx="317431" cy="344584"/>
          </a:xfrm>
        </p:grpSpPr>
        <p:sp>
          <p:nvSpPr>
            <p:cNvPr id="10126" name="Google Shape;10126;p63"/>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3"/>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3"/>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3"/>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3"/>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3"/>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3"/>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3"/>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3"/>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3"/>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3"/>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3"/>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3"/>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3"/>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3"/>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3"/>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3"/>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63"/>
          <p:cNvGrpSpPr/>
          <p:nvPr/>
        </p:nvGrpSpPr>
        <p:grpSpPr>
          <a:xfrm>
            <a:off x="4864446" y="3340207"/>
            <a:ext cx="395607" cy="387414"/>
            <a:chOff x="4864446" y="3340207"/>
            <a:chExt cx="395607" cy="387414"/>
          </a:xfrm>
        </p:grpSpPr>
        <p:sp>
          <p:nvSpPr>
            <p:cNvPr id="10144" name="Google Shape;10144;p63"/>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3"/>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3"/>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3"/>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3"/>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3"/>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3"/>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3"/>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3"/>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3"/>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3"/>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3"/>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3"/>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3"/>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3"/>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3"/>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3"/>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3"/>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3"/>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3"/>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3"/>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3"/>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3"/>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3"/>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3"/>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9" name="Google Shape;10169;p63"/>
          <p:cNvGrpSpPr/>
          <p:nvPr/>
        </p:nvGrpSpPr>
        <p:grpSpPr>
          <a:xfrm>
            <a:off x="3130367" y="4324485"/>
            <a:ext cx="297342" cy="258871"/>
            <a:chOff x="3130367" y="4324485"/>
            <a:chExt cx="297342" cy="258871"/>
          </a:xfrm>
        </p:grpSpPr>
        <p:sp>
          <p:nvSpPr>
            <p:cNvPr id="10170" name="Google Shape;10170;p63"/>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3"/>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3"/>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3"/>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3"/>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3"/>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3"/>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3"/>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3"/>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3"/>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3"/>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3"/>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3"/>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3"/>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3"/>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3"/>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3"/>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3"/>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3"/>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63"/>
          <p:cNvGrpSpPr/>
          <p:nvPr/>
        </p:nvGrpSpPr>
        <p:grpSpPr>
          <a:xfrm>
            <a:off x="5302988" y="3389839"/>
            <a:ext cx="394609" cy="286523"/>
            <a:chOff x="5302988" y="3389839"/>
            <a:chExt cx="394609" cy="286523"/>
          </a:xfrm>
        </p:grpSpPr>
        <p:sp>
          <p:nvSpPr>
            <p:cNvPr id="10194" name="Google Shape;10194;p63"/>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3"/>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3"/>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3"/>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3"/>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3"/>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3"/>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3"/>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3"/>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3"/>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3"/>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3"/>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3"/>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3"/>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3"/>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3"/>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3"/>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3"/>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3"/>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3"/>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3"/>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3"/>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3"/>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3"/>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3"/>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3"/>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3"/>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3"/>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3"/>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3"/>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3"/>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3"/>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3"/>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7" name="Google Shape;10227;p63"/>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8" name="Google Shape;10228;p63"/>
          <p:cNvGrpSpPr/>
          <p:nvPr/>
        </p:nvGrpSpPr>
        <p:grpSpPr>
          <a:xfrm>
            <a:off x="3060752" y="2903609"/>
            <a:ext cx="390565" cy="359578"/>
            <a:chOff x="3060752" y="2903609"/>
            <a:chExt cx="390565" cy="359578"/>
          </a:xfrm>
        </p:grpSpPr>
        <p:sp>
          <p:nvSpPr>
            <p:cNvPr id="10229" name="Google Shape;10229;p63"/>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3"/>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3"/>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3"/>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3"/>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3"/>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3"/>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3"/>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3"/>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3"/>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3"/>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3"/>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3"/>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3"/>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3"/>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3"/>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3"/>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3"/>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3"/>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3"/>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3"/>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3"/>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3"/>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3"/>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3"/>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3"/>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3"/>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3"/>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3"/>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3"/>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3"/>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3"/>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3"/>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3"/>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3"/>
          <p:cNvGrpSpPr/>
          <p:nvPr/>
        </p:nvGrpSpPr>
        <p:grpSpPr>
          <a:xfrm>
            <a:off x="5741031" y="3386057"/>
            <a:ext cx="394609" cy="294585"/>
            <a:chOff x="5741031" y="3386057"/>
            <a:chExt cx="394609" cy="294585"/>
          </a:xfrm>
        </p:grpSpPr>
        <p:sp>
          <p:nvSpPr>
            <p:cNvPr id="10264" name="Google Shape;10264;p63"/>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3"/>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3"/>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3"/>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3"/>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3"/>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3"/>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3"/>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3"/>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3"/>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3"/>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3"/>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3"/>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3"/>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3"/>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3"/>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3"/>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3"/>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3"/>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3"/>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3"/>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3"/>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3"/>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3"/>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3"/>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3"/>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3"/>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3"/>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3"/>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3"/>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4" name="Google Shape;10294;p63"/>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5" name="Google Shape;10295;p63"/>
          <p:cNvGrpSpPr/>
          <p:nvPr/>
        </p:nvGrpSpPr>
        <p:grpSpPr>
          <a:xfrm>
            <a:off x="6179074" y="3368726"/>
            <a:ext cx="394609" cy="328749"/>
            <a:chOff x="6179074" y="3368726"/>
            <a:chExt cx="394609" cy="328749"/>
          </a:xfrm>
        </p:grpSpPr>
        <p:sp>
          <p:nvSpPr>
            <p:cNvPr id="10296" name="Google Shape;10296;p63"/>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3"/>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3"/>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3"/>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3"/>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3"/>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3"/>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3"/>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3"/>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3"/>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3"/>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3"/>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3"/>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3"/>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3"/>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3"/>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3"/>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3"/>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3"/>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3"/>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3"/>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3"/>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3"/>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3"/>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3"/>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3"/>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3"/>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3"/>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3"/>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3"/>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3"/>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3"/>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3"/>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3"/>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3"/>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3"/>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3"/>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3"/>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3"/>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3"/>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3"/>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3"/>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3"/>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3"/>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3"/>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3"/>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3"/>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3"/>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3"/>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3"/>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3"/>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3"/>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3"/>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3"/>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3"/>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3"/>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3"/>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3"/>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3"/>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3"/>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3"/>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3"/>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3"/>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3"/>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3"/>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3"/>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3"/>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3"/>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3"/>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3"/>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3"/>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3"/>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3"/>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3"/>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3"/>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3"/>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3"/>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3"/>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3"/>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3"/>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3"/>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3"/>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3"/>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3"/>
          <p:cNvGrpSpPr/>
          <p:nvPr/>
        </p:nvGrpSpPr>
        <p:grpSpPr>
          <a:xfrm>
            <a:off x="7054924" y="3367728"/>
            <a:ext cx="394583" cy="331007"/>
            <a:chOff x="7054924" y="3367728"/>
            <a:chExt cx="394583" cy="331007"/>
          </a:xfrm>
        </p:grpSpPr>
        <p:sp>
          <p:nvSpPr>
            <p:cNvPr id="10380" name="Google Shape;10380;p63"/>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3"/>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3"/>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3"/>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3"/>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3"/>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3"/>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3"/>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3"/>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3"/>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3"/>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3"/>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3"/>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3"/>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3"/>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3"/>
          <p:cNvGrpSpPr/>
          <p:nvPr/>
        </p:nvGrpSpPr>
        <p:grpSpPr>
          <a:xfrm>
            <a:off x="7492967" y="3361425"/>
            <a:ext cx="394583" cy="343586"/>
            <a:chOff x="7492967" y="3361425"/>
            <a:chExt cx="394583" cy="343586"/>
          </a:xfrm>
        </p:grpSpPr>
        <p:sp>
          <p:nvSpPr>
            <p:cNvPr id="10396" name="Google Shape;10396;p63"/>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3"/>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3"/>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3"/>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3"/>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3"/>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3"/>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3"/>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3"/>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3"/>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3"/>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3"/>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3"/>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3"/>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3"/>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3"/>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3"/>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3"/>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3"/>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3"/>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3"/>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3"/>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3"/>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9" name="Google Shape;10419;p63"/>
          <p:cNvGrpSpPr/>
          <p:nvPr/>
        </p:nvGrpSpPr>
        <p:grpSpPr>
          <a:xfrm>
            <a:off x="7935527" y="3353154"/>
            <a:ext cx="385287" cy="360156"/>
            <a:chOff x="7935527" y="3353154"/>
            <a:chExt cx="385287" cy="360156"/>
          </a:xfrm>
        </p:grpSpPr>
        <p:sp>
          <p:nvSpPr>
            <p:cNvPr id="10420" name="Google Shape;10420;p63"/>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3"/>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3"/>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3"/>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3"/>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3"/>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3"/>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3"/>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3"/>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3"/>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3"/>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3"/>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63"/>
          <p:cNvGrpSpPr/>
          <p:nvPr/>
        </p:nvGrpSpPr>
        <p:grpSpPr>
          <a:xfrm>
            <a:off x="5319821" y="1986242"/>
            <a:ext cx="348103" cy="348103"/>
            <a:chOff x="5319821" y="1986242"/>
            <a:chExt cx="348103" cy="348103"/>
          </a:xfrm>
        </p:grpSpPr>
        <p:sp>
          <p:nvSpPr>
            <p:cNvPr id="10433" name="Google Shape;10433;p63"/>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3"/>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3"/>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3"/>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3"/>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3"/>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3"/>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3"/>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3"/>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3"/>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3"/>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3"/>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3"/>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3"/>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3"/>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3"/>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3"/>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3"/>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3"/>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3"/>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3"/>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3"/>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3"/>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3"/>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3"/>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3"/>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3"/>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3"/>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3"/>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3"/>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3"/>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3"/>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3"/>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3"/>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3"/>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3"/>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3"/>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63"/>
          <p:cNvGrpSpPr/>
          <p:nvPr/>
        </p:nvGrpSpPr>
        <p:grpSpPr>
          <a:xfrm>
            <a:off x="5765926" y="1976683"/>
            <a:ext cx="348339" cy="348103"/>
            <a:chOff x="5765926" y="1976683"/>
            <a:chExt cx="348339" cy="348103"/>
          </a:xfrm>
        </p:grpSpPr>
        <p:sp>
          <p:nvSpPr>
            <p:cNvPr id="10471" name="Google Shape;10471;p63"/>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3"/>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3"/>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3"/>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3"/>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3"/>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3"/>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3"/>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3"/>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3"/>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3"/>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3"/>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3"/>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3"/>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63"/>
          <p:cNvGrpSpPr/>
          <p:nvPr/>
        </p:nvGrpSpPr>
        <p:grpSpPr>
          <a:xfrm>
            <a:off x="6191390" y="1981489"/>
            <a:ext cx="389068" cy="347787"/>
            <a:chOff x="6191390" y="1981489"/>
            <a:chExt cx="389068" cy="347787"/>
          </a:xfrm>
        </p:grpSpPr>
        <p:sp>
          <p:nvSpPr>
            <p:cNvPr id="10486" name="Google Shape;10486;p63"/>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3"/>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3"/>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3"/>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3"/>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3"/>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3"/>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3"/>
          <p:cNvGrpSpPr/>
          <p:nvPr/>
        </p:nvGrpSpPr>
        <p:grpSpPr>
          <a:xfrm>
            <a:off x="6657846" y="2007591"/>
            <a:ext cx="348103" cy="295714"/>
            <a:chOff x="6657846" y="2007591"/>
            <a:chExt cx="348103" cy="295714"/>
          </a:xfrm>
        </p:grpSpPr>
        <p:sp>
          <p:nvSpPr>
            <p:cNvPr id="10494" name="Google Shape;10494;p63"/>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3"/>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3"/>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3"/>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3"/>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3"/>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3"/>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3"/>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3"/>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3"/>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3"/>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3"/>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3"/>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3"/>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3"/>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3"/>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3"/>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3"/>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3"/>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3"/>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3"/>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3"/>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3"/>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3"/>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3"/>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3"/>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63"/>
          <p:cNvGrpSpPr/>
          <p:nvPr/>
        </p:nvGrpSpPr>
        <p:grpSpPr>
          <a:xfrm>
            <a:off x="7104188" y="1971904"/>
            <a:ext cx="347341" cy="348103"/>
            <a:chOff x="7104188" y="1971904"/>
            <a:chExt cx="347341" cy="348103"/>
          </a:xfrm>
        </p:grpSpPr>
        <p:sp>
          <p:nvSpPr>
            <p:cNvPr id="10521" name="Google Shape;10521;p63"/>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3"/>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3"/>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3"/>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3"/>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3"/>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3"/>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3"/>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3"/>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3"/>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3"/>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3"/>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3"/>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3"/>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3"/>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3"/>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3"/>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3"/>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3"/>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3"/>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3"/>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3"/>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3"/>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3"/>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3"/>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3"/>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3"/>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3"/>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3"/>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3"/>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63"/>
          <p:cNvGrpSpPr/>
          <p:nvPr/>
        </p:nvGrpSpPr>
        <p:grpSpPr>
          <a:xfrm>
            <a:off x="7551264" y="1971904"/>
            <a:ext cx="344321" cy="348155"/>
            <a:chOff x="7551264" y="1971904"/>
            <a:chExt cx="344321" cy="348155"/>
          </a:xfrm>
        </p:grpSpPr>
        <p:sp>
          <p:nvSpPr>
            <p:cNvPr id="10552" name="Google Shape;10552;p63"/>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3"/>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3"/>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3"/>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3"/>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3"/>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3"/>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3"/>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3"/>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3"/>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3"/>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3"/>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3"/>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3"/>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3"/>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3"/>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3"/>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3"/>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3"/>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63"/>
          <p:cNvGrpSpPr/>
          <p:nvPr/>
        </p:nvGrpSpPr>
        <p:grpSpPr>
          <a:xfrm>
            <a:off x="7992065" y="1971904"/>
            <a:ext cx="351621" cy="348103"/>
            <a:chOff x="7992065" y="1971904"/>
            <a:chExt cx="351621" cy="348103"/>
          </a:xfrm>
        </p:grpSpPr>
        <p:sp>
          <p:nvSpPr>
            <p:cNvPr id="10572" name="Google Shape;10572;p63"/>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3"/>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3"/>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3"/>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3"/>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3"/>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3"/>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3"/>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3"/>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3"/>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3"/>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3"/>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3"/>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3"/>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3"/>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63"/>
          <p:cNvGrpSpPr/>
          <p:nvPr/>
        </p:nvGrpSpPr>
        <p:grpSpPr>
          <a:xfrm>
            <a:off x="4911189" y="3793455"/>
            <a:ext cx="296580" cy="364935"/>
            <a:chOff x="4911189" y="3793455"/>
            <a:chExt cx="296580" cy="364935"/>
          </a:xfrm>
        </p:grpSpPr>
        <p:sp>
          <p:nvSpPr>
            <p:cNvPr id="10588" name="Google Shape;10588;p63"/>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3"/>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3"/>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3"/>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3"/>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3"/>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3"/>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3"/>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3"/>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3"/>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3"/>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3"/>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3"/>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3"/>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3"/>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3"/>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3"/>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3"/>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3"/>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3"/>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63"/>
          <p:cNvGrpSpPr/>
          <p:nvPr/>
        </p:nvGrpSpPr>
        <p:grpSpPr>
          <a:xfrm>
            <a:off x="5341433" y="3793271"/>
            <a:ext cx="330272" cy="329117"/>
            <a:chOff x="5341433" y="3793271"/>
            <a:chExt cx="330272" cy="329117"/>
          </a:xfrm>
        </p:grpSpPr>
        <p:sp>
          <p:nvSpPr>
            <p:cNvPr id="10609" name="Google Shape;10609;p63"/>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3"/>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3"/>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3"/>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3"/>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3"/>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3"/>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3"/>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3"/>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3"/>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3"/>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3"/>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3"/>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3"/>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3"/>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3"/>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63"/>
          <p:cNvGrpSpPr/>
          <p:nvPr/>
        </p:nvGrpSpPr>
        <p:grpSpPr>
          <a:xfrm>
            <a:off x="5744051" y="3766250"/>
            <a:ext cx="428511" cy="383186"/>
            <a:chOff x="5744051" y="3766250"/>
            <a:chExt cx="428511" cy="383186"/>
          </a:xfrm>
        </p:grpSpPr>
        <p:sp>
          <p:nvSpPr>
            <p:cNvPr id="10626" name="Google Shape;10626;p63"/>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3"/>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3"/>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3"/>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3"/>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3"/>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3"/>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3"/>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3"/>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3"/>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3"/>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3"/>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3"/>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3"/>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3"/>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3"/>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3"/>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3"/>
          <p:cNvGrpSpPr/>
          <p:nvPr/>
        </p:nvGrpSpPr>
        <p:grpSpPr>
          <a:xfrm>
            <a:off x="6678697" y="3793324"/>
            <a:ext cx="342824" cy="328985"/>
            <a:chOff x="6678697" y="3793324"/>
            <a:chExt cx="342824" cy="328985"/>
          </a:xfrm>
        </p:grpSpPr>
        <p:sp>
          <p:nvSpPr>
            <p:cNvPr id="10644" name="Google Shape;10644;p63"/>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3"/>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3"/>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3"/>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3"/>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3"/>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3"/>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3"/>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63"/>
          <p:cNvGrpSpPr/>
          <p:nvPr/>
        </p:nvGrpSpPr>
        <p:grpSpPr>
          <a:xfrm>
            <a:off x="7101903" y="3762022"/>
            <a:ext cx="398627" cy="392088"/>
            <a:chOff x="7101903" y="3762022"/>
            <a:chExt cx="398627" cy="392088"/>
          </a:xfrm>
        </p:grpSpPr>
        <p:sp>
          <p:nvSpPr>
            <p:cNvPr id="10653" name="Google Shape;10653;p63"/>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3"/>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3"/>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3"/>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3"/>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3"/>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3"/>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3"/>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3"/>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3"/>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3"/>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3"/>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3"/>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3"/>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3"/>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3"/>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3"/>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3"/>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63"/>
          <p:cNvGrpSpPr/>
          <p:nvPr/>
        </p:nvGrpSpPr>
        <p:grpSpPr>
          <a:xfrm>
            <a:off x="7541469" y="3793455"/>
            <a:ext cx="407897" cy="328985"/>
            <a:chOff x="7541469" y="3793455"/>
            <a:chExt cx="407897" cy="328985"/>
          </a:xfrm>
        </p:grpSpPr>
        <p:sp>
          <p:nvSpPr>
            <p:cNvPr id="10672" name="Google Shape;10672;p63"/>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3"/>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3"/>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3"/>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3"/>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3"/>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3"/>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3"/>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3"/>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3"/>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3"/>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3"/>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3"/>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3"/>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3"/>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3"/>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3"/>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3"/>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3"/>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3"/>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63"/>
          <p:cNvGrpSpPr/>
          <p:nvPr/>
        </p:nvGrpSpPr>
        <p:grpSpPr>
          <a:xfrm>
            <a:off x="5310288" y="2956312"/>
            <a:ext cx="432292" cy="264412"/>
            <a:chOff x="5310288" y="2956312"/>
            <a:chExt cx="432292" cy="264412"/>
          </a:xfrm>
        </p:grpSpPr>
        <p:sp>
          <p:nvSpPr>
            <p:cNvPr id="10703" name="Google Shape;10703;p63"/>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3"/>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3"/>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3"/>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3"/>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3"/>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3"/>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3"/>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3"/>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3"/>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3"/>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3"/>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3"/>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3"/>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3"/>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3"/>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3"/>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3"/>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3"/>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3"/>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3"/>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3"/>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3"/>
          <p:cNvGrpSpPr/>
          <p:nvPr/>
        </p:nvGrpSpPr>
        <p:grpSpPr>
          <a:xfrm>
            <a:off x="4879047" y="2432320"/>
            <a:ext cx="398075" cy="340303"/>
            <a:chOff x="4879047" y="2432320"/>
            <a:chExt cx="398075" cy="340303"/>
          </a:xfrm>
        </p:grpSpPr>
        <p:sp>
          <p:nvSpPr>
            <p:cNvPr id="10731" name="Google Shape;10731;p63"/>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3"/>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3"/>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3"/>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3"/>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3"/>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3"/>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3"/>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3"/>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3"/>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3"/>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3"/>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3"/>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3"/>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3"/>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3"/>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3"/>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3"/>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3"/>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3"/>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3"/>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63"/>
          <p:cNvGrpSpPr/>
          <p:nvPr/>
        </p:nvGrpSpPr>
        <p:grpSpPr>
          <a:xfrm>
            <a:off x="5388701" y="2393823"/>
            <a:ext cx="280982" cy="395896"/>
            <a:chOff x="5388701" y="2393823"/>
            <a:chExt cx="280982" cy="395896"/>
          </a:xfrm>
        </p:grpSpPr>
        <p:sp>
          <p:nvSpPr>
            <p:cNvPr id="10758" name="Google Shape;10758;p63"/>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3"/>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3"/>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3"/>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3"/>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3"/>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3"/>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3"/>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3"/>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3"/>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3"/>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3"/>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3"/>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3"/>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3"/>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3"/>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3"/>
          <p:cNvGrpSpPr/>
          <p:nvPr/>
        </p:nvGrpSpPr>
        <p:grpSpPr>
          <a:xfrm>
            <a:off x="5743289" y="2439122"/>
            <a:ext cx="444871" cy="316407"/>
            <a:chOff x="5743289" y="2439122"/>
            <a:chExt cx="444871" cy="316407"/>
          </a:xfrm>
        </p:grpSpPr>
        <p:sp>
          <p:nvSpPr>
            <p:cNvPr id="10789" name="Google Shape;10789;p63"/>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3"/>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3"/>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3"/>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3"/>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3"/>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3"/>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3"/>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3"/>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3"/>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3"/>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3"/>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3"/>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3"/>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3"/>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3"/>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3"/>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3"/>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63"/>
          <p:cNvGrpSpPr/>
          <p:nvPr/>
        </p:nvGrpSpPr>
        <p:grpSpPr>
          <a:xfrm>
            <a:off x="6230360" y="2432583"/>
            <a:ext cx="351359" cy="363412"/>
            <a:chOff x="6230360" y="2432583"/>
            <a:chExt cx="351359" cy="363412"/>
          </a:xfrm>
        </p:grpSpPr>
        <p:sp>
          <p:nvSpPr>
            <p:cNvPr id="10819" name="Google Shape;10819;p63"/>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3"/>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3"/>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3"/>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3"/>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3"/>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3"/>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3"/>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3"/>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3"/>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3"/>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3"/>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63"/>
          <p:cNvGrpSpPr/>
          <p:nvPr/>
        </p:nvGrpSpPr>
        <p:grpSpPr>
          <a:xfrm>
            <a:off x="6633976" y="2459552"/>
            <a:ext cx="387781" cy="286680"/>
            <a:chOff x="6633976" y="2459552"/>
            <a:chExt cx="387781" cy="286680"/>
          </a:xfrm>
        </p:grpSpPr>
        <p:sp>
          <p:nvSpPr>
            <p:cNvPr id="10841" name="Google Shape;10841;p63"/>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3"/>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3"/>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3"/>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3"/>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3"/>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3"/>
          <p:cNvGrpSpPr/>
          <p:nvPr/>
        </p:nvGrpSpPr>
        <p:grpSpPr>
          <a:xfrm>
            <a:off x="7091110" y="2428565"/>
            <a:ext cx="376989" cy="348864"/>
            <a:chOff x="7091110" y="2428565"/>
            <a:chExt cx="376989" cy="348864"/>
          </a:xfrm>
        </p:grpSpPr>
        <p:sp>
          <p:nvSpPr>
            <p:cNvPr id="10849" name="Google Shape;10849;p63"/>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3"/>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3"/>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3"/>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3"/>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3"/>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3"/>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3"/>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3"/>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3"/>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3"/>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3"/>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3"/>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3"/>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3"/>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3"/>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3"/>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63"/>
          <p:cNvGrpSpPr/>
          <p:nvPr/>
        </p:nvGrpSpPr>
        <p:grpSpPr>
          <a:xfrm>
            <a:off x="7536427" y="2415225"/>
            <a:ext cx="369715" cy="375492"/>
            <a:chOff x="7536427" y="2415225"/>
            <a:chExt cx="369715" cy="375492"/>
          </a:xfrm>
        </p:grpSpPr>
        <p:sp>
          <p:nvSpPr>
            <p:cNvPr id="10881" name="Google Shape;10881;p63"/>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3"/>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3"/>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3"/>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3"/>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3"/>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3"/>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3"/>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3"/>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3"/>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3"/>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3"/>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3"/>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3"/>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3"/>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3"/>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3"/>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3"/>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3"/>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63"/>
          <p:cNvGrpSpPr/>
          <p:nvPr/>
        </p:nvGrpSpPr>
        <p:grpSpPr>
          <a:xfrm>
            <a:off x="7980773" y="2428802"/>
            <a:ext cx="353381" cy="358160"/>
            <a:chOff x="7980773" y="2428802"/>
            <a:chExt cx="353381" cy="358160"/>
          </a:xfrm>
        </p:grpSpPr>
        <p:sp>
          <p:nvSpPr>
            <p:cNvPr id="10920" name="Google Shape;10920;p63"/>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3"/>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3"/>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3"/>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3"/>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3"/>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3"/>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3"/>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3"/>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3"/>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3"/>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3"/>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3"/>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3"/>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3"/>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3"/>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3"/>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3"/>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3"/>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63"/>
          <p:cNvGrpSpPr/>
          <p:nvPr/>
        </p:nvGrpSpPr>
        <p:grpSpPr>
          <a:xfrm>
            <a:off x="4886058" y="4291240"/>
            <a:ext cx="346343" cy="343953"/>
            <a:chOff x="4886058" y="4291240"/>
            <a:chExt cx="346343" cy="343953"/>
          </a:xfrm>
        </p:grpSpPr>
        <p:sp>
          <p:nvSpPr>
            <p:cNvPr id="10951" name="Google Shape;10951;p63"/>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3"/>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3"/>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3"/>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3"/>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3"/>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3"/>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3"/>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3"/>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3"/>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3"/>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3"/>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3"/>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63"/>
          <p:cNvGrpSpPr/>
          <p:nvPr/>
        </p:nvGrpSpPr>
        <p:grpSpPr>
          <a:xfrm>
            <a:off x="5344216" y="4291056"/>
            <a:ext cx="304616" cy="343560"/>
            <a:chOff x="5344216" y="4291056"/>
            <a:chExt cx="304616" cy="343560"/>
          </a:xfrm>
        </p:grpSpPr>
        <p:sp>
          <p:nvSpPr>
            <p:cNvPr id="10965" name="Google Shape;10965;p63"/>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3"/>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3"/>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3"/>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3"/>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3"/>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3"/>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3"/>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3"/>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3"/>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3"/>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6" name="Google Shape;10976;p63"/>
          <p:cNvGrpSpPr/>
          <p:nvPr/>
        </p:nvGrpSpPr>
        <p:grpSpPr>
          <a:xfrm>
            <a:off x="6279999" y="4264422"/>
            <a:ext cx="204093" cy="343743"/>
            <a:chOff x="6271562" y="4290872"/>
            <a:chExt cx="204093" cy="343743"/>
          </a:xfrm>
        </p:grpSpPr>
        <p:sp>
          <p:nvSpPr>
            <p:cNvPr id="10977" name="Google Shape;10977;p63"/>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3"/>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3"/>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3"/>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3"/>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3"/>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3"/>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3"/>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3"/>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3"/>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3"/>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3"/>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63"/>
          <p:cNvGrpSpPr/>
          <p:nvPr/>
        </p:nvGrpSpPr>
        <p:grpSpPr>
          <a:xfrm>
            <a:off x="6639491" y="4329238"/>
            <a:ext cx="344085" cy="267195"/>
            <a:chOff x="6639491" y="4329238"/>
            <a:chExt cx="344085" cy="267195"/>
          </a:xfrm>
        </p:grpSpPr>
        <p:sp>
          <p:nvSpPr>
            <p:cNvPr id="10990" name="Google Shape;10990;p63"/>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3"/>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3"/>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3"/>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3"/>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3"/>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3"/>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3"/>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3"/>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3"/>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3"/>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3"/>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3"/>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3"/>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3"/>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3"/>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3"/>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3"/>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63"/>
          <p:cNvGrpSpPr/>
          <p:nvPr/>
        </p:nvGrpSpPr>
        <p:grpSpPr>
          <a:xfrm>
            <a:off x="7133336" y="4291056"/>
            <a:ext cx="232979" cy="343560"/>
            <a:chOff x="7133336" y="4291056"/>
            <a:chExt cx="232979" cy="343560"/>
          </a:xfrm>
        </p:grpSpPr>
        <p:sp>
          <p:nvSpPr>
            <p:cNvPr id="11009" name="Google Shape;11009;p63"/>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3"/>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3"/>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3"/>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3"/>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3"/>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3"/>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3"/>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3"/>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3"/>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3"/>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3"/>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3"/>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3"/>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3"/>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3"/>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3"/>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63"/>
          <p:cNvGrpSpPr/>
          <p:nvPr/>
        </p:nvGrpSpPr>
        <p:grpSpPr>
          <a:xfrm>
            <a:off x="7571379" y="4291056"/>
            <a:ext cx="232979" cy="343560"/>
            <a:chOff x="7571379" y="4291056"/>
            <a:chExt cx="232979" cy="343560"/>
          </a:xfrm>
        </p:grpSpPr>
        <p:sp>
          <p:nvSpPr>
            <p:cNvPr id="11027" name="Google Shape;11027;p63"/>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3"/>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3"/>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3"/>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3"/>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3"/>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3"/>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3"/>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3"/>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3"/>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3"/>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3"/>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3"/>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3"/>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3"/>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3"/>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63"/>
          <p:cNvGrpSpPr/>
          <p:nvPr/>
        </p:nvGrpSpPr>
        <p:grpSpPr>
          <a:xfrm>
            <a:off x="6666381" y="3347875"/>
            <a:ext cx="295819" cy="370712"/>
            <a:chOff x="6666381" y="3347875"/>
            <a:chExt cx="295819" cy="370712"/>
          </a:xfrm>
        </p:grpSpPr>
        <p:sp>
          <p:nvSpPr>
            <p:cNvPr id="11044" name="Google Shape;11044;p63"/>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3"/>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3"/>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3"/>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3"/>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3"/>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3"/>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3"/>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3"/>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3"/>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3"/>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3"/>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3"/>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3"/>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3"/>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3"/>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3"/>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3"/>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3"/>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3"/>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3"/>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3"/>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3"/>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3"/>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3"/>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3"/>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3"/>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3"/>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3"/>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3"/>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3"/>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3"/>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3"/>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3"/>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3"/>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3"/>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3"/>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3"/>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3"/>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3"/>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4" name="Google Shape;11084;p63"/>
          <p:cNvGrpSpPr/>
          <p:nvPr/>
        </p:nvGrpSpPr>
        <p:grpSpPr>
          <a:xfrm>
            <a:off x="4877760" y="2887459"/>
            <a:ext cx="389567" cy="390329"/>
            <a:chOff x="4877760" y="2887459"/>
            <a:chExt cx="389567" cy="390329"/>
          </a:xfrm>
        </p:grpSpPr>
        <p:sp>
          <p:nvSpPr>
            <p:cNvPr id="11085" name="Google Shape;11085;p63"/>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3"/>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3"/>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3"/>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3"/>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3"/>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3"/>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3"/>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3"/>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3"/>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3"/>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3"/>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3"/>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3"/>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3"/>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3"/>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3"/>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3"/>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3"/>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3"/>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3"/>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3"/>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3"/>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3"/>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3"/>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3"/>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3"/>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3"/>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3"/>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3"/>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3"/>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3"/>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3"/>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3"/>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3"/>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3"/>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3"/>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3"/>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3"/>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3"/>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3"/>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3"/>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3"/>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3"/>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9" name="Google Shape;11129;p63"/>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3"/>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3"/>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3"/>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3"/>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63"/>
          <p:cNvGrpSpPr/>
          <p:nvPr/>
        </p:nvGrpSpPr>
        <p:grpSpPr>
          <a:xfrm>
            <a:off x="5779239" y="2887695"/>
            <a:ext cx="314411" cy="389830"/>
            <a:chOff x="5779239" y="2887695"/>
            <a:chExt cx="314411" cy="389830"/>
          </a:xfrm>
        </p:grpSpPr>
        <p:sp>
          <p:nvSpPr>
            <p:cNvPr id="11135" name="Google Shape;11135;p63"/>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3"/>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3"/>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3"/>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3"/>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3"/>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3"/>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3"/>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3"/>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3"/>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3"/>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3"/>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3"/>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3"/>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3"/>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3"/>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3"/>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3"/>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3"/>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3"/>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3"/>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3"/>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3"/>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3"/>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3"/>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3"/>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3"/>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3"/>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3"/>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3"/>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3"/>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3"/>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3"/>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3"/>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3"/>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3"/>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3"/>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3"/>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3"/>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3"/>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3"/>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3"/>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3"/>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3"/>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3"/>
          <p:cNvGrpSpPr/>
          <p:nvPr/>
        </p:nvGrpSpPr>
        <p:grpSpPr>
          <a:xfrm>
            <a:off x="6190130" y="2940977"/>
            <a:ext cx="389830" cy="283004"/>
            <a:chOff x="6190130" y="2940977"/>
            <a:chExt cx="389830" cy="283004"/>
          </a:xfrm>
        </p:grpSpPr>
        <p:sp>
          <p:nvSpPr>
            <p:cNvPr id="11180" name="Google Shape;11180;p63"/>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3"/>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3"/>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3"/>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3"/>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3"/>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3"/>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3"/>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3"/>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3"/>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3"/>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3"/>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3"/>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3"/>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3"/>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3"/>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3"/>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3"/>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3"/>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3"/>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3"/>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3"/>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3"/>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3"/>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3"/>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3"/>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3"/>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3"/>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3"/>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3"/>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3"/>
          <p:cNvGrpSpPr/>
          <p:nvPr/>
        </p:nvGrpSpPr>
        <p:grpSpPr>
          <a:xfrm>
            <a:off x="6633976" y="2900274"/>
            <a:ext cx="389803" cy="364673"/>
            <a:chOff x="6633976" y="2900274"/>
            <a:chExt cx="389803" cy="364673"/>
          </a:xfrm>
        </p:grpSpPr>
        <p:sp>
          <p:nvSpPr>
            <p:cNvPr id="11211" name="Google Shape;11211;p63"/>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3"/>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3"/>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3"/>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3"/>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3"/>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3"/>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3"/>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3"/>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3"/>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3"/>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3"/>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3"/>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3"/>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3"/>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3"/>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3"/>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63"/>
          <p:cNvGrpSpPr/>
          <p:nvPr/>
        </p:nvGrpSpPr>
        <p:grpSpPr>
          <a:xfrm>
            <a:off x="7517835" y="2885437"/>
            <a:ext cx="364935" cy="382529"/>
            <a:chOff x="7517835" y="2885437"/>
            <a:chExt cx="364935" cy="382529"/>
          </a:xfrm>
        </p:grpSpPr>
        <p:sp>
          <p:nvSpPr>
            <p:cNvPr id="11229" name="Google Shape;11229;p63"/>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3"/>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3"/>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3"/>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3"/>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3"/>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3"/>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3"/>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3"/>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3"/>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3"/>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3"/>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3"/>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3"/>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3"/>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3"/>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3"/>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3"/>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3"/>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3"/>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3"/>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3"/>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3"/>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3"/>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3"/>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3"/>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3"/>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3"/>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3"/>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3"/>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3"/>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3"/>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3"/>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3"/>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3"/>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3"/>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3"/>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63"/>
          <p:cNvGrpSpPr/>
          <p:nvPr/>
        </p:nvGrpSpPr>
        <p:grpSpPr>
          <a:xfrm>
            <a:off x="7087591" y="2887144"/>
            <a:ext cx="358160" cy="385602"/>
            <a:chOff x="7087591" y="2887144"/>
            <a:chExt cx="358160" cy="385602"/>
          </a:xfrm>
        </p:grpSpPr>
        <p:sp>
          <p:nvSpPr>
            <p:cNvPr id="11267" name="Google Shape;11267;p63"/>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3"/>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3"/>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3"/>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3"/>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3"/>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3"/>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3"/>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3"/>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3"/>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3"/>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3"/>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3"/>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3"/>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3"/>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3"/>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3"/>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3"/>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3"/>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63"/>
          <p:cNvGrpSpPr/>
          <p:nvPr/>
        </p:nvGrpSpPr>
        <p:grpSpPr>
          <a:xfrm>
            <a:off x="7951362" y="2885437"/>
            <a:ext cx="382529" cy="382529"/>
            <a:chOff x="7951362" y="2885437"/>
            <a:chExt cx="382529" cy="382529"/>
          </a:xfrm>
        </p:grpSpPr>
        <p:sp>
          <p:nvSpPr>
            <p:cNvPr id="11287" name="Google Shape;11287;p63"/>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3"/>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3"/>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3"/>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3"/>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3"/>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3"/>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3"/>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3"/>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3"/>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3"/>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3"/>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3"/>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3"/>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3"/>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3"/>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3"/>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3"/>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3"/>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3"/>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3"/>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3"/>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3"/>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3"/>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3"/>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3"/>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3"/>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3"/>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3"/>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3"/>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3"/>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3"/>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3"/>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3"/>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3"/>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3"/>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3"/>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3"/>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3"/>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3"/>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3"/>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3"/>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3"/>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3"/>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3"/>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3"/>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3"/>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3"/>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3"/>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63"/>
          <p:cNvGrpSpPr/>
          <p:nvPr/>
        </p:nvGrpSpPr>
        <p:grpSpPr>
          <a:xfrm>
            <a:off x="8054406" y="3814489"/>
            <a:ext cx="276964" cy="336601"/>
            <a:chOff x="8054406" y="3814489"/>
            <a:chExt cx="276964" cy="336601"/>
          </a:xfrm>
        </p:grpSpPr>
        <p:sp>
          <p:nvSpPr>
            <p:cNvPr id="11337" name="Google Shape;11337;p63"/>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3"/>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3"/>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3"/>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3"/>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3"/>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3"/>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3"/>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3"/>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63"/>
          <p:cNvGrpSpPr/>
          <p:nvPr/>
        </p:nvGrpSpPr>
        <p:grpSpPr>
          <a:xfrm>
            <a:off x="7936787" y="4295074"/>
            <a:ext cx="378249" cy="335524"/>
            <a:chOff x="7936787" y="4295074"/>
            <a:chExt cx="378249" cy="335524"/>
          </a:xfrm>
        </p:grpSpPr>
        <p:sp>
          <p:nvSpPr>
            <p:cNvPr id="11347" name="Google Shape;11347;p63"/>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3"/>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3"/>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3"/>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3"/>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3"/>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3"/>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3"/>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3"/>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3"/>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3"/>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3"/>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3"/>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3"/>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3"/>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3"/>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3"/>
          <p:cNvGrpSpPr/>
          <p:nvPr/>
        </p:nvGrpSpPr>
        <p:grpSpPr>
          <a:xfrm>
            <a:off x="4886058" y="1965890"/>
            <a:ext cx="388569" cy="388307"/>
            <a:chOff x="4886058" y="1965890"/>
            <a:chExt cx="388569" cy="388307"/>
          </a:xfrm>
        </p:grpSpPr>
        <p:sp>
          <p:nvSpPr>
            <p:cNvPr id="11364" name="Google Shape;11364;p63"/>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3"/>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3"/>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3"/>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3"/>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3"/>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3"/>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3"/>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3"/>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3"/>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3"/>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78"/>
        <p:cNvGrpSpPr/>
        <p:nvPr/>
      </p:nvGrpSpPr>
      <p:grpSpPr>
        <a:xfrm>
          <a:off x="0" y="0"/>
          <a:ext cx="0" cy="0"/>
          <a:chOff x="0" y="0"/>
          <a:chExt cx="0" cy="0"/>
        </a:xfrm>
      </p:grpSpPr>
      <p:sp>
        <p:nvSpPr>
          <p:cNvPr id="11379" name="Google Shape;11379;p6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380" name="Google Shape;11380;p6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381" name="Google Shape;11381;p64"/>
          <p:cNvGrpSpPr/>
          <p:nvPr/>
        </p:nvGrpSpPr>
        <p:grpSpPr>
          <a:xfrm>
            <a:off x="1765162" y="3346789"/>
            <a:ext cx="292801" cy="359258"/>
            <a:chOff x="1765162" y="3346789"/>
            <a:chExt cx="292801" cy="359258"/>
          </a:xfrm>
        </p:grpSpPr>
        <p:sp>
          <p:nvSpPr>
            <p:cNvPr id="11382" name="Google Shape;11382;p64"/>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4"/>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4"/>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4"/>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4"/>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4"/>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4"/>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64"/>
          <p:cNvGrpSpPr/>
          <p:nvPr/>
        </p:nvGrpSpPr>
        <p:grpSpPr>
          <a:xfrm>
            <a:off x="3077632" y="2445004"/>
            <a:ext cx="358996" cy="296309"/>
            <a:chOff x="3077632" y="2445004"/>
            <a:chExt cx="358996" cy="296309"/>
          </a:xfrm>
        </p:grpSpPr>
        <p:sp>
          <p:nvSpPr>
            <p:cNvPr id="11398" name="Google Shape;11398;p64"/>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4"/>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4"/>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4"/>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4"/>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4"/>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4"/>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4"/>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4"/>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4"/>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4"/>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64"/>
          <p:cNvGrpSpPr/>
          <p:nvPr/>
        </p:nvGrpSpPr>
        <p:grpSpPr>
          <a:xfrm>
            <a:off x="2635237" y="2431780"/>
            <a:ext cx="359232" cy="323018"/>
            <a:chOff x="2635237" y="2431780"/>
            <a:chExt cx="359232" cy="323018"/>
          </a:xfrm>
        </p:grpSpPr>
        <p:sp>
          <p:nvSpPr>
            <p:cNvPr id="11425" name="Google Shape;11425;p64"/>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4"/>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4"/>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4"/>
          <p:cNvGrpSpPr/>
          <p:nvPr/>
        </p:nvGrpSpPr>
        <p:grpSpPr>
          <a:xfrm>
            <a:off x="4011651" y="3768132"/>
            <a:ext cx="373189" cy="358944"/>
            <a:chOff x="4011651" y="3768132"/>
            <a:chExt cx="373189" cy="358944"/>
          </a:xfrm>
        </p:grpSpPr>
        <p:sp>
          <p:nvSpPr>
            <p:cNvPr id="11441" name="Google Shape;11441;p64"/>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4"/>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4"/>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64"/>
          <p:cNvGrpSpPr/>
          <p:nvPr/>
        </p:nvGrpSpPr>
        <p:grpSpPr>
          <a:xfrm>
            <a:off x="2189568" y="1961603"/>
            <a:ext cx="364993" cy="359049"/>
            <a:chOff x="2189568" y="1961603"/>
            <a:chExt cx="364993" cy="359049"/>
          </a:xfrm>
        </p:grpSpPr>
        <p:sp>
          <p:nvSpPr>
            <p:cNvPr id="11452" name="Google Shape;11452;p64"/>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8" name="Google Shape;11468;p64"/>
          <p:cNvGrpSpPr/>
          <p:nvPr/>
        </p:nvGrpSpPr>
        <p:grpSpPr>
          <a:xfrm>
            <a:off x="2193077" y="2419971"/>
            <a:ext cx="378426" cy="346323"/>
            <a:chOff x="2193077" y="2419971"/>
            <a:chExt cx="378426" cy="346323"/>
          </a:xfrm>
        </p:grpSpPr>
        <p:sp>
          <p:nvSpPr>
            <p:cNvPr id="11469" name="Google Shape;11469;p64"/>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4"/>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4"/>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64"/>
          <p:cNvGrpSpPr/>
          <p:nvPr/>
        </p:nvGrpSpPr>
        <p:grpSpPr>
          <a:xfrm>
            <a:off x="861622" y="2881770"/>
            <a:ext cx="276802" cy="367140"/>
            <a:chOff x="861622" y="2881770"/>
            <a:chExt cx="276802" cy="367140"/>
          </a:xfrm>
        </p:grpSpPr>
        <p:sp>
          <p:nvSpPr>
            <p:cNvPr id="11491" name="Google Shape;11491;p64"/>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4"/>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4"/>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4"/>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4"/>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64"/>
          <p:cNvGrpSpPr/>
          <p:nvPr/>
        </p:nvGrpSpPr>
        <p:grpSpPr>
          <a:xfrm>
            <a:off x="3968184" y="2881691"/>
            <a:ext cx="369444" cy="367140"/>
            <a:chOff x="3968184" y="2881691"/>
            <a:chExt cx="369444" cy="367140"/>
          </a:xfrm>
        </p:grpSpPr>
        <p:sp>
          <p:nvSpPr>
            <p:cNvPr id="11514" name="Google Shape;11514;p64"/>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4"/>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4"/>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64"/>
          <p:cNvGrpSpPr/>
          <p:nvPr/>
        </p:nvGrpSpPr>
        <p:grpSpPr>
          <a:xfrm>
            <a:off x="3513796" y="2882084"/>
            <a:ext cx="371487" cy="366826"/>
            <a:chOff x="3513796" y="2882084"/>
            <a:chExt cx="371487" cy="366826"/>
          </a:xfrm>
        </p:grpSpPr>
        <p:sp>
          <p:nvSpPr>
            <p:cNvPr id="11539" name="Google Shape;11539;p64"/>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4"/>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4"/>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4"/>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4"/>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64"/>
          <p:cNvGrpSpPr/>
          <p:nvPr/>
        </p:nvGrpSpPr>
        <p:grpSpPr>
          <a:xfrm>
            <a:off x="873615" y="1500275"/>
            <a:ext cx="335011" cy="359232"/>
            <a:chOff x="873615" y="1500275"/>
            <a:chExt cx="335011" cy="359232"/>
          </a:xfrm>
        </p:grpSpPr>
        <p:sp>
          <p:nvSpPr>
            <p:cNvPr id="11589" name="Google Shape;11589;p64"/>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64"/>
          <p:cNvGrpSpPr/>
          <p:nvPr/>
        </p:nvGrpSpPr>
        <p:grpSpPr>
          <a:xfrm>
            <a:off x="2202058" y="3346737"/>
            <a:ext cx="337158" cy="359311"/>
            <a:chOff x="2202058" y="3346737"/>
            <a:chExt cx="337158" cy="359311"/>
          </a:xfrm>
        </p:grpSpPr>
        <p:sp>
          <p:nvSpPr>
            <p:cNvPr id="11601" name="Google Shape;11601;p64"/>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4"/>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4"/>
          <p:cNvGrpSpPr/>
          <p:nvPr/>
        </p:nvGrpSpPr>
        <p:grpSpPr>
          <a:xfrm>
            <a:off x="2223059" y="3818172"/>
            <a:ext cx="359232" cy="306050"/>
            <a:chOff x="2223059" y="3818172"/>
            <a:chExt cx="359232" cy="306050"/>
          </a:xfrm>
        </p:grpSpPr>
        <p:sp>
          <p:nvSpPr>
            <p:cNvPr id="11611" name="Google Shape;11611;p64"/>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4"/>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4"/>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64"/>
          <p:cNvGrpSpPr/>
          <p:nvPr/>
        </p:nvGrpSpPr>
        <p:grpSpPr>
          <a:xfrm>
            <a:off x="1725989" y="1991820"/>
            <a:ext cx="378426" cy="298509"/>
            <a:chOff x="1725989" y="1991820"/>
            <a:chExt cx="378426" cy="298509"/>
          </a:xfrm>
        </p:grpSpPr>
        <p:sp>
          <p:nvSpPr>
            <p:cNvPr id="11621" name="Google Shape;11621;p64"/>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4"/>
          <p:cNvGrpSpPr/>
          <p:nvPr/>
        </p:nvGrpSpPr>
        <p:grpSpPr>
          <a:xfrm>
            <a:off x="1768409" y="3791751"/>
            <a:ext cx="367978" cy="359075"/>
            <a:chOff x="1768409" y="3791751"/>
            <a:chExt cx="367978" cy="359075"/>
          </a:xfrm>
        </p:grpSpPr>
        <p:sp>
          <p:nvSpPr>
            <p:cNvPr id="11634" name="Google Shape;11634;p64"/>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4"/>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64"/>
          <p:cNvGrpSpPr/>
          <p:nvPr/>
        </p:nvGrpSpPr>
        <p:grpSpPr>
          <a:xfrm>
            <a:off x="2668963" y="3791306"/>
            <a:ext cx="358735" cy="359311"/>
            <a:chOff x="2668963" y="3791306"/>
            <a:chExt cx="358735" cy="359311"/>
          </a:xfrm>
        </p:grpSpPr>
        <p:sp>
          <p:nvSpPr>
            <p:cNvPr id="11648" name="Google Shape;11648;p64"/>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4"/>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4"/>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4"/>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4"/>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4"/>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4"/>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4"/>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4"/>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4"/>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4"/>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4"/>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4"/>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4"/>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4"/>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4"/>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64"/>
          <p:cNvGrpSpPr/>
          <p:nvPr/>
        </p:nvGrpSpPr>
        <p:grpSpPr>
          <a:xfrm>
            <a:off x="849682" y="1995198"/>
            <a:ext cx="363893" cy="291727"/>
            <a:chOff x="849682" y="1995198"/>
            <a:chExt cx="363893" cy="291727"/>
          </a:xfrm>
        </p:grpSpPr>
        <p:sp>
          <p:nvSpPr>
            <p:cNvPr id="11665" name="Google Shape;11665;p64"/>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4"/>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4"/>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4"/>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4"/>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4"/>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4"/>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4"/>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4"/>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4"/>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4"/>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4"/>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4"/>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4"/>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4"/>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4"/>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4"/>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4"/>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4"/>
          <p:cNvGrpSpPr/>
          <p:nvPr/>
        </p:nvGrpSpPr>
        <p:grpSpPr>
          <a:xfrm>
            <a:off x="3065430" y="1990066"/>
            <a:ext cx="378190" cy="302044"/>
            <a:chOff x="3065430" y="1990066"/>
            <a:chExt cx="378190" cy="302044"/>
          </a:xfrm>
        </p:grpSpPr>
        <p:sp>
          <p:nvSpPr>
            <p:cNvPr id="11684" name="Google Shape;11684;p64"/>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4"/>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4"/>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4"/>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4"/>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4"/>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4"/>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4"/>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4"/>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4"/>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4"/>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64"/>
          <p:cNvGrpSpPr/>
          <p:nvPr/>
        </p:nvGrpSpPr>
        <p:grpSpPr>
          <a:xfrm>
            <a:off x="3568234" y="3791410"/>
            <a:ext cx="347501" cy="359284"/>
            <a:chOff x="3568234" y="3791410"/>
            <a:chExt cx="347501" cy="359284"/>
          </a:xfrm>
        </p:grpSpPr>
        <p:sp>
          <p:nvSpPr>
            <p:cNvPr id="11696" name="Google Shape;11696;p64"/>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4"/>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4"/>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4"/>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4"/>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4"/>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4"/>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4"/>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4"/>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4"/>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4"/>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64"/>
          <p:cNvGrpSpPr/>
          <p:nvPr/>
        </p:nvGrpSpPr>
        <p:grpSpPr>
          <a:xfrm>
            <a:off x="1759925" y="1501087"/>
            <a:ext cx="347004" cy="358420"/>
            <a:chOff x="1759925" y="1501087"/>
            <a:chExt cx="347004" cy="358420"/>
          </a:xfrm>
        </p:grpSpPr>
        <p:sp>
          <p:nvSpPr>
            <p:cNvPr id="11708" name="Google Shape;11708;p64"/>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4"/>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4"/>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4"/>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4"/>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4"/>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4"/>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4"/>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4"/>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4"/>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4"/>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4"/>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4"/>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4"/>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4"/>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4"/>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4"/>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4"/>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4"/>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4"/>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4"/>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4"/>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4"/>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4"/>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4"/>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4"/>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4"/>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4"/>
          <p:cNvGrpSpPr/>
          <p:nvPr/>
        </p:nvGrpSpPr>
        <p:grpSpPr>
          <a:xfrm>
            <a:off x="3519295" y="2413660"/>
            <a:ext cx="360227" cy="359311"/>
            <a:chOff x="3519295" y="2413660"/>
            <a:chExt cx="360227" cy="359311"/>
          </a:xfrm>
        </p:grpSpPr>
        <p:sp>
          <p:nvSpPr>
            <p:cNvPr id="11736" name="Google Shape;11736;p64"/>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4"/>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4"/>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4"/>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4"/>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4"/>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4"/>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4"/>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4"/>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4"/>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4"/>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4"/>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4"/>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4"/>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4"/>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4"/>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4"/>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4"/>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4"/>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4"/>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4"/>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4"/>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4"/>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4"/>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4"/>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4"/>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4"/>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4"/>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4"/>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4"/>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4"/>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4"/>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4"/>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4"/>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4"/>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4"/>
          <p:cNvGrpSpPr/>
          <p:nvPr/>
        </p:nvGrpSpPr>
        <p:grpSpPr>
          <a:xfrm>
            <a:off x="1330255" y="3845718"/>
            <a:ext cx="358996" cy="250774"/>
            <a:chOff x="1330255" y="3845718"/>
            <a:chExt cx="358996" cy="250774"/>
          </a:xfrm>
        </p:grpSpPr>
        <p:sp>
          <p:nvSpPr>
            <p:cNvPr id="11772" name="Google Shape;11772;p64"/>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4"/>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4"/>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4"/>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4"/>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4"/>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4"/>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4"/>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4"/>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4"/>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64"/>
          <p:cNvGrpSpPr/>
          <p:nvPr/>
        </p:nvGrpSpPr>
        <p:grpSpPr>
          <a:xfrm>
            <a:off x="3115103" y="3791384"/>
            <a:ext cx="373424" cy="359311"/>
            <a:chOff x="3115103" y="3791384"/>
            <a:chExt cx="373424" cy="359311"/>
          </a:xfrm>
        </p:grpSpPr>
        <p:sp>
          <p:nvSpPr>
            <p:cNvPr id="11783" name="Google Shape;11783;p64"/>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4"/>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4"/>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4"/>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4"/>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4"/>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4"/>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4"/>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4"/>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4"/>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4"/>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4"/>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4"/>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4"/>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64"/>
          <p:cNvGrpSpPr/>
          <p:nvPr/>
        </p:nvGrpSpPr>
        <p:grpSpPr>
          <a:xfrm>
            <a:off x="883853" y="3792641"/>
            <a:ext cx="378190" cy="357059"/>
            <a:chOff x="883853" y="3792641"/>
            <a:chExt cx="378190" cy="357059"/>
          </a:xfrm>
        </p:grpSpPr>
        <p:sp>
          <p:nvSpPr>
            <p:cNvPr id="11798" name="Google Shape;11798;p64"/>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4"/>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4"/>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4"/>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4"/>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4"/>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4"/>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4"/>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4"/>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4"/>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4"/>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4"/>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4"/>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4"/>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4"/>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4"/>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4"/>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4"/>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4"/>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4"/>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4"/>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4"/>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4"/>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4"/>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4"/>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4"/>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64"/>
          <p:cNvGrpSpPr/>
          <p:nvPr/>
        </p:nvGrpSpPr>
        <p:grpSpPr>
          <a:xfrm>
            <a:off x="3934196" y="2484805"/>
            <a:ext cx="401207" cy="214036"/>
            <a:chOff x="3934196" y="2484805"/>
            <a:chExt cx="401207" cy="214036"/>
          </a:xfrm>
        </p:grpSpPr>
        <p:sp>
          <p:nvSpPr>
            <p:cNvPr id="11825" name="Google Shape;11825;p64"/>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4"/>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4"/>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4"/>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4"/>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64"/>
          <p:cNvGrpSpPr/>
          <p:nvPr/>
        </p:nvGrpSpPr>
        <p:grpSpPr>
          <a:xfrm>
            <a:off x="3999894" y="1500197"/>
            <a:ext cx="342474" cy="359232"/>
            <a:chOff x="3999894" y="1500197"/>
            <a:chExt cx="342474" cy="359232"/>
          </a:xfrm>
        </p:grpSpPr>
        <p:sp>
          <p:nvSpPr>
            <p:cNvPr id="11831" name="Google Shape;11831;p64"/>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4"/>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4"/>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4"/>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4"/>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4"/>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4"/>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4"/>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4"/>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4"/>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64"/>
          <p:cNvGrpSpPr/>
          <p:nvPr/>
        </p:nvGrpSpPr>
        <p:grpSpPr>
          <a:xfrm>
            <a:off x="2233795" y="2882162"/>
            <a:ext cx="232601" cy="366747"/>
            <a:chOff x="2233795" y="2882162"/>
            <a:chExt cx="232601" cy="366747"/>
          </a:xfrm>
        </p:grpSpPr>
        <p:sp>
          <p:nvSpPr>
            <p:cNvPr id="11842" name="Google Shape;11842;p64"/>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4"/>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4"/>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4"/>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4"/>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4"/>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4"/>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4"/>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4"/>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4"/>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4"/>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4"/>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4"/>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4"/>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4"/>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4"/>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4"/>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4"/>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64"/>
          <p:cNvGrpSpPr/>
          <p:nvPr/>
        </p:nvGrpSpPr>
        <p:grpSpPr>
          <a:xfrm>
            <a:off x="3523772" y="3404422"/>
            <a:ext cx="362008" cy="244175"/>
            <a:chOff x="3523772" y="3404422"/>
            <a:chExt cx="362008" cy="244175"/>
          </a:xfrm>
        </p:grpSpPr>
        <p:sp>
          <p:nvSpPr>
            <p:cNvPr id="11861" name="Google Shape;11861;p64"/>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4"/>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4"/>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4"/>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4"/>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4"/>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4"/>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4"/>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4"/>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4"/>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4"/>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4"/>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4"/>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4"/>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4"/>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64"/>
          <p:cNvGrpSpPr/>
          <p:nvPr/>
        </p:nvGrpSpPr>
        <p:grpSpPr>
          <a:xfrm>
            <a:off x="3531026" y="1977314"/>
            <a:ext cx="359232" cy="327836"/>
            <a:chOff x="3531026" y="1977314"/>
            <a:chExt cx="359232" cy="327836"/>
          </a:xfrm>
        </p:grpSpPr>
        <p:sp>
          <p:nvSpPr>
            <p:cNvPr id="11877" name="Google Shape;11877;p64"/>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4"/>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4"/>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4"/>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4"/>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4"/>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4"/>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4"/>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4"/>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4"/>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64"/>
          <p:cNvGrpSpPr/>
          <p:nvPr/>
        </p:nvGrpSpPr>
        <p:grpSpPr>
          <a:xfrm>
            <a:off x="3123351" y="1500275"/>
            <a:ext cx="296781" cy="359232"/>
            <a:chOff x="3123351" y="1500275"/>
            <a:chExt cx="296781" cy="359232"/>
          </a:xfrm>
        </p:grpSpPr>
        <p:sp>
          <p:nvSpPr>
            <p:cNvPr id="11888" name="Google Shape;11888;p64"/>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4"/>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4"/>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4"/>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4"/>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4"/>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4"/>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4"/>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4"/>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4"/>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4"/>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9" name="Google Shape;11899;p64"/>
          <p:cNvGrpSpPr/>
          <p:nvPr/>
        </p:nvGrpSpPr>
        <p:grpSpPr>
          <a:xfrm>
            <a:off x="2659458" y="1500275"/>
            <a:ext cx="332261" cy="359232"/>
            <a:chOff x="2659458" y="1500275"/>
            <a:chExt cx="332261" cy="359232"/>
          </a:xfrm>
        </p:grpSpPr>
        <p:sp>
          <p:nvSpPr>
            <p:cNvPr id="11900" name="Google Shape;11900;p64"/>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4"/>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4"/>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4"/>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4"/>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4"/>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4"/>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4"/>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4"/>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4"/>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4"/>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4"/>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4"/>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4"/>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4"/>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4"/>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4"/>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4"/>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4"/>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4"/>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64"/>
          <p:cNvGrpSpPr/>
          <p:nvPr/>
        </p:nvGrpSpPr>
        <p:grpSpPr>
          <a:xfrm>
            <a:off x="1750184" y="2413530"/>
            <a:ext cx="359730" cy="359441"/>
            <a:chOff x="1750184" y="2413530"/>
            <a:chExt cx="359730" cy="359441"/>
          </a:xfrm>
        </p:grpSpPr>
        <p:sp>
          <p:nvSpPr>
            <p:cNvPr id="11921" name="Google Shape;11921;p64"/>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4"/>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4"/>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4"/>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4"/>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4"/>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4"/>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4"/>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4"/>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4"/>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4"/>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4"/>
          <p:cNvGrpSpPr/>
          <p:nvPr/>
        </p:nvGrpSpPr>
        <p:grpSpPr>
          <a:xfrm>
            <a:off x="2230050" y="1500223"/>
            <a:ext cx="316524" cy="359284"/>
            <a:chOff x="2230050" y="1500223"/>
            <a:chExt cx="316524" cy="359284"/>
          </a:xfrm>
        </p:grpSpPr>
        <p:sp>
          <p:nvSpPr>
            <p:cNvPr id="11933" name="Google Shape;11933;p64"/>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4"/>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4"/>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4"/>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4"/>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4"/>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4"/>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4"/>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4"/>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4"/>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4"/>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4"/>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4"/>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4"/>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4"/>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4"/>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4"/>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4"/>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4"/>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4"/>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3" name="Google Shape;11953;p64"/>
          <p:cNvGrpSpPr/>
          <p:nvPr/>
        </p:nvGrpSpPr>
        <p:grpSpPr>
          <a:xfrm>
            <a:off x="2690042" y="4262767"/>
            <a:ext cx="359389" cy="359232"/>
            <a:chOff x="2690042" y="4262767"/>
            <a:chExt cx="359389" cy="359232"/>
          </a:xfrm>
        </p:grpSpPr>
        <p:sp>
          <p:nvSpPr>
            <p:cNvPr id="11954" name="Google Shape;11954;p64"/>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4"/>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4"/>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4"/>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4"/>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4"/>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4"/>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64"/>
          <p:cNvGrpSpPr/>
          <p:nvPr/>
        </p:nvGrpSpPr>
        <p:grpSpPr>
          <a:xfrm>
            <a:off x="2689440" y="2882162"/>
            <a:ext cx="222337" cy="366721"/>
            <a:chOff x="2689440" y="2882162"/>
            <a:chExt cx="222337" cy="366721"/>
          </a:xfrm>
        </p:grpSpPr>
        <p:sp>
          <p:nvSpPr>
            <p:cNvPr id="11962" name="Google Shape;11962;p64"/>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4"/>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4"/>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4"/>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4"/>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4"/>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4"/>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4"/>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4"/>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1" name="Google Shape;11971;p64"/>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2" name="Google Shape;11972;p64"/>
          <p:cNvGrpSpPr/>
          <p:nvPr/>
        </p:nvGrpSpPr>
        <p:grpSpPr>
          <a:xfrm>
            <a:off x="2637986" y="1980142"/>
            <a:ext cx="359232" cy="322023"/>
            <a:chOff x="2637986" y="1980142"/>
            <a:chExt cx="359232" cy="322023"/>
          </a:xfrm>
        </p:grpSpPr>
        <p:sp>
          <p:nvSpPr>
            <p:cNvPr id="11973" name="Google Shape;11973;p64"/>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4"/>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4"/>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4"/>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4"/>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4"/>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4"/>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4"/>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4"/>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4"/>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4"/>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4"/>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4"/>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6" name="Google Shape;11986;p64"/>
          <p:cNvGrpSpPr/>
          <p:nvPr/>
        </p:nvGrpSpPr>
        <p:grpSpPr>
          <a:xfrm>
            <a:off x="1306531" y="3346972"/>
            <a:ext cx="323018" cy="359075"/>
            <a:chOff x="1306531" y="3346972"/>
            <a:chExt cx="323018" cy="359075"/>
          </a:xfrm>
        </p:grpSpPr>
        <p:sp>
          <p:nvSpPr>
            <p:cNvPr id="11987" name="Google Shape;11987;p64"/>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4"/>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4"/>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4"/>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4"/>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4"/>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4"/>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4"/>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4"/>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64"/>
          <p:cNvGrpSpPr/>
          <p:nvPr/>
        </p:nvGrpSpPr>
        <p:grpSpPr>
          <a:xfrm>
            <a:off x="1308024" y="2413975"/>
            <a:ext cx="360253" cy="357111"/>
            <a:chOff x="1308024" y="2413975"/>
            <a:chExt cx="360253" cy="357111"/>
          </a:xfrm>
        </p:grpSpPr>
        <p:sp>
          <p:nvSpPr>
            <p:cNvPr id="11997" name="Google Shape;11997;p64"/>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4"/>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4"/>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4"/>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4"/>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4"/>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4"/>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4"/>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4"/>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4"/>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4"/>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4"/>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4"/>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4"/>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4"/>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4"/>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4"/>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4"/>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4"/>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4"/>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4"/>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4"/>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4"/>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4"/>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4"/>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4"/>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4"/>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4"/>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4"/>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4"/>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64"/>
          <p:cNvGrpSpPr/>
          <p:nvPr/>
        </p:nvGrpSpPr>
        <p:grpSpPr>
          <a:xfrm>
            <a:off x="1298519" y="1970322"/>
            <a:ext cx="378452" cy="341321"/>
            <a:chOff x="1298519" y="1970322"/>
            <a:chExt cx="378452" cy="341321"/>
          </a:xfrm>
        </p:grpSpPr>
        <p:sp>
          <p:nvSpPr>
            <p:cNvPr id="12028" name="Google Shape;12028;p64"/>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4"/>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4"/>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4"/>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4"/>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4"/>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4"/>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4"/>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4"/>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4"/>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4"/>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4"/>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4"/>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4"/>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4"/>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4"/>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4"/>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4"/>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4"/>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4"/>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64"/>
          <p:cNvGrpSpPr/>
          <p:nvPr/>
        </p:nvGrpSpPr>
        <p:grpSpPr>
          <a:xfrm>
            <a:off x="3114815" y="3346868"/>
            <a:ext cx="283217" cy="359180"/>
            <a:chOff x="3114815" y="3346868"/>
            <a:chExt cx="283217" cy="359180"/>
          </a:xfrm>
        </p:grpSpPr>
        <p:sp>
          <p:nvSpPr>
            <p:cNvPr id="12049" name="Google Shape;12049;p64"/>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4"/>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4"/>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4"/>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4"/>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4"/>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4"/>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4"/>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4"/>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4"/>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4"/>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4"/>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4"/>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64"/>
          <p:cNvGrpSpPr/>
          <p:nvPr/>
        </p:nvGrpSpPr>
        <p:grpSpPr>
          <a:xfrm>
            <a:off x="3973186" y="3353231"/>
            <a:ext cx="378661" cy="346558"/>
            <a:chOff x="3973186" y="3353231"/>
            <a:chExt cx="378661" cy="346558"/>
          </a:xfrm>
        </p:grpSpPr>
        <p:sp>
          <p:nvSpPr>
            <p:cNvPr id="12063" name="Google Shape;12063;p64"/>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4"/>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4"/>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4"/>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4"/>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4"/>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4"/>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4"/>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4"/>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4"/>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4"/>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4"/>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4"/>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4"/>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4"/>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4"/>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4"/>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4"/>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1" name="Google Shape;12081;p64"/>
          <p:cNvGrpSpPr/>
          <p:nvPr/>
        </p:nvGrpSpPr>
        <p:grpSpPr>
          <a:xfrm>
            <a:off x="2152857" y="4263002"/>
            <a:ext cx="373241" cy="359127"/>
            <a:chOff x="2152857" y="4263002"/>
            <a:chExt cx="373241" cy="359127"/>
          </a:xfrm>
        </p:grpSpPr>
        <p:sp>
          <p:nvSpPr>
            <p:cNvPr id="12082" name="Google Shape;12082;p64"/>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4"/>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4"/>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4"/>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4"/>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4"/>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4"/>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4"/>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0" name="Google Shape;12090;p64"/>
          <p:cNvGrpSpPr/>
          <p:nvPr/>
        </p:nvGrpSpPr>
        <p:grpSpPr>
          <a:xfrm>
            <a:off x="859632" y="3346972"/>
            <a:ext cx="303537" cy="359127"/>
            <a:chOff x="859632" y="3346972"/>
            <a:chExt cx="303537" cy="359127"/>
          </a:xfrm>
        </p:grpSpPr>
        <p:sp>
          <p:nvSpPr>
            <p:cNvPr id="12091" name="Google Shape;12091;p64"/>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4"/>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4"/>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4"/>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4"/>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6" name="Google Shape;12096;p64"/>
          <p:cNvGrpSpPr/>
          <p:nvPr/>
        </p:nvGrpSpPr>
        <p:grpSpPr>
          <a:xfrm>
            <a:off x="1767911" y="2882241"/>
            <a:ext cx="265306" cy="366799"/>
            <a:chOff x="1767911" y="2882241"/>
            <a:chExt cx="265306" cy="366799"/>
          </a:xfrm>
        </p:grpSpPr>
        <p:sp>
          <p:nvSpPr>
            <p:cNvPr id="12097" name="Google Shape;12097;p64"/>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4"/>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4"/>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4"/>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4"/>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4"/>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4"/>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4"/>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4"/>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4"/>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4"/>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4"/>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4"/>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4"/>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4"/>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64"/>
          <p:cNvGrpSpPr/>
          <p:nvPr/>
        </p:nvGrpSpPr>
        <p:grpSpPr>
          <a:xfrm>
            <a:off x="1332009" y="1499935"/>
            <a:ext cx="331895" cy="359311"/>
            <a:chOff x="1332009" y="1499935"/>
            <a:chExt cx="331895" cy="359311"/>
          </a:xfrm>
        </p:grpSpPr>
        <p:sp>
          <p:nvSpPr>
            <p:cNvPr id="12113" name="Google Shape;12113;p64"/>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4"/>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4"/>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4"/>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4"/>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4"/>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4"/>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4"/>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4"/>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4"/>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4"/>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4"/>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4"/>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4"/>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4"/>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4"/>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4"/>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64"/>
          <p:cNvGrpSpPr/>
          <p:nvPr/>
        </p:nvGrpSpPr>
        <p:grpSpPr>
          <a:xfrm>
            <a:off x="2663464" y="3346815"/>
            <a:ext cx="289528" cy="359232"/>
            <a:chOff x="2663464" y="3346815"/>
            <a:chExt cx="289528" cy="359232"/>
          </a:xfrm>
        </p:grpSpPr>
        <p:sp>
          <p:nvSpPr>
            <p:cNvPr id="12131" name="Google Shape;12131;p64"/>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4"/>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4"/>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4"/>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4"/>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4"/>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4"/>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4"/>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4"/>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4"/>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4"/>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64"/>
          <p:cNvGrpSpPr/>
          <p:nvPr/>
        </p:nvGrpSpPr>
        <p:grpSpPr>
          <a:xfrm>
            <a:off x="1315775" y="2881927"/>
            <a:ext cx="269051" cy="366983"/>
            <a:chOff x="1315775" y="2881927"/>
            <a:chExt cx="269051" cy="366983"/>
          </a:xfrm>
        </p:grpSpPr>
        <p:sp>
          <p:nvSpPr>
            <p:cNvPr id="12143" name="Google Shape;12143;p64"/>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4"/>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4"/>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4"/>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4"/>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4"/>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4"/>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4"/>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4"/>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4"/>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4"/>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4"/>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4"/>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4"/>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4"/>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64"/>
          <p:cNvGrpSpPr/>
          <p:nvPr/>
        </p:nvGrpSpPr>
        <p:grpSpPr>
          <a:xfrm>
            <a:off x="3977427" y="1980142"/>
            <a:ext cx="359232" cy="322023"/>
            <a:chOff x="3977427" y="1980142"/>
            <a:chExt cx="359232" cy="322023"/>
          </a:xfrm>
        </p:grpSpPr>
        <p:sp>
          <p:nvSpPr>
            <p:cNvPr id="12159" name="Google Shape;12159;p64"/>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4"/>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4"/>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4"/>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4"/>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4"/>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4"/>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4"/>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4"/>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4"/>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9" name="Google Shape;12169;p64"/>
          <p:cNvGrpSpPr/>
          <p:nvPr/>
        </p:nvGrpSpPr>
        <p:grpSpPr>
          <a:xfrm>
            <a:off x="865628" y="2413608"/>
            <a:ext cx="361720" cy="359180"/>
            <a:chOff x="865628" y="2413608"/>
            <a:chExt cx="361720" cy="359180"/>
          </a:xfrm>
        </p:grpSpPr>
        <p:sp>
          <p:nvSpPr>
            <p:cNvPr id="12170" name="Google Shape;12170;p64"/>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4"/>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4"/>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4"/>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4"/>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4"/>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4"/>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4"/>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4"/>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4"/>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4"/>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4"/>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4"/>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64"/>
          <p:cNvGrpSpPr/>
          <p:nvPr/>
        </p:nvGrpSpPr>
        <p:grpSpPr>
          <a:xfrm>
            <a:off x="3117093" y="2881927"/>
            <a:ext cx="268815" cy="366983"/>
            <a:chOff x="3117093" y="2881927"/>
            <a:chExt cx="268815" cy="366983"/>
          </a:xfrm>
        </p:grpSpPr>
        <p:sp>
          <p:nvSpPr>
            <p:cNvPr id="12184" name="Google Shape;12184;p64"/>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4"/>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4"/>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4"/>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4"/>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4"/>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4"/>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4"/>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4"/>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4"/>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4"/>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4"/>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4"/>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4"/>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4"/>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64"/>
          <p:cNvGrpSpPr/>
          <p:nvPr/>
        </p:nvGrpSpPr>
        <p:grpSpPr>
          <a:xfrm>
            <a:off x="3534508" y="1508000"/>
            <a:ext cx="368502" cy="343521"/>
            <a:chOff x="3534508" y="1508000"/>
            <a:chExt cx="368502" cy="343521"/>
          </a:xfrm>
        </p:grpSpPr>
        <p:sp>
          <p:nvSpPr>
            <p:cNvPr id="12200" name="Google Shape;12200;p64"/>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4"/>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4"/>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4"/>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4"/>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4"/>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4"/>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4"/>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4"/>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4"/>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4"/>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4"/>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4"/>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4"/>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4"/>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64"/>
          <p:cNvGrpSpPr/>
          <p:nvPr/>
        </p:nvGrpSpPr>
        <p:grpSpPr>
          <a:xfrm>
            <a:off x="7147436" y="1502999"/>
            <a:ext cx="279054" cy="354754"/>
            <a:chOff x="7147436" y="1502999"/>
            <a:chExt cx="279054" cy="354754"/>
          </a:xfrm>
        </p:grpSpPr>
        <p:sp>
          <p:nvSpPr>
            <p:cNvPr id="12216" name="Google Shape;12216;p64"/>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4"/>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4"/>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4"/>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4"/>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4"/>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4"/>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4"/>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4"/>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4"/>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4"/>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4"/>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4"/>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4"/>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4"/>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4"/>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64"/>
          <p:cNvGrpSpPr/>
          <p:nvPr/>
        </p:nvGrpSpPr>
        <p:grpSpPr>
          <a:xfrm>
            <a:off x="7603081" y="1973072"/>
            <a:ext cx="276802" cy="354807"/>
            <a:chOff x="7603081" y="1973072"/>
            <a:chExt cx="276802" cy="354807"/>
          </a:xfrm>
        </p:grpSpPr>
        <p:sp>
          <p:nvSpPr>
            <p:cNvPr id="12233" name="Google Shape;12233;p64"/>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4"/>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4"/>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4"/>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4"/>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4"/>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4"/>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4"/>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4"/>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4"/>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4"/>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4"/>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4"/>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4"/>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64"/>
          <p:cNvGrpSpPr/>
          <p:nvPr/>
        </p:nvGrpSpPr>
        <p:grpSpPr>
          <a:xfrm>
            <a:off x="6696792" y="1502999"/>
            <a:ext cx="276802" cy="354754"/>
            <a:chOff x="6696792" y="1502999"/>
            <a:chExt cx="276802" cy="354754"/>
          </a:xfrm>
        </p:grpSpPr>
        <p:sp>
          <p:nvSpPr>
            <p:cNvPr id="12248" name="Google Shape;12248;p64"/>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4"/>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4"/>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4"/>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4"/>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4"/>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4"/>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4"/>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4"/>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4"/>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4"/>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4"/>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4"/>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4"/>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4"/>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3" name="Google Shape;12263;p64"/>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4" name="Google Shape;12264;p64"/>
          <p:cNvGrpSpPr/>
          <p:nvPr/>
        </p:nvGrpSpPr>
        <p:grpSpPr>
          <a:xfrm>
            <a:off x="6223393" y="1502999"/>
            <a:ext cx="320295" cy="354754"/>
            <a:chOff x="6223393" y="1502999"/>
            <a:chExt cx="320295" cy="354754"/>
          </a:xfrm>
        </p:grpSpPr>
        <p:sp>
          <p:nvSpPr>
            <p:cNvPr id="12265" name="Google Shape;12265;p64"/>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4"/>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4"/>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4"/>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4"/>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4"/>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4"/>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4"/>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4"/>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4"/>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4"/>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4"/>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4"/>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4"/>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4"/>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4"/>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4"/>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4"/>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4"/>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4"/>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4"/>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4"/>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4"/>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64"/>
          <p:cNvGrpSpPr/>
          <p:nvPr/>
        </p:nvGrpSpPr>
        <p:grpSpPr>
          <a:xfrm>
            <a:off x="5310611" y="1502972"/>
            <a:ext cx="339515" cy="354781"/>
            <a:chOff x="5310611" y="1502972"/>
            <a:chExt cx="339515" cy="354781"/>
          </a:xfrm>
        </p:grpSpPr>
        <p:sp>
          <p:nvSpPr>
            <p:cNvPr id="12289" name="Google Shape;12289;p64"/>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4"/>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4"/>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4"/>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4"/>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64"/>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4"/>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4"/>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4"/>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4"/>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4"/>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4"/>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4"/>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4"/>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4"/>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4"/>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5" name="Google Shape;12305;p64"/>
          <p:cNvGrpSpPr/>
          <p:nvPr/>
        </p:nvGrpSpPr>
        <p:grpSpPr>
          <a:xfrm>
            <a:off x="6253637" y="3790101"/>
            <a:ext cx="274550" cy="354833"/>
            <a:chOff x="6253637" y="3790101"/>
            <a:chExt cx="274550" cy="354833"/>
          </a:xfrm>
        </p:grpSpPr>
        <p:sp>
          <p:nvSpPr>
            <p:cNvPr id="12306" name="Google Shape;12306;p64"/>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4"/>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4"/>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4"/>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4"/>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4"/>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4"/>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4"/>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4"/>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4"/>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4"/>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4"/>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4"/>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4"/>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4"/>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4"/>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4"/>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64"/>
          <p:cNvGrpSpPr/>
          <p:nvPr/>
        </p:nvGrpSpPr>
        <p:grpSpPr>
          <a:xfrm>
            <a:off x="5802731" y="3790180"/>
            <a:ext cx="274576" cy="354754"/>
            <a:chOff x="5802731" y="3790180"/>
            <a:chExt cx="274576" cy="354754"/>
          </a:xfrm>
        </p:grpSpPr>
        <p:sp>
          <p:nvSpPr>
            <p:cNvPr id="12324" name="Google Shape;12324;p64"/>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4"/>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4"/>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4"/>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4"/>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4"/>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4"/>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4"/>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4"/>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4"/>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4"/>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4"/>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4"/>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4"/>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4"/>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4"/>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4"/>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4"/>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4"/>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4"/>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4"/>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64"/>
          <p:cNvGrpSpPr/>
          <p:nvPr/>
        </p:nvGrpSpPr>
        <p:grpSpPr>
          <a:xfrm>
            <a:off x="5352088" y="3790206"/>
            <a:ext cx="274550" cy="354728"/>
            <a:chOff x="5352088" y="3790206"/>
            <a:chExt cx="274550" cy="354728"/>
          </a:xfrm>
        </p:grpSpPr>
        <p:sp>
          <p:nvSpPr>
            <p:cNvPr id="12346" name="Google Shape;12346;p64"/>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4"/>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4"/>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4"/>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4"/>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4"/>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4"/>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4"/>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4"/>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4"/>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4"/>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4"/>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4"/>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4"/>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4"/>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4"/>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4"/>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4"/>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4"/>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4"/>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4"/>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4"/>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4"/>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4"/>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64"/>
          <p:cNvGrpSpPr/>
          <p:nvPr/>
        </p:nvGrpSpPr>
        <p:grpSpPr>
          <a:xfrm>
            <a:off x="4901706" y="3790075"/>
            <a:ext cx="274550" cy="354859"/>
            <a:chOff x="4901706" y="3790075"/>
            <a:chExt cx="274550" cy="354859"/>
          </a:xfrm>
        </p:grpSpPr>
        <p:sp>
          <p:nvSpPr>
            <p:cNvPr id="12371" name="Google Shape;12371;p64"/>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4"/>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4"/>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4"/>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4"/>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4"/>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4"/>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4"/>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4"/>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4"/>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4"/>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4"/>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4"/>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4"/>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4"/>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4"/>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4"/>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64"/>
          <p:cNvGrpSpPr/>
          <p:nvPr/>
        </p:nvGrpSpPr>
        <p:grpSpPr>
          <a:xfrm>
            <a:off x="8052704" y="1503208"/>
            <a:ext cx="275073" cy="354545"/>
            <a:chOff x="8052704" y="1503208"/>
            <a:chExt cx="275073" cy="354545"/>
          </a:xfrm>
        </p:grpSpPr>
        <p:sp>
          <p:nvSpPr>
            <p:cNvPr id="12389" name="Google Shape;12389;p64"/>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4"/>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4"/>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4"/>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4"/>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4"/>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4"/>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4"/>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4"/>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4"/>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4"/>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4"/>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4"/>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4"/>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4"/>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4"/>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4"/>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6" name="Google Shape;12406;p64"/>
          <p:cNvGrpSpPr/>
          <p:nvPr/>
        </p:nvGrpSpPr>
        <p:grpSpPr>
          <a:xfrm>
            <a:off x="5794745" y="1502999"/>
            <a:ext cx="274550" cy="354754"/>
            <a:chOff x="5794745" y="1502999"/>
            <a:chExt cx="274550" cy="354754"/>
          </a:xfrm>
        </p:grpSpPr>
        <p:sp>
          <p:nvSpPr>
            <p:cNvPr id="12407" name="Google Shape;12407;p64"/>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4"/>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4"/>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4"/>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4"/>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4"/>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4"/>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4"/>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4"/>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4"/>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4"/>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4"/>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4"/>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4"/>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4"/>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4"/>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4"/>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4"/>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4"/>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4"/>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4"/>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4"/>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4"/>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64"/>
          <p:cNvGrpSpPr/>
          <p:nvPr/>
        </p:nvGrpSpPr>
        <p:grpSpPr>
          <a:xfrm>
            <a:off x="4896940" y="1502999"/>
            <a:ext cx="263316" cy="354754"/>
            <a:chOff x="4896940" y="1502999"/>
            <a:chExt cx="263316" cy="354754"/>
          </a:xfrm>
        </p:grpSpPr>
        <p:sp>
          <p:nvSpPr>
            <p:cNvPr id="12431" name="Google Shape;12431;p64"/>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4"/>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4"/>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4"/>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4"/>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4"/>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4"/>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4"/>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4"/>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4"/>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4"/>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4"/>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4"/>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4"/>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4"/>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4"/>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4"/>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4"/>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4"/>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4"/>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4"/>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64"/>
          <p:cNvGrpSpPr/>
          <p:nvPr/>
        </p:nvGrpSpPr>
        <p:grpSpPr>
          <a:xfrm>
            <a:off x="6255392" y="4268082"/>
            <a:ext cx="274550" cy="354728"/>
            <a:chOff x="6255392" y="4268082"/>
            <a:chExt cx="274550" cy="354728"/>
          </a:xfrm>
        </p:grpSpPr>
        <p:sp>
          <p:nvSpPr>
            <p:cNvPr id="12453" name="Google Shape;12453;p64"/>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4"/>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4"/>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4"/>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4"/>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4"/>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4"/>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4"/>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4"/>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4"/>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4"/>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4"/>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4"/>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64"/>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4"/>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4"/>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4"/>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4"/>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4"/>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4"/>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3" name="Google Shape;12473;p64"/>
          <p:cNvGrpSpPr/>
          <p:nvPr/>
        </p:nvGrpSpPr>
        <p:grpSpPr>
          <a:xfrm>
            <a:off x="7604076" y="3790075"/>
            <a:ext cx="275807" cy="354859"/>
            <a:chOff x="7604076" y="3790075"/>
            <a:chExt cx="275807" cy="354859"/>
          </a:xfrm>
        </p:grpSpPr>
        <p:sp>
          <p:nvSpPr>
            <p:cNvPr id="12474" name="Google Shape;12474;p64"/>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4"/>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4"/>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4"/>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4"/>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4"/>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4"/>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4"/>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4"/>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4"/>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4"/>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4"/>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4"/>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4"/>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4"/>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4"/>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4"/>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4"/>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4"/>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4"/>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4"/>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4"/>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64"/>
          <p:cNvGrpSpPr/>
          <p:nvPr/>
        </p:nvGrpSpPr>
        <p:grpSpPr>
          <a:xfrm>
            <a:off x="7154427" y="3790206"/>
            <a:ext cx="274550" cy="354493"/>
            <a:chOff x="7154427" y="3790206"/>
            <a:chExt cx="274550" cy="354493"/>
          </a:xfrm>
        </p:grpSpPr>
        <p:sp>
          <p:nvSpPr>
            <p:cNvPr id="12497" name="Google Shape;12497;p64"/>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4"/>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4"/>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4"/>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4"/>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4"/>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4"/>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4"/>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4"/>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4"/>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4"/>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4"/>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4"/>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4"/>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4"/>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4"/>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4"/>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4"/>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4"/>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4"/>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64"/>
          <p:cNvGrpSpPr/>
          <p:nvPr/>
        </p:nvGrpSpPr>
        <p:grpSpPr>
          <a:xfrm>
            <a:off x="8054458" y="1973150"/>
            <a:ext cx="274576" cy="354728"/>
            <a:chOff x="8054458" y="1973150"/>
            <a:chExt cx="274576" cy="354728"/>
          </a:xfrm>
        </p:grpSpPr>
        <p:sp>
          <p:nvSpPr>
            <p:cNvPr id="12518" name="Google Shape;12518;p64"/>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4"/>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4"/>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4"/>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4"/>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4"/>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4"/>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4"/>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4"/>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4"/>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4"/>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4"/>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4"/>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4"/>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4"/>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4"/>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4"/>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4"/>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4"/>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4"/>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4"/>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4"/>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64"/>
          <p:cNvGrpSpPr/>
          <p:nvPr/>
        </p:nvGrpSpPr>
        <p:grpSpPr>
          <a:xfrm>
            <a:off x="7153930" y="1973150"/>
            <a:ext cx="274812" cy="354728"/>
            <a:chOff x="7153930" y="1973150"/>
            <a:chExt cx="274812" cy="354728"/>
          </a:xfrm>
        </p:grpSpPr>
        <p:sp>
          <p:nvSpPr>
            <p:cNvPr id="12541" name="Google Shape;12541;p64"/>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4"/>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4"/>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4"/>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4"/>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4"/>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4"/>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4"/>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4"/>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4"/>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4"/>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4"/>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4"/>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4"/>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4"/>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4"/>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4"/>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4"/>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4"/>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64"/>
          <p:cNvGrpSpPr/>
          <p:nvPr/>
        </p:nvGrpSpPr>
        <p:grpSpPr>
          <a:xfrm>
            <a:off x="6703522" y="1973098"/>
            <a:ext cx="274812" cy="354781"/>
            <a:chOff x="6703522" y="1973098"/>
            <a:chExt cx="274812" cy="354781"/>
          </a:xfrm>
        </p:grpSpPr>
        <p:sp>
          <p:nvSpPr>
            <p:cNvPr id="12561" name="Google Shape;12561;p64"/>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4"/>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4"/>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4"/>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4"/>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4"/>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4"/>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4"/>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4"/>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4"/>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4"/>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4"/>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4"/>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4"/>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4"/>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4"/>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4"/>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4"/>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4"/>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4"/>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4"/>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4"/>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4"/>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4"/>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4"/>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64"/>
          <p:cNvGrpSpPr/>
          <p:nvPr/>
        </p:nvGrpSpPr>
        <p:grpSpPr>
          <a:xfrm>
            <a:off x="6253375" y="1973150"/>
            <a:ext cx="274812" cy="354728"/>
            <a:chOff x="6253375" y="1973150"/>
            <a:chExt cx="274812" cy="354728"/>
          </a:xfrm>
        </p:grpSpPr>
        <p:sp>
          <p:nvSpPr>
            <p:cNvPr id="12587" name="Google Shape;12587;p64"/>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4"/>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4"/>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4"/>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4"/>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4"/>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4"/>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4"/>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4"/>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4"/>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4"/>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4"/>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4"/>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4"/>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4"/>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4"/>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4"/>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4"/>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4"/>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4"/>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4"/>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4"/>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4"/>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4"/>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4"/>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4"/>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4"/>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4"/>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4"/>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4"/>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4"/>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4"/>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4"/>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4"/>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4"/>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4"/>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4"/>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4"/>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64"/>
          <p:cNvGrpSpPr/>
          <p:nvPr/>
        </p:nvGrpSpPr>
        <p:grpSpPr>
          <a:xfrm>
            <a:off x="5802496" y="1973150"/>
            <a:ext cx="275309" cy="354728"/>
            <a:chOff x="5802496" y="1973150"/>
            <a:chExt cx="275309" cy="354728"/>
          </a:xfrm>
        </p:grpSpPr>
        <p:sp>
          <p:nvSpPr>
            <p:cNvPr id="12626" name="Google Shape;12626;p64"/>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4"/>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4"/>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4"/>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4"/>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4"/>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4"/>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4"/>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4"/>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4"/>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4"/>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4"/>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4"/>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4"/>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4"/>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4"/>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4"/>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4"/>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4"/>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4"/>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4"/>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4"/>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4"/>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4"/>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4"/>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4"/>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64"/>
          <p:cNvGrpSpPr/>
          <p:nvPr/>
        </p:nvGrpSpPr>
        <p:grpSpPr>
          <a:xfrm>
            <a:off x="5353083" y="1973150"/>
            <a:ext cx="274576" cy="354728"/>
            <a:chOff x="5353083" y="1973150"/>
            <a:chExt cx="274576" cy="354728"/>
          </a:xfrm>
        </p:grpSpPr>
        <p:sp>
          <p:nvSpPr>
            <p:cNvPr id="12653" name="Google Shape;12653;p64"/>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4"/>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4"/>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4"/>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4"/>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4"/>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4"/>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4"/>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4"/>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4"/>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4"/>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4"/>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4"/>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4"/>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4"/>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4"/>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4"/>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4"/>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4"/>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4"/>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4"/>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64"/>
          <p:cNvGrpSpPr/>
          <p:nvPr/>
        </p:nvGrpSpPr>
        <p:grpSpPr>
          <a:xfrm>
            <a:off x="4902701" y="1973150"/>
            <a:ext cx="274812" cy="354728"/>
            <a:chOff x="4902701" y="1973150"/>
            <a:chExt cx="274812" cy="354728"/>
          </a:xfrm>
        </p:grpSpPr>
        <p:sp>
          <p:nvSpPr>
            <p:cNvPr id="12675" name="Google Shape;12675;p64"/>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4"/>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4"/>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4"/>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4"/>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4"/>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4"/>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4"/>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4"/>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4"/>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4"/>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4"/>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4"/>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4"/>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4"/>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4"/>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4"/>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4"/>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4"/>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4"/>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4"/>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4"/>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4"/>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4"/>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4"/>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0" name="Google Shape;12700;p64"/>
          <p:cNvGrpSpPr/>
          <p:nvPr/>
        </p:nvGrpSpPr>
        <p:grpSpPr>
          <a:xfrm>
            <a:off x="4902701" y="2879989"/>
            <a:ext cx="272560" cy="354676"/>
            <a:chOff x="4902701" y="2879989"/>
            <a:chExt cx="272560" cy="354676"/>
          </a:xfrm>
        </p:grpSpPr>
        <p:sp>
          <p:nvSpPr>
            <p:cNvPr id="12701" name="Google Shape;12701;p64"/>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4"/>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4"/>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4"/>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4"/>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4"/>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4"/>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4"/>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4"/>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4"/>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4"/>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4"/>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4"/>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4"/>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4"/>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4"/>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4"/>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4"/>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4"/>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4"/>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4"/>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4"/>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4"/>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4"/>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64"/>
          <p:cNvGrpSpPr/>
          <p:nvPr/>
        </p:nvGrpSpPr>
        <p:grpSpPr>
          <a:xfrm>
            <a:off x="5803988" y="4268082"/>
            <a:ext cx="274550" cy="354728"/>
            <a:chOff x="5803988" y="4268082"/>
            <a:chExt cx="274550" cy="354728"/>
          </a:xfrm>
        </p:grpSpPr>
        <p:sp>
          <p:nvSpPr>
            <p:cNvPr id="12726" name="Google Shape;12726;p64"/>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4"/>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4"/>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4"/>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4"/>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4"/>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4"/>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4"/>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4"/>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4"/>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4"/>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4"/>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4"/>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4"/>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4"/>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4"/>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4"/>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4"/>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4"/>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4"/>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4"/>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4"/>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8" name="Google Shape;12748;p64"/>
          <p:cNvGrpSpPr/>
          <p:nvPr/>
        </p:nvGrpSpPr>
        <p:grpSpPr>
          <a:xfrm>
            <a:off x="5352349" y="4268082"/>
            <a:ext cx="274550" cy="354728"/>
            <a:chOff x="5352349" y="4268082"/>
            <a:chExt cx="274550" cy="354728"/>
          </a:xfrm>
        </p:grpSpPr>
        <p:sp>
          <p:nvSpPr>
            <p:cNvPr id="12749" name="Google Shape;12749;p64"/>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4"/>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4"/>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4"/>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4"/>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4"/>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4"/>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4"/>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4"/>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4"/>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4"/>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4"/>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4"/>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4"/>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4"/>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4"/>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4"/>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4"/>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4"/>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4"/>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4"/>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4"/>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64"/>
          <p:cNvGrpSpPr/>
          <p:nvPr/>
        </p:nvGrpSpPr>
        <p:grpSpPr>
          <a:xfrm>
            <a:off x="7606826" y="2419290"/>
            <a:ext cx="274550" cy="354728"/>
            <a:chOff x="7606826" y="2419290"/>
            <a:chExt cx="274550" cy="354728"/>
          </a:xfrm>
        </p:grpSpPr>
        <p:sp>
          <p:nvSpPr>
            <p:cNvPr id="12772" name="Google Shape;12772;p64"/>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4"/>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4"/>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4"/>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4"/>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4"/>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4"/>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4"/>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4"/>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4"/>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4"/>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4"/>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4"/>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4"/>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4"/>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4"/>
          <p:cNvGrpSpPr/>
          <p:nvPr/>
        </p:nvGrpSpPr>
        <p:grpSpPr>
          <a:xfrm>
            <a:off x="7156182" y="2419290"/>
            <a:ext cx="274550" cy="354728"/>
            <a:chOff x="7156182" y="2419290"/>
            <a:chExt cx="274550" cy="354728"/>
          </a:xfrm>
        </p:grpSpPr>
        <p:sp>
          <p:nvSpPr>
            <p:cNvPr id="12788" name="Google Shape;12788;p64"/>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4"/>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4"/>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4"/>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4"/>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4"/>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4"/>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4"/>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4"/>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4"/>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4"/>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4"/>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4"/>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4"/>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4"/>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4"/>
          <p:cNvGrpSpPr/>
          <p:nvPr/>
        </p:nvGrpSpPr>
        <p:grpSpPr>
          <a:xfrm>
            <a:off x="6705276" y="2419290"/>
            <a:ext cx="274812" cy="354728"/>
            <a:chOff x="6705276" y="2419290"/>
            <a:chExt cx="274812" cy="354728"/>
          </a:xfrm>
        </p:grpSpPr>
        <p:sp>
          <p:nvSpPr>
            <p:cNvPr id="12804" name="Google Shape;12804;p64"/>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4"/>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4"/>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4"/>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4"/>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4"/>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4"/>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4"/>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4"/>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4"/>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4"/>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4"/>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4"/>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4"/>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4"/>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4"/>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4"/>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4"/>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4"/>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4"/>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4"/>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4"/>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4"/>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4"/>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4"/>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4"/>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4"/>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4"/>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2" name="Google Shape;12832;p64"/>
          <p:cNvGrpSpPr/>
          <p:nvPr/>
        </p:nvGrpSpPr>
        <p:grpSpPr>
          <a:xfrm>
            <a:off x="4902936" y="2419290"/>
            <a:ext cx="274576" cy="354728"/>
            <a:chOff x="4902936" y="2419290"/>
            <a:chExt cx="274576" cy="354728"/>
          </a:xfrm>
        </p:grpSpPr>
        <p:sp>
          <p:nvSpPr>
            <p:cNvPr id="12833" name="Google Shape;12833;p64"/>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4"/>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64"/>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4"/>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4"/>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4"/>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4"/>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4"/>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4"/>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4"/>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4"/>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4"/>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4"/>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4"/>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4"/>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4"/>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4"/>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4"/>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4"/>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4"/>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64"/>
          <p:cNvGrpSpPr/>
          <p:nvPr/>
        </p:nvGrpSpPr>
        <p:grpSpPr>
          <a:xfrm>
            <a:off x="7608056" y="3345794"/>
            <a:ext cx="270334" cy="354754"/>
            <a:chOff x="7608056" y="3345794"/>
            <a:chExt cx="270334" cy="354754"/>
          </a:xfrm>
        </p:grpSpPr>
        <p:sp>
          <p:nvSpPr>
            <p:cNvPr id="12854" name="Google Shape;12854;p64"/>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4"/>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4"/>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4"/>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4"/>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4"/>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4"/>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4"/>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4"/>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4"/>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4"/>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4"/>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4"/>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4"/>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4"/>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4"/>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4"/>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4"/>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4"/>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64"/>
          <p:cNvGrpSpPr/>
          <p:nvPr/>
        </p:nvGrpSpPr>
        <p:grpSpPr>
          <a:xfrm>
            <a:off x="6712765" y="4268082"/>
            <a:ext cx="263316" cy="354728"/>
            <a:chOff x="6712765" y="4268082"/>
            <a:chExt cx="263316" cy="354728"/>
          </a:xfrm>
        </p:grpSpPr>
        <p:sp>
          <p:nvSpPr>
            <p:cNvPr id="12874" name="Google Shape;12874;p64"/>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4"/>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4"/>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4"/>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4"/>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4"/>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4"/>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4"/>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4"/>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4"/>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4"/>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4"/>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4"/>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4"/>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4"/>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4"/>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4"/>
          <p:cNvGrpSpPr/>
          <p:nvPr/>
        </p:nvGrpSpPr>
        <p:grpSpPr>
          <a:xfrm>
            <a:off x="5359341" y="2419159"/>
            <a:ext cx="262819" cy="354859"/>
            <a:chOff x="5359341" y="2419159"/>
            <a:chExt cx="262819" cy="354859"/>
          </a:xfrm>
        </p:grpSpPr>
        <p:sp>
          <p:nvSpPr>
            <p:cNvPr id="12891" name="Google Shape;12891;p64"/>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4"/>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4"/>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4"/>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4"/>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4"/>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4"/>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4"/>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4"/>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4"/>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4"/>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4"/>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4"/>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4"/>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4"/>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4"/>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4"/>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4"/>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4"/>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4"/>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4"/>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2" name="Google Shape;12912;p64"/>
          <p:cNvGrpSpPr/>
          <p:nvPr/>
        </p:nvGrpSpPr>
        <p:grpSpPr>
          <a:xfrm>
            <a:off x="6709282" y="3790206"/>
            <a:ext cx="263316" cy="354493"/>
            <a:chOff x="6709282" y="3790206"/>
            <a:chExt cx="263316" cy="354493"/>
          </a:xfrm>
        </p:grpSpPr>
        <p:sp>
          <p:nvSpPr>
            <p:cNvPr id="12913" name="Google Shape;12913;p64"/>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4"/>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4"/>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4"/>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4"/>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4"/>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4"/>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4"/>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4"/>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4"/>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4"/>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4"/>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4"/>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4"/>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4"/>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4"/>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9" name="Google Shape;12929;p64"/>
          <p:cNvGrpSpPr/>
          <p:nvPr/>
        </p:nvGrpSpPr>
        <p:grpSpPr>
          <a:xfrm>
            <a:off x="6260629" y="2419290"/>
            <a:ext cx="263055" cy="354493"/>
            <a:chOff x="6260629" y="2419290"/>
            <a:chExt cx="263055" cy="354493"/>
          </a:xfrm>
        </p:grpSpPr>
        <p:sp>
          <p:nvSpPr>
            <p:cNvPr id="12930" name="Google Shape;12930;p64"/>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4"/>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4"/>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4"/>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4"/>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4"/>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4"/>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4"/>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4"/>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4"/>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4"/>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4"/>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4"/>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4"/>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4"/>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5" name="Google Shape;12945;p64"/>
          <p:cNvGrpSpPr/>
          <p:nvPr/>
        </p:nvGrpSpPr>
        <p:grpSpPr>
          <a:xfrm>
            <a:off x="6260864" y="2879911"/>
            <a:ext cx="263343" cy="354754"/>
            <a:chOff x="6260864" y="2879911"/>
            <a:chExt cx="263343" cy="354754"/>
          </a:xfrm>
        </p:grpSpPr>
        <p:sp>
          <p:nvSpPr>
            <p:cNvPr id="12946" name="Google Shape;12946;p64"/>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4"/>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4"/>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4"/>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4"/>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4"/>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4"/>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4"/>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4"/>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4"/>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4"/>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4"/>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4"/>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4"/>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4"/>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4"/>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4"/>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4"/>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64"/>
          <p:cNvGrpSpPr/>
          <p:nvPr/>
        </p:nvGrpSpPr>
        <p:grpSpPr>
          <a:xfrm>
            <a:off x="8062968" y="2419290"/>
            <a:ext cx="263316" cy="354728"/>
            <a:chOff x="8062968" y="2419290"/>
            <a:chExt cx="263316" cy="354728"/>
          </a:xfrm>
        </p:grpSpPr>
        <p:sp>
          <p:nvSpPr>
            <p:cNvPr id="12965" name="Google Shape;12965;p64"/>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4"/>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4"/>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4"/>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4"/>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4"/>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4"/>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4"/>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4"/>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4"/>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4"/>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4"/>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4"/>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4"/>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4"/>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4"/>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4"/>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2" name="Google Shape;12982;p64"/>
          <p:cNvGrpSpPr/>
          <p:nvPr/>
        </p:nvGrpSpPr>
        <p:grpSpPr>
          <a:xfrm>
            <a:off x="5809723" y="2419290"/>
            <a:ext cx="263316" cy="354728"/>
            <a:chOff x="5809723" y="2419290"/>
            <a:chExt cx="263316" cy="354728"/>
          </a:xfrm>
        </p:grpSpPr>
        <p:sp>
          <p:nvSpPr>
            <p:cNvPr id="12983" name="Google Shape;12983;p64"/>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4"/>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4"/>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4"/>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4"/>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4"/>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4"/>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4"/>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4"/>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4"/>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4"/>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4"/>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4"/>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4"/>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4"/>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4"/>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4"/>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0" name="Google Shape;13000;p64"/>
          <p:cNvGrpSpPr/>
          <p:nvPr/>
        </p:nvGrpSpPr>
        <p:grpSpPr>
          <a:xfrm>
            <a:off x="7606826" y="1502999"/>
            <a:ext cx="263552" cy="354754"/>
            <a:chOff x="7606826" y="1502999"/>
            <a:chExt cx="263552" cy="354754"/>
          </a:xfrm>
        </p:grpSpPr>
        <p:sp>
          <p:nvSpPr>
            <p:cNvPr id="13001" name="Google Shape;13001;p64"/>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4"/>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4"/>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4"/>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4"/>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4"/>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4"/>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4"/>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4"/>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4"/>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4"/>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4"/>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4"/>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4"/>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4"/>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4"/>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4"/>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4"/>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64"/>
          <p:cNvGrpSpPr/>
          <p:nvPr/>
        </p:nvGrpSpPr>
        <p:grpSpPr>
          <a:xfrm>
            <a:off x="8060455" y="3790075"/>
            <a:ext cx="264076" cy="354623"/>
            <a:chOff x="8060455" y="3790075"/>
            <a:chExt cx="264076" cy="354623"/>
          </a:xfrm>
        </p:grpSpPr>
        <p:sp>
          <p:nvSpPr>
            <p:cNvPr id="13020" name="Google Shape;13020;p64"/>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4"/>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4"/>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4"/>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4"/>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4"/>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4"/>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4"/>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4"/>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4"/>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4"/>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4"/>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4"/>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4"/>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4"/>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4"/>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4"/>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4"/>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4"/>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4"/>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4"/>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4"/>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4"/>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64"/>
          <p:cNvGrpSpPr/>
          <p:nvPr/>
        </p:nvGrpSpPr>
        <p:grpSpPr>
          <a:xfrm>
            <a:off x="7614550" y="2879911"/>
            <a:ext cx="263316" cy="354754"/>
            <a:chOff x="7614550" y="2879911"/>
            <a:chExt cx="263316" cy="354754"/>
          </a:xfrm>
        </p:grpSpPr>
        <p:sp>
          <p:nvSpPr>
            <p:cNvPr id="13044" name="Google Shape;13044;p64"/>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4"/>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4"/>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4"/>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4"/>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4"/>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4"/>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4"/>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4"/>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4"/>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4"/>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4"/>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4"/>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4"/>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4"/>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4"/>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4"/>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4"/>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4"/>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3" name="Google Shape;13063;p64"/>
          <p:cNvGrpSpPr/>
          <p:nvPr/>
        </p:nvGrpSpPr>
        <p:grpSpPr>
          <a:xfrm>
            <a:off x="4900684" y="4268187"/>
            <a:ext cx="274576" cy="354623"/>
            <a:chOff x="4900684" y="4268187"/>
            <a:chExt cx="274576" cy="354623"/>
          </a:xfrm>
        </p:grpSpPr>
        <p:sp>
          <p:nvSpPr>
            <p:cNvPr id="13064" name="Google Shape;13064;p64"/>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4"/>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4"/>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4"/>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4"/>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4"/>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4"/>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4"/>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4"/>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4"/>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4"/>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4"/>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4"/>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4"/>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4"/>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9" name="Google Shape;13079;p64"/>
          <p:cNvGrpSpPr/>
          <p:nvPr/>
        </p:nvGrpSpPr>
        <p:grpSpPr>
          <a:xfrm>
            <a:off x="7161654" y="3345794"/>
            <a:ext cx="263343" cy="354754"/>
            <a:chOff x="7161654" y="3345794"/>
            <a:chExt cx="263343" cy="354754"/>
          </a:xfrm>
        </p:grpSpPr>
        <p:sp>
          <p:nvSpPr>
            <p:cNvPr id="13080" name="Google Shape;13080;p64"/>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4"/>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4"/>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4"/>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4"/>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4"/>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4"/>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4"/>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4"/>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4"/>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4"/>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4"/>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4"/>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4"/>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4"/>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4"/>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4"/>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4"/>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4"/>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9" name="Google Shape;13099;p64"/>
          <p:cNvGrpSpPr/>
          <p:nvPr/>
        </p:nvGrpSpPr>
        <p:grpSpPr>
          <a:xfrm>
            <a:off x="6711770" y="3345794"/>
            <a:ext cx="263081" cy="354754"/>
            <a:chOff x="6711770" y="3345794"/>
            <a:chExt cx="263081" cy="354754"/>
          </a:xfrm>
        </p:grpSpPr>
        <p:sp>
          <p:nvSpPr>
            <p:cNvPr id="13100" name="Google Shape;13100;p64"/>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4"/>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4"/>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4"/>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4"/>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4"/>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4"/>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4"/>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4"/>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4"/>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4"/>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4"/>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4"/>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4"/>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4"/>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4"/>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4"/>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7" name="Google Shape;13117;p64"/>
          <p:cNvGrpSpPr/>
          <p:nvPr/>
        </p:nvGrpSpPr>
        <p:grpSpPr>
          <a:xfrm>
            <a:off x="7163409" y="2880251"/>
            <a:ext cx="263316" cy="354414"/>
            <a:chOff x="7163409" y="2880251"/>
            <a:chExt cx="263316" cy="354414"/>
          </a:xfrm>
        </p:grpSpPr>
        <p:sp>
          <p:nvSpPr>
            <p:cNvPr id="13118" name="Google Shape;13118;p64"/>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4"/>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4"/>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4"/>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4"/>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4"/>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4"/>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4"/>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4"/>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4"/>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4"/>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4"/>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0" name="Google Shape;13130;p64"/>
          <p:cNvGrpSpPr/>
          <p:nvPr/>
        </p:nvGrpSpPr>
        <p:grpSpPr>
          <a:xfrm>
            <a:off x="6712032" y="2880172"/>
            <a:ext cx="263316" cy="354493"/>
            <a:chOff x="6712032" y="2880172"/>
            <a:chExt cx="263316" cy="354493"/>
          </a:xfrm>
        </p:grpSpPr>
        <p:sp>
          <p:nvSpPr>
            <p:cNvPr id="13131" name="Google Shape;13131;p64"/>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4"/>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4"/>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4"/>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4"/>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4"/>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4"/>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4"/>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4"/>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4"/>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4"/>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4"/>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4"/>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4"/>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4"/>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4"/>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4"/>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4"/>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4"/>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4"/>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4"/>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2" name="Google Shape;13152;p64"/>
          <p:cNvGrpSpPr/>
          <p:nvPr/>
        </p:nvGrpSpPr>
        <p:grpSpPr>
          <a:xfrm>
            <a:off x="6261624" y="3345794"/>
            <a:ext cx="263316" cy="354754"/>
            <a:chOff x="6261624" y="3345794"/>
            <a:chExt cx="263316" cy="354754"/>
          </a:xfrm>
        </p:grpSpPr>
        <p:sp>
          <p:nvSpPr>
            <p:cNvPr id="13153" name="Google Shape;13153;p64"/>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4"/>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4"/>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4"/>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4"/>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4"/>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4"/>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4"/>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4"/>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4"/>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4"/>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4"/>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4"/>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4"/>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4"/>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4"/>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4"/>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1" name="Google Shape;13181;p64"/>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2" name="Google Shape;13182;p64"/>
          <p:cNvGrpSpPr/>
          <p:nvPr/>
        </p:nvGrpSpPr>
        <p:grpSpPr>
          <a:xfrm>
            <a:off x="5811739" y="3345794"/>
            <a:ext cx="263316" cy="354754"/>
            <a:chOff x="5811739" y="3345794"/>
            <a:chExt cx="263316" cy="354754"/>
          </a:xfrm>
        </p:grpSpPr>
        <p:sp>
          <p:nvSpPr>
            <p:cNvPr id="13183" name="Google Shape;13183;p64"/>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4"/>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4"/>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4"/>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4"/>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4"/>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4"/>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4"/>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4"/>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4"/>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4"/>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64"/>
          <p:cNvGrpSpPr/>
          <p:nvPr/>
        </p:nvGrpSpPr>
        <p:grpSpPr>
          <a:xfrm>
            <a:off x="5363818" y="3345794"/>
            <a:ext cx="259074" cy="354493"/>
            <a:chOff x="5363818" y="3345794"/>
            <a:chExt cx="259074" cy="354493"/>
          </a:xfrm>
        </p:grpSpPr>
        <p:sp>
          <p:nvSpPr>
            <p:cNvPr id="13205" name="Google Shape;13205;p64"/>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4"/>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4"/>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4"/>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4"/>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4"/>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4"/>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4"/>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4"/>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4"/>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4"/>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0" name="Google Shape;13230;p64"/>
          <p:cNvGrpSpPr/>
          <p:nvPr/>
        </p:nvGrpSpPr>
        <p:grpSpPr>
          <a:xfrm>
            <a:off x="4912939" y="3345663"/>
            <a:ext cx="261326" cy="354885"/>
            <a:chOff x="4912939" y="3345663"/>
            <a:chExt cx="261326" cy="354885"/>
          </a:xfrm>
        </p:grpSpPr>
        <p:sp>
          <p:nvSpPr>
            <p:cNvPr id="13231" name="Google Shape;13231;p64"/>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4"/>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4"/>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4"/>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4"/>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4"/>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4"/>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4"/>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4"/>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64"/>
          <p:cNvGrpSpPr/>
          <p:nvPr/>
        </p:nvGrpSpPr>
        <p:grpSpPr>
          <a:xfrm>
            <a:off x="5809723" y="2879911"/>
            <a:ext cx="263081" cy="355016"/>
            <a:chOff x="5809723" y="2879911"/>
            <a:chExt cx="263081" cy="355016"/>
          </a:xfrm>
        </p:grpSpPr>
        <p:sp>
          <p:nvSpPr>
            <p:cNvPr id="13253" name="Google Shape;13253;p64"/>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4"/>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4"/>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4"/>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4"/>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4"/>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4"/>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4"/>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4"/>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4"/>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4"/>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4"/>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4"/>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4"/>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4"/>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64"/>
          <p:cNvGrpSpPr/>
          <p:nvPr/>
        </p:nvGrpSpPr>
        <p:grpSpPr>
          <a:xfrm>
            <a:off x="7616069" y="4268056"/>
            <a:ext cx="263316" cy="354754"/>
            <a:chOff x="7616069" y="4268056"/>
            <a:chExt cx="263316" cy="354754"/>
          </a:xfrm>
        </p:grpSpPr>
        <p:sp>
          <p:nvSpPr>
            <p:cNvPr id="13276" name="Google Shape;13276;p64"/>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4"/>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4"/>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4"/>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4"/>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4"/>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4"/>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4"/>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4"/>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4"/>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4"/>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4"/>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4"/>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4"/>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4"/>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7" name="Google Shape;13297;p64"/>
          <p:cNvGrpSpPr/>
          <p:nvPr/>
        </p:nvGrpSpPr>
        <p:grpSpPr>
          <a:xfrm>
            <a:off x="7164404" y="4268318"/>
            <a:ext cx="263316" cy="354493"/>
            <a:chOff x="7164404" y="4268318"/>
            <a:chExt cx="263316" cy="354493"/>
          </a:xfrm>
        </p:grpSpPr>
        <p:sp>
          <p:nvSpPr>
            <p:cNvPr id="13298" name="Google Shape;13298;p64"/>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4"/>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4"/>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4"/>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4"/>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4"/>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4"/>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4"/>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4"/>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4"/>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4" name="Google Shape;13314;p64"/>
          <p:cNvGrpSpPr/>
          <p:nvPr/>
        </p:nvGrpSpPr>
        <p:grpSpPr>
          <a:xfrm>
            <a:off x="5358346" y="2879911"/>
            <a:ext cx="263316" cy="354754"/>
            <a:chOff x="5358346" y="2879911"/>
            <a:chExt cx="263316" cy="354754"/>
          </a:xfrm>
        </p:grpSpPr>
        <p:sp>
          <p:nvSpPr>
            <p:cNvPr id="13315" name="Google Shape;13315;p64"/>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4"/>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4"/>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4"/>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4"/>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4"/>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4"/>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4"/>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4"/>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4"/>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6" name="Google Shape;13336;p64"/>
          <p:cNvGrpSpPr/>
          <p:nvPr/>
        </p:nvGrpSpPr>
        <p:grpSpPr>
          <a:xfrm>
            <a:off x="8061450" y="3345742"/>
            <a:ext cx="263316" cy="354807"/>
            <a:chOff x="8061450" y="3345742"/>
            <a:chExt cx="263316" cy="354807"/>
          </a:xfrm>
        </p:grpSpPr>
        <p:sp>
          <p:nvSpPr>
            <p:cNvPr id="13337" name="Google Shape;13337;p64"/>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4"/>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4"/>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4"/>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4"/>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4"/>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4"/>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4"/>
          <p:cNvGrpSpPr/>
          <p:nvPr/>
        </p:nvGrpSpPr>
        <p:grpSpPr>
          <a:xfrm>
            <a:off x="8065953" y="2879911"/>
            <a:ext cx="263081" cy="354754"/>
            <a:chOff x="8065953" y="2879911"/>
            <a:chExt cx="263081" cy="354754"/>
          </a:xfrm>
        </p:grpSpPr>
        <p:sp>
          <p:nvSpPr>
            <p:cNvPr id="13354" name="Google Shape;13354;p64"/>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4"/>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4"/>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4"/>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4"/>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4"/>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4"/>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4"/>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4"/>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64"/>
          <p:cNvGrpSpPr/>
          <p:nvPr/>
        </p:nvGrpSpPr>
        <p:grpSpPr>
          <a:xfrm>
            <a:off x="8064199" y="4268318"/>
            <a:ext cx="270308" cy="354493"/>
            <a:chOff x="8064199" y="4268318"/>
            <a:chExt cx="270308" cy="354493"/>
          </a:xfrm>
        </p:grpSpPr>
        <p:sp>
          <p:nvSpPr>
            <p:cNvPr id="13371" name="Google Shape;13371;p64"/>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4"/>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4"/>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4"/>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4"/>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4"/>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4"/>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4"/>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4"/>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92"/>
        <p:cNvGrpSpPr/>
        <p:nvPr/>
      </p:nvGrpSpPr>
      <p:grpSpPr>
        <a:xfrm>
          <a:off x="0" y="0"/>
          <a:ext cx="0" cy="0"/>
          <a:chOff x="0" y="0"/>
          <a:chExt cx="0" cy="0"/>
        </a:xfrm>
      </p:grpSpPr>
      <p:sp>
        <p:nvSpPr>
          <p:cNvPr id="13393" name="Google Shape;13393;p6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394" name="Google Shape;13394;p6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395" name="Google Shape;13395;p65"/>
          <p:cNvGrpSpPr/>
          <p:nvPr/>
        </p:nvGrpSpPr>
        <p:grpSpPr>
          <a:xfrm>
            <a:off x="3511608" y="3348218"/>
            <a:ext cx="381482" cy="366926"/>
            <a:chOff x="3511608" y="3348218"/>
            <a:chExt cx="381482" cy="366926"/>
          </a:xfrm>
        </p:grpSpPr>
        <p:sp>
          <p:nvSpPr>
            <p:cNvPr id="13396" name="Google Shape;13396;p65"/>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5"/>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5"/>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5"/>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5"/>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5"/>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5"/>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5"/>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5"/>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5"/>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5"/>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5"/>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5"/>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5"/>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0" name="Google Shape;13410;p65"/>
          <p:cNvGrpSpPr/>
          <p:nvPr/>
        </p:nvGrpSpPr>
        <p:grpSpPr>
          <a:xfrm>
            <a:off x="1849816" y="3807339"/>
            <a:ext cx="163616" cy="366665"/>
            <a:chOff x="1849816" y="3807339"/>
            <a:chExt cx="163616" cy="366665"/>
          </a:xfrm>
        </p:grpSpPr>
        <p:sp>
          <p:nvSpPr>
            <p:cNvPr id="13411" name="Google Shape;13411;p65"/>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5"/>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5"/>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5"/>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5"/>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5"/>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5"/>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5"/>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5"/>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5"/>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5"/>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5"/>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5"/>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5"/>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5" name="Google Shape;13425;p65"/>
          <p:cNvGrpSpPr/>
          <p:nvPr/>
        </p:nvGrpSpPr>
        <p:grpSpPr>
          <a:xfrm>
            <a:off x="2274757" y="3807313"/>
            <a:ext cx="202292" cy="366430"/>
            <a:chOff x="2274757" y="3807313"/>
            <a:chExt cx="202292" cy="366430"/>
          </a:xfrm>
        </p:grpSpPr>
        <p:sp>
          <p:nvSpPr>
            <p:cNvPr id="13426" name="Google Shape;13426;p65"/>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5"/>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5"/>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5"/>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5"/>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5"/>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5"/>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5"/>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5"/>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5"/>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65"/>
          <p:cNvGrpSpPr/>
          <p:nvPr/>
        </p:nvGrpSpPr>
        <p:grpSpPr>
          <a:xfrm>
            <a:off x="3972716" y="3348218"/>
            <a:ext cx="366404" cy="366665"/>
            <a:chOff x="3972716" y="3348218"/>
            <a:chExt cx="366404" cy="366665"/>
          </a:xfrm>
        </p:grpSpPr>
        <p:sp>
          <p:nvSpPr>
            <p:cNvPr id="13437" name="Google Shape;13437;p65"/>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5"/>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5"/>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5"/>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5"/>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5"/>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5"/>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5"/>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5"/>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5"/>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5"/>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5"/>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9" name="Google Shape;13449;p65"/>
          <p:cNvGrpSpPr/>
          <p:nvPr/>
        </p:nvGrpSpPr>
        <p:grpSpPr>
          <a:xfrm>
            <a:off x="866528" y="3348348"/>
            <a:ext cx="317405" cy="366534"/>
            <a:chOff x="866528" y="3348348"/>
            <a:chExt cx="317405" cy="366534"/>
          </a:xfrm>
        </p:grpSpPr>
        <p:sp>
          <p:nvSpPr>
            <p:cNvPr id="13450" name="Google Shape;13450;p65"/>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5"/>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5"/>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5"/>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5"/>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5"/>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5"/>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5"/>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8" name="Google Shape;13458;p65"/>
          <p:cNvGrpSpPr/>
          <p:nvPr/>
        </p:nvGrpSpPr>
        <p:grpSpPr>
          <a:xfrm>
            <a:off x="1316818" y="3348296"/>
            <a:ext cx="310872" cy="366848"/>
            <a:chOff x="1316818" y="3348296"/>
            <a:chExt cx="310872" cy="366848"/>
          </a:xfrm>
        </p:grpSpPr>
        <p:sp>
          <p:nvSpPr>
            <p:cNvPr id="13459" name="Google Shape;13459;p65"/>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5"/>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5"/>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5"/>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65"/>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5"/>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5"/>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5"/>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5"/>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5"/>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5"/>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5"/>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5"/>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5"/>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5"/>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5"/>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5"/>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5"/>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5"/>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5"/>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5"/>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5"/>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5"/>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5"/>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3" name="Google Shape;13483;p65"/>
          <p:cNvGrpSpPr/>
          <p:nvPr/>
        </p:nvGrpSpPr>
        <p:grpSpPr>
          <a:xfrm>
            <a:off x="3105248" y="3348244"/>
            <a:ext cx="305620" cy="366430"/>
            <a:chOff x="3105248" y="3348244"/>
            <a:chExt cx="305620" cy="366430"/>
          </a:xfrm>
        </p:grpSpPr>
        <p:sp>
          <p:nvSpPr>
            <p:cNvPr id="13484" name="Google Shape;13484;p65"/>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5"/>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5"/>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5"/>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5"/>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5"/>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5"/>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5"/>
          <p:cNvGrpSpPr/>
          <p:nvPr/>
        </p:nvGrpSpPr>
        <p:grpSpPr>
          <a:xfrm>
            <a:off x="2661988" y="3348218"/>
            <a:ext cx="304078" cy="366665"/>
            <a:chOff x="2661988" y="3348218"/>
            <a:chExt cx="304078" cy="366665"/>
          </a:xfrm>
        </p:grpSpPr>
        <p:sp>
          <p:nvSpPr>
            <p:cNvPr id="13492" name="Google Shape;13492;p65"/>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5"/>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5"/>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5"/>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5"/>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5"/>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5"/>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5"/>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5"/>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5"/>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5"/>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5"/>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5"/>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5"/>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5"/>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5"/>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5"/>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5"/>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5"/>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1" name="Google Shape;13511;p65"/>
          <p:cNvGrpSpPr/>
          <p:nvPr/>
        </p:nvGrpSpPr>
        <p:grpSpPr>
          <a:xfrm>
            <a:off x="2212927" y="3348897"/>
            <a:ext cx="307606" cy="366482"/>
            <a:chOff x="2212927" y="3348897"/>
            <a:chExt cx="307606" cy="366482"/>
          </a:xfrm>
        </p:grpSpPr>
        <p:sp>
          <p:nvSpPr>
            <p:cNvPr id="13512" name="Google Shape;13512;p65"/>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5"/>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5"/>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5"/>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5"/>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5"/>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5"/>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5"/>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5"/>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5"/>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65"/>
          <p:cNvGrpSpPr/>
          <p:nvPr/>
        </p:nvGrpSpPr>
        <p:grpSpPr>
          <a:xfrm>
            <a:off x="1764389" y="3348218"/>
            <a:ext cx="310114" cy="366665"/>
            <a:chOff x="1764389" y="3348218"/>
            <a:chExt cx="310114" cy="366665"/>
          </a:xfrm>
        </p:grpSpPr>
        <p:sp>
          <p:nvSpPr>
            <p:cNvPr id="13523" name="Google Shape;13523;p65"/>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5"/>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5"/>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5"/>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5"/>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5"/>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5"/>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5"/>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5"/>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5"/>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5"/>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5"/>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5"/>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5"/>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5"/>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5"/>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5"/>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5"/>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5"/>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5"/>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65"/>
          <p:cNvGrpSpPr/>
          <p:nvPr/>
        </p:nvGrpSpPr>
        <p:grpSpPr>
          <a:xfrm>
            <a:off x="2777572" y="3807287"/>
            <a:ext cx="81716" cy="366717"/>
            <a:chOff x="2777572" y="3807287"/>
            <a:chExt cx="81716" cy="366717"/>
          </a:xfrm>
        </p:grpSpPr>
        <p:sp>
          <p:nvSpPr>
            <p:cNvPr id="13544" name="Google Shape;13544;p65"/>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5"/>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5"/>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5"/>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5"/>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5"/>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5"/>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5"/>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5"/>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5"/>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5"/>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65"/>
          <p:cNvGrpSpPr/>
          <p:nvPr/>
        </p:nvGrpSpPr>
        <p:grpSpPr>
          <a:xfrm>
            <a:off x="3934014" y="4329780"/>
            <a:ext cx="366665" cy="256334"/>
            <a:chOff x="3934014" y="4329780"/>
            <a:chExt cx="366665" cy="256334"/>
          </a:xfrm>
        </p:grpSpPr>
        <p:sp>
          <p:nvSpPr>
            <p:cNvPr id="13556" name="Google Shape;13556;p65"/>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5"/>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5"/>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5"/>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5"/>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5"/>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5"/>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5"/>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5"/>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5"/>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5"/>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5"/>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5"/>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65"/>
          <p:cNvGrpSpPr/>
          <p:nvPr/>
        </p:nvGrpSpPr>
        <p:grpSpPr>
          <a:xfrm>
            <a:off x="947670" y="3807339"/>
            <a:ext cx="194295" cy="366404"/>
            <a:chOff x="947670" y="3807339"/>
            <a:chExt cx="194295" cy="366404"/>
          </a:xfrm>
        </p:grpSpPr>
        <p:sp>
          <p:nvSpPr>
            <p:cNvPr id="13570" name="Google Shape;13570;p65"/>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5"/>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5"/>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5"/>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5"/>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5"/>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5"/>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5"/>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5"/>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5"/>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65"/>
          <p:cNvGrpSpPr/>
          <p:nvPr/>
        </p:nvGrpSpPr>
        <p:grpSpPr>
          <a:xfrm>
            <a:off x="3420379" y="4286557"/>
            <a:ext cx="368939" cy="342283"/>
            <a:chOff x="3420379" y="4286557"/>
            <a:chExt cx="368939" cy="342283"/>
          </a:xfrm>
        </p:grpSpPr>
        <p:sp>
          <p:nvSpPr>
            <p:cNvPr id="13581" name="Google Shape;13581;p65"/>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5"/>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5"/>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5"/>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5"/>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5"/>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5"/>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5"/>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5"/>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5"/>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5"/>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5"/>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5"/>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5"/>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5"/>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5"/>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65"/>
          <p:cNvGrpSpPr/>
          <p:nvPr/>
        </p:nvGrpSpPr>
        <p:grpSpPr>
          <a:xfrm>
            <a:off x="3965190" y="3842252"/>
            <a:ext cx="369801" cy="296813"/>
            <a:chOff x="3965190" y="3842252"/>
            <a:chExt cx="369801" cy="296813"/>
          </a:xfrm>
        </p:grpSpPr>
        <p:sp>
          <p:nvSpPr>
            <p:cNvPr id="13598" name="Google Shape;13598;p65"/>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5"/>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5"/>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5"/>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5"/>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5"/>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5"/>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5"/>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5"/>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5"/>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5"/>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5"/>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5"/>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5"/>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5"/>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5"/>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5"/>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5"/>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5"/>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5"/>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5"/>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65"/>
          <p:cNvGrpSpPr/>
          <p:nvPr/>
        </p:nvGrpSpPr>
        <p:grpSpPr>
          <a:xfrm>
            <a:off x="3506590" y="3833812"/>
            <a:ext cx="396796" cy="313407"/>
            <a:chOff x="3506590" y="3833812"/>
            <a:chExt cx="396796" cy="313407"/>
          </a:xfrm>
        </p:grpSpPr>
        <p:sp>
          <p:nvSpPr>
            <p:cNvPr id="13620" name="Google Shape;13620;p65"/>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5"/>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5"/>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65"/>
          <p:cNvGrpSpPr/>
          <p:nvPr/>
        </p:nvGrpSpPr>
        <p:grpSpPr>
          <a:xfrm>
            <a:off x="2769288" y="1965364"/>
            <a:ext cx="104556" cy="366665"/>
            <a:chOff x="2769288" y="1965364"/>
            <a:chExt cx="104556" cy="366665"/>
          </a:xfrm>
        </p:grpSpPr>
        <p:sp>
          <p:nvSpPr>
            <p:cNvPr id="13624" name="Google Shape;13624;p65"/>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5"/>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5"/>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5"/>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5"/>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5"/>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5"/>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5"/>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5"/>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5"/>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5"/>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5"/>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65"/>
          <p:cNvGrpSpPr/>
          <p:nvPr/>
        </p:nvGrpSpPr>
        <p:grpSpPr>
          <a:xfrm>
            <a:off x="3966679" y="2010861"/>
            <a:ext cx="367162" cy="275698"/>
            <a:chOff x="3966679" y="2010861"/>
            <a:chExt cx="367162" cy="275698"/>
          </a:xfrm>
        </p:grpSpPr>
        <p:sp>
          <p:nvSpPr>
            <p:cNvPr id="13637" name="Google Shape;13637;p65"/>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5"/>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5"/>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5"/>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65"/>
          <p:cNvGrpSpPr/>
          <p:nvPr/>
        </p:nvGrpSpPr>
        <p:grpSpPr>
          <a:xfrm>
            <a:off x="1752577" y="2025495"/>
            <a:ext cx="366404" cy="246220"/>
            <a:chOff x="1752577" y="2025495"/>
            <a:chExt cx="366404" cy="246220"/>
          </a:xfrm>
        </p:grpSpPr>
        <p:sp>
          <p:nvSpPr>
            <p:cNvPr id="13642" name="Google Shape;13642;p65"/>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5"/>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5"/>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5"/>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5"/>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5"/>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5"/>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5"/>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5"/>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5"/>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5"/>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5"/>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5"/>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5"/>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5"/>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5"/>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8" name="Google Shape;13658;p65"/>
          <p:cNvGrpSpPr/>
          <p:nvPr/>
        </p:nvGrpSpPr>
        <p:grpSpPr>
          <a:xfrm>
            <a:off x="1309553" y="2069580"/>
            <a:ext cx="366404" cy="158363"/>
            <a:chOff x="1309553" y="2069580"/>
            <a:chExt cx="366404" cy="158363"/>
          </a:xfrm>
        </p:grpSpPr>
        <p:sp>
          <p:nvSpPr>
            <p:cNvPr id="13659" name="Google Shape;13659;p65"/>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5"/>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5"/>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5"/>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5"/>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5"/>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5"/>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5"/>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5"/>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5"/>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5"/>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5"/>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5"/>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5"/>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5"/>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5"/>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5"/>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5"/>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5"/>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5"/>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5"/>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5"/>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5"/>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5"/>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5"/>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5"/>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5" name="Google Shape;13685;p65"/>
          <p:cNvGrpSpPr/>
          <p:nvPr/>
        </p:nvGrpSpPr>
        <p:grpSpPr>
          <a:xfrm>
            <a:off x="866528" y="2088762"/>
            <a:ext cx="366639" cy="119635"/>
            <a:chOff x="866528" y="2088762"/>
            <a:chExt cx="366639" cy="119635"/>
          </a:xfrm>
        </p:grpSpPr>
        <p:sp>
          <p:nvSpPr>
            <p:cNvPr id="13686" name="Google Shape;13686;p65"/>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5"/>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5"/>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5"/>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5"/>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5"/>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5"/>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5"/>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5"/>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5"/>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5"/>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5"/>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5"/>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5"/>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0" name="Google Shape;13700;p65"/>
          <p:cNvGrpSpPr/>
          <p:nvPr/>
        </p:nvGrpSpPr>
        <p:grpSpPr>
          <a:xfrm>
            <a:off x="2329269" y="1965312"/>
            <a:ext cx="98807" cy="366273"/>
            <a:chOff x="2329269" y="1965312"/>
            <a:chExt cx="98807" cy="366273"/>
          </a:xfrm>
        </p:grpSpPr>
        <p:sp>
          <p:nvSpPr>
            <p:cNvPr id="13701" name="Google Shape;13701;p65"/>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5"/>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5"/>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65"/>
          <p:cNvGrpSpPr/>
          <p:nvPr/>
        </p:nvGrpSpPr>
        <p:grpSpPr>
          <a:xfrm>
            <a:off x="3208053" y="1964972"/>
            <a:ext cx="112344" cy="366926"/>
            <a:chOff x="3208053" y="1964972"/>
            <a:chExt cx="112344" cy="366926"/>
          </a:xfrm>
        </p:grpSpPr>
        <p:sp>
          <p:nvSpPr>
            <p:cNvPr id="13705" name="Google Shape;13705;p65"/>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5"/>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5"/>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5"/>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5"/>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5"/>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65"/>
          <p:cNvGrpSpPr/>
          <p:nvPr/>
        </p:nvGrpSpPr>
        <p:grpSpPr>
          <a:xfrm>
            <a:off x="3225379" y="3807339"/>
            <a:ext cx="72413" cy="366404"/>
            <a:chOff x="3225379" y="3807339"/>
            <a:chExt cx="72413" cy="366404"/>
          </a:xfrm>
        </p:grpSpPr>
        <p:sp>
          <p:nvSpPr>
            <p:cNvPr id="13712" name="Google Shape;13712;p65"/>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5"/>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5"/>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5"/>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5"/>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5"/>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5"/>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5"/>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5"/>
          <p:cNvGrpSpPr/>
          <p:nvPr/>
        </p:nvGrpSpPr>
        <p:grpSpPr>
          <a:xfrm>
            <a:off x="3523916" y="2011096"/>
            <a:ext cx="366665" cy="275201"/>
            <a:chOff x="3523916" y="2011096"/>
            <a:chExt cx="366665" cy="275201"/>
          </a:xfrm>
        </p:grpSpPr>
        <p:sp>
          <p:nvSpPr>
            <p:cNvPr id="13721" name="Google Shape;13721;p65"/>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5"/>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5"/>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5"/>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5"/>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5"/>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5"/>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5"/>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5"/>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5"/>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5"/>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5"/>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5"/>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5"/>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5"/>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5"/>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5"/>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5"/>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5"/>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5"/>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5"/>
          <p:cNvGrpSpPr/>
          <p:nvPr/>
        </p:nvGrpSpPr>
        <p:grpSpPr>
          <a:xfrm>
            <a:off x="1742777" y="1499997"/>
            <a:ext cx="393791" cy="366744"/>
            <a:chOff x="1742777" y="1499997"/>
            <a:chExt cx="393791" cy="366744"/>
          </a:xfrm>
        </p:grpSpPr>
        <p:sp>
          <p:nvSpPr>
            <p:cNvPr id="13742" name="Google Shape;13742;p65"/>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5"/>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5"/>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5"/>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5"/>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5"/>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5"/>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5"/>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5"/>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5"/>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5"/>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5"/>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5"/>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5"/>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65"/>
          <p:cNvGrpSpPr/>
          <p:nvPr/>
        </p:nvGrpSpPr>
        <p:grpSpPr>
          <a:xfrm>
            <a:off x="4014449" y="1499997"/>
            <a:ext cx="319914" cy="366639"/>
            <a:chOff x="4014449" y="1499997"/>
            <a:chExt cx="319914" cy="366639"/>
          </a:xfrm>
        </p:grpSpPr>
        <p:sp>
          <p:nvSpPr>
            <p:cNvPr id="13757" name="Google Shape;13757;p65"/>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5"/>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5"/>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5"/>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5"/>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2" name="Google Shape;13762;p65"/>
          <p:cNvGrpSpPr/>
          <p:nvPr/>
        </p:nvGrpSpPr>
        <p:grpSpPr>
          <a:xfrm>
            <a:off x="866267" y="1591460"/>
            <a:ext cx="367397" cy="183711"/>
            <a:chOff x="866267" y="1591460"/>
            <a:chExt cx="367397" cy="183711"/>
          </a:xfrm>
        </p:grpSpPr>
        <p:sp>
          <p:nvSpPr>
            <p:cNvPr id="13763" name="Google Shape;13763;p65"/>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5"/>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5"/>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5"/>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5"/>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5"/>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5"/>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5"/>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5"/>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5"/>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5"/>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5"/>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5"/>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5"/>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5"/>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5"/>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5"/>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5"/>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65"/>
          <p:cNvGrpSpPr/>
          <p:nvPr/>
        </p:nvGrpSpPr>
        <p:grpSpPr>
          <a:xfrm>
            <a:off x="3117843" y="1499892"/>
            <a:ext cx="327440" cy="366744"/>
            <a:chOff x="3117843" y="1499892"/>
            <a:chExt cx="327440" cy="366744"/>
          </a:xfrm>
        </p:grpSpPr>
        <p:sp>
          <p:nvSpPr>
            <p:cNvPr id="13782" name="Google Shape;13782;p65"/>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5"/>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5"/>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5"/>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5"/>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5"/>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5"/>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9" name="Google Shape;13789;p65"/>
          <p:cNvGrpSpPr/>
          <p:nvPr/>
        </p:nvGrpSpPr>
        <p:grpSpPr>
          <a:xfrm>
            <a:off x="2667005" y="1499997"/>
            <a:ext cx="336770" cy="366639"/>
            <a:chOff x="2667005" y="1499997"/>
            <a:chExt cx="336770" cy="366639"/>
          </a:xfrm>
        </p:grpSpPr>
        <p:sp>
          <p:nvSpPr>
            <p:cNvPr id="13790" name="Google Shape;13790;p65"/>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5"/>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5"/>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5"/>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5"/>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5"/>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5"/>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5"/>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5"/>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5"/>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5"/>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5"/>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65"/>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5"/>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5"/>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5"/>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5"/>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5"/>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5"/>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9" name="Google Shape;13809;p65"/>
          <p:cNvGrpSpPr/>
          <p:nvPr/>
        </p:nvGrpSpPr>
        <p:grpSpPr>
          <a:xfrm>
            <a:off x="3564866" y="1499997"/>
            <a:ext cx="326473" cy="366639"/>
            <a:chOff x="3564866" y="1499997"/>
            <a:chExt cx="326473" cy="366639"/>
          </a:xfrm>
        </p:grpSpPr>
        <p:sp>
          <p:nvSpPr>
            <p:cNvPr id="13810" name="Google Shape;13810;p65"/>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5"/>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5"/>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5"/>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5"/>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5"/>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5"/>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5"/>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5"/>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9" name="Google Shape;13819;p65"/>
          <p:cNvGrpSpPr/>
          <p:nvPr/>
        </p:nvGrpSpPr>
        <p:grpSpPr>
          <a:xfrm>
            <a:off x="1314074" y="1499997"/>
            <a:ext cx="364392" cy="366639"/>
            <a:chOff x="1314074" y="1499997"/>
            <a:chExt cx="364392" cy="366639"/>
          </a:xfrm>
        </p:grpSpPr>
        <p:sp>
          <p:nvSpPr>
            <p:cNvPr id="13820" name="Google Shape;13820;p65"/>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5"/>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5"/>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5"/>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5"/>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5"/>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65"/>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5"/>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5"/>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5"/>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5"/>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5"/>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65"/>
          <p:cNvGrpSpPr/>
          <p:nvPr/>
        </p:nvGrpSpPr>
        <p:grpSpPr>
          <a:xfrm>
            <a:off x="2220479" y="1499997"/>
            <a:ext cx="337005" cy="366639"/>
            <a:chOff x="2220479" y="1499997"/>
            <a:chExt cx="337005" cy="366639"/>
          </a:xfrm>
        </p:grpSpPr>
        <p:sp>
          <p:nvSpPr>
            <p:cNvPr id="13833" name="Google Shape;13833;p65"/>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5"/>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5"/>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5"/>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5"/>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5"/>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5"/>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5"/>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5"/>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5"/>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5"/>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65"/>
          <p:cNvGrpSpPr/>
          <p:nvPr/>
        </p:nvGrpSpPr>
        <p:grpSpPr>
          <a:xfrm>
            <a:off x="4105155" y="2425976"/>
            <a:ext cx="87230" cy="366430"/>
            <a:chOff x="4105155" y="2425976"/>
            <a:chExt cx="87230" cy="366430"/>
          </a:xfrm>
        </p:grpSpPr>
        <p:sp>
          <p:nvSpPr>
            <p:cNvPr id="13845" name="Google Shape;13845;p65"/>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5"/>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5"/>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5"/>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5"/>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5"/>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1" name="Google Shape;13851;p65"/>
          <p:cNvGrpSpPr/>
          <p:nvPr/>
        </p:nvGrpSpPr>
        <p:grpSpPr>
          <a:xfrm>
            <a:off x="1808109" y="2426002"/>
            <a:ext cx="267884" cy="366639"/>
            <a:chOff x="1808109" y="2426002"/>
            <a:chExt cx="267884" cy="366639"/>
          </a:xfrm>
        </p:grpSpPr>
        <p:sp>
          <p:nvSpPr>
            <p:cNvPr id="13852" name="Google Shape;13852;p65"/>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5"/>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5"/>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5"/>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5"/>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5"/>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5"/>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5"/>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5"/>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5"/>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5"/>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5"/>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5"/>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5"/>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5"/>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5"/>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5"/>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5"/>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5"/>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5"/>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5"/>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65"/>
          <p:cNvGrpSpPr/>
          <p:nvPr/>
        </p:nvGrpSpPr>
        <p:grpSpPr>
          <a:xfrm>
            <a:off x="3603568" y="2426002"/>
            <a:ext cx="207597" cy="366639"/>
            <a:chOff x="3603568" y="2426002"/>
            <a:chExt cx="207597" cy="366639"/>
          </a:xfrm>
        </p:grpSpPr>
        <p:sp>
          <p:nvSpPr>
            <p:cNvPr id="13874" name="Google Shape;13874;p65"/>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5"/>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5"/>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5"/>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5"/>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5"/>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0" name="Google Shape;13880;p65"/>
          <p:cNvGrpSpPr/>
          <p:nvPr/>
        </p:nvGrpSpPr>
        <p:grpSpPr>
          <a:xfrm>
            <a:off x="2246115" y="2426002"/>
            <a:ext cx="274417" cy="366404"/>
            <a:chOff x="2246115" y="2426002"/>
            <a:chExt cx="274417" cy="366404"/>
          </a:xfrm>
        </p:grpSpPr>
        <p:sp>
          <p:nvSpPr>
            <p:cNvPr id="13881" name="Google Shape;13881;p65"/>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5"/>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5"/>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5"/>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5"/>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5"/>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5"/>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5"/>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65"/>
          <p:cNvGrpSpPr/>
          <p:nvPr/>
        </p:nvGrpSpPr>
        <p:grpSpPr>
          <a:xfrm>
            <a:off x="2696666" y="2426002"/>
            <a:ext cx="256099" cy="366639"/>
            <a:chOff x="2696666" y="2426002"/>
            <a:chExt cx="256099" cy="366639"/>
          </a:xfrm>
        </p:grpSpPr>
        <p:sp>
          <p:nvSpPr>
            <p:cNvPr id="13890" name="Google Shape;13890;p65"/>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5"/>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5"/>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5"/>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5"/>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5"/>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65"/>
          <p:cNvGrpSpPr/>
          <p:nvPr/>
        </p:nvGrpSpPr>
        <p:grpSpPr>
          <a:xfrm>
            <a:off x="3149072" y="2426002"/>
            <a:ext cx="225863" cy="366430"/>
            <a:chOff x="3149072" y="2426002"/>
            <a:chExt cx="225863" cy="366430"/>
          </a:xfrm>
        </p:grpSpPr>
        <p:sp>
          <p:nvSpPr>
            <p:cNvPr id="13897" name="Google Shape;13897;p65"/>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5"/>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5"/>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5"/>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5"/>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5"/>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5"/>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5"/>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5"/>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5"/>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5"/>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8" name="Google Shape;13908;p65"/>
          <p:cNvGrpSpPr/>
          <p:nvPr/>
        </p:nvGrpSpPr>
        <p:grpSpPr>
          <a:xfrm>
            <a:off x="1361556" y="2425923"/>
            <a:ext cx="283224" cy="366482"/>
            <a:chOff x="1361556" y="2425923"/>
            <a:chExt cx="283224" cy="366482"/>
          </a:xfrm>
        </p:grpSpPr>
        <p:sp>
          <p:nvSpPr>
            <p:cNvPr id="13909" name="Google Shape;13909;p65"/>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5"/>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5"/>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5"/>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5"/>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5"/>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5"/>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5"/>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5"/>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5"/>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5"/>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5"/>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5"/>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5"/>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5"/>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5"/>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5"/>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5"/>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5"/>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5"/>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65"/>
          <p:cNvGrpSpPr/>
          <p:nvPr/>
        </p:nvGrpSpPr>
        <p:grpSpPr>
          <a:xfrm>
            <a:off x="3973735" y="2891056"/>
            <a:ext cx="361883" cy="366979"/>
            <a:chOff x="3973735" y="2891056"/>
            <a:chExt cx="361883" cy="366979"/>
          </a:xfrm>
        </p:grpSpPr>
        <p:sp>
          <p:nvSpPr>
            <p:cNvPr id="13930" name="Google Shape;13930;p65"/>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5"/>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5"/>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5"/>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5"/>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5"/>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5"/>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5"/>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5"/>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5"/>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5"/>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5"/>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5"/>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5"/>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5"/>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5"/>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5"/>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7" name="Google Shape;13947;p65"/>
          <p:cNvGrpSpPr/>
          <p:nvPr/>
        </p:nvGrpSpPr>
        <p:grpSpPr>
          <a:xfrm>
            <a:off x="3527941" y="2916744"/>
            <a:ext cx="366665" cy="315654"/>
            <a:chOff x="3527941" y="2916744"/>
            <a:chExt cx="366665" cy="315654"/>
          </a:xfrm>
        </p:grpSpPr>
        <p:sp>
          <p:nvSpPr>
            <p:cNvPr id="13948" name="Google Shape;13948;p65"/>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5"/>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5"/>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5"/>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5"/>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5"/>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5"/>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5"/>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5"/>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5"/>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5"/>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5"/>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5"/>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5"/>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5"/>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5"/>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5"/>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5"/>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5"/>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5"/>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5"/>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5"/>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5"/>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5"/>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5"/>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5"/>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5"/>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5"/>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5"/>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5"/>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8" name="Google Shape;13978;p65"/>
          <p:cNvGrpSpPr/>
          <p:nvPr/>
        </p:nvGrpSpPr>
        <p:grpSpPr>
          <a:xfrm>
            <a:off x="2640873" y="2891631"/>
            <a:ext cx="366404" cy="366404"/>
            <a:chOff x="2640873" y="2891631"/>
            <a:chExt cx="366404" cy="366404"/>
          </a:xfrm>
        </p:grpSpPr>
        <p:sp>
          <p:nvSpPr>
            <p:cNvPr id="13979" name="Google Shape;13979;p65"/>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5"/>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5"/>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5"/>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5"/>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5"/>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5"/>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5"/>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5"/>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5"/>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5"/>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5"/>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5"/>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5"/>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3" name="Google Shape;13993;p65"/>
          <p:cNvGrpSpPr/>
          <p:nvPr/>
        </p:nvGrpSpPr>
        <p:grpSpPr>
          <a:xfrm>
            <a:off x="2197091" y="2938120"/>
            <a:ext cx="366665" cy="273189"/>
            <a:chOff x="2197091" y="2938120"/>
            <a:chExt cx="366665" cy="273189"/>
          </a:xfrm>
        </p:grpSpPr>
        <p:sp>
          <p:nvSpPr>
            <p:cNvPr id="13994" name="Google Shape;13994;p65"/>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5"/>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5"/>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5"/>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5"/>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5"/>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5"/>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5"/>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5"/>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5"/>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5"/>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5"/>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5"/>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5"/>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5"/>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5"/>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5"/>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5"/>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5"/>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5"/>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5"/>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5"/>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5"/>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5"/>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8" name="Google Shape;14018;p65"/>
          <p:cNvGrpSpPr/>
          <p:nvPr/>
        </p:nvGrpSpPr>
        <p:grpSpPr>
          <a:xfrm>
            <a:off x="1753570" y="2892127"/>
            <a:ext cx="366665" cy="365202"/>
            <a:chOff x="1753570" y="2892127"/>
            <a:chExt cx="366665" cy="365202"/>
          </a:xfrm>
        </p:grpSpPr>
        <p:sp>
          <p:nvSpPr>
            <p:cNvPr id="14019" name="Google Shape;14019;p65"/>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5"/>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5"/>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5"/>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5"/>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5"/>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5"/>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5"/>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5"/>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5"/>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5"/>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5"/>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5"/>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5"/>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5"/>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5"/>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5"/>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5"/>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7" name="Google Shape;14037;p65"/>
          <p:cNvGrpSpPr/>
          <p:nvPr/>
        </p:nvGrpSpPr>
        <p:grpSpPr>
          <a:xfrm>
            <a:off x="1303751" y="3807339"/>
            <a:ext cx="367684" cy="366561"/>
            <a:chOff x="1303751" y="3807339"/>
            <a:chExt cx="367684" cy="366561"/>
          </a:xfrm>
        </p:grpSpPr>
        <p:sp>
          <p:nvSpPr>
            <p:cNvPr id="14038" name="Google Shape;14038;p65"/>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5"/>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5"/>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5"/>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5"/>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5"/>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5"/>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5"/>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5"/>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5"/>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5"/>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5"/>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5"/>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5"/>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5"/>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5"/>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5"/>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5"/>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5"/>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5"/>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5"/>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5"/>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5"/>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5"/>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5"/>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5"/>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5"/>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5"/>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5"/>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5"/>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5"/>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5"/>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5"/>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5"/>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5"/>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5"/>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5"/>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5"/>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5"/>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5"/>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5"/>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9" name="Google Shape;14079;p65"/>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0" name="Google Shape;14080;p65"/>
          <p:cNvGrpSpPr/>
          <p:nvPr/>
        </p:nvGrpSpPr>
        <p:grpSpPr>
          <a:xfrm>
            <a:off x="1310049" y="2891421"/>
            <a:ext cx="384749" cy="366613"/>
            <a:chOff x="1310049" y="2891421"/>
            <a:chExt cx="384749" cy="366613"/>
          </a:xfrm>
        </p:grpSpPr>
        <p:sp>
          <p:nvSpPr>
            <p:cNvPr id="14081" name="Google Shape;14081;p65"/>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5"/>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5"/>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5"/>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5"/>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5"/>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5"/>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5"/>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5"/>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5"/>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5"/>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5"/>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5"/>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5"/>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5" name="Google Shape;14095;p65"/>
          <p:cNvGrpSpPr/>
          <p:nvPr/>
        </p:nvGrpSpPr>
        <p:grpSpPr>
          <a:xfrm>
            <a:off x="849673" y="2891343"/>
            <a:ext cx="383468" cy="366665"/>
            <a:chOff x="849673" y="2891343"/>
            <a:chExt cx="383468" cy="366665"/>
          </a:xfrm>
        </p:grpSpPr>
        <p:sp>
          <p:nvSpPr>
            <p:cNvPr id="14096" name="Google Shape;14096;p65"/>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5"/>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5"/>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5"/>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5"/>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5"/>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5"/>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5"/>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5"/>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5"/>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5"/>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5"/>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8" name="Google Shape;14108;p65"/>
          <p:cNvGrpSpPr/>
          <p:nvPr/>
        </p:nvGrpSpPr>
        <p:grpSpPr>
          <a:xfrm>
            <a:off x="920257" y="2426002"/>
            <a:ext cx="278024" cy="366508"/>
            <a:chOff x="920257" y="2426002"/>
            <a:chExt cx="278024" cy="366508"/>
          </a:xfrm>
        </p:grpSpPr>
        <p:sp>
          <p:nvSpPr>
            <p:cNvPr id="14109" name="Google Shape;14109;p65"/>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5"/>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5"/>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5"/>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5"/>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5"/>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5"/>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5"/>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5"/>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5"/>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5"/>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5"/>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5"/>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2" name="Google Shape;14122;p65"/>
          <p:cNvGrpSpPr/>
          <p:nvPr/>
        </p:nvGrpSpPr>
        <p:grpSpPr>
          <a:xfrm>
            <a:off x="866528" y="4274484"/>
            <a:ext cx="349810" cy="366665"/>
            <a:chOff x="866528" y="4274484"/>
            <a:chExt cx="349810" cy="366665"/>
          </a:xfrm>
        </p:grpSpPr>
        <p:sp>
          <p:nvSpPr>
            <p:cNvPr id="14123" name="Google Shape;14123;p65"/>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5"/>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5"/>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5"/>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5"/>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5"/>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5"/>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5"/>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5"/>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5"/>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5"/>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4" name="Google Shape;14134;p65"/>
          <p:cNvGrpSpPr/>
          <p:nvPr/>
        </p:nvGrpSpPr>
        <p:grpSpPr>
          <a:xfrm>
            <a:off x="1388708" y="4274484"/>
            <a:ext cx="330210" cy="366665"/>
            <a:chOff x="1388708" y="4274484"/>
            <a:chExt cx="330210" cy="366665"/>
          </a:xfrm>
        </p:grpSpPr>
        <p:sp>
          <p:nvSpPr>
            <p:cNvPr id="14135" name="Google Shape;14135;p65"/>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5"/>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5"/>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5"/>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5"/>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5"/>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5"/>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5"/>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5"/>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5"/>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5"/>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5"/>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5"/>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5"/>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5"/>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5"/>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5"/>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5"/>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5"/>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5"/>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5" name="Google Shape;14155;p65"/>
          <p:cNvGrpSpPr/>
          <p:nvPr/>
        </p:nvGrpSpPr>
        <p:grpSpPr>
          <a:xfrm>
            <a:off x="1874694" y="4293326"/>
            <a:ext cx="375446" cy="328982"/>
            <a:chOff x="1874694" y="4293326"/>
            <a:chExt cx="375446" cy="328982"/>
          </a:xfrm>
        </p:grpSpPr>
        <p:sp>
          <p:nvSpPr>
            <p:cNvPr id="14156" name="Google Shape;14156;p65"/>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5"/>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5"/>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5"/>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5"/>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5"/>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5"/>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5"/>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5"/>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5"/>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5"/>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5"/>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5"/>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5"/>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5"/>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5"/>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5"/>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5"/>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5"/>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5"/>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5"/>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5"/>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65"/>
          <p:cNvGrpSpPr/>
          <p:nvPr/>
        </p:nvGrpSpPr>
        <p:grpSpPr>
          <a:xfrm>
            <a:off x="2396116" y="4293090"/>
            <a:ext cx="366665" cy="329714"/>
            <a:chOff x="2396116" y="4293090"/>
            <a:chExt cx="366665" cy="329714"/>
          </a:xfrm>
        </p:grpSpPr>
        <p:sp>
          <p:nvSpPr>
            <p:cNvPr id="14179" name="Google Shape;14179;p65"/>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5"/>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5"/>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5"/>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5"/>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5"/>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5"/>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5"/>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5"/>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5"/>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5"/>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5"/>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5"/>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2" name="Google Shape;14192;p65"/>
          <p:cNvGrpSpPr/>
          <p:nvPr/>
        </p:nvGrpSpPr>
        <p:grpSpPr>
          <a:xfrm>
            <a:off x="2908757" y="4289824"/>
            <a:ext cx="367162" cy="336116"/>
            <a:chOff x="2908757" y="4289824"/>
            <a:chExt cx="367162" cy="336116"/>
          </a:xfrm>
        </p:grpSpPr>
        <p:sp>
          <p:nvSpPr>
            <p:cNvPr id="14193" name="Google Shape;14193;p65"/>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5"/>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5"/>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5"/>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5"/>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5"/>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5"/>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5"/>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5"/>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5"/>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5"/>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5"/>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5"/>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5"/>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5"/>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5"/>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5"/>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5"/>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5"/>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5"/>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5"/>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5"/>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5"/>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5"/>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5"/>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5"/>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5"/>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0" name="Google Shape;14220;p65"/>
          <p:cNvGrpSpPr/>
          <p:nvPr/>
        </p:nvGrpSpPr>
        <p:grpSpPr>
          <a:xfrm>
            <a:off x="3082408" y="2919540"/>
            <a:ext cx="368651" cy="310350"/>
            <a:chOff x="3082408" y="2919540"/>
            <a:chExt cx="368651" cy="310350"/>
          </a:xfrm>
        </p:grpSpPr>
        <p:sp>
          <p:nvSpPr>
            <p:cNvPr id="14221" name="Google Shape;14221;p65"/>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5"/>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5"/>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5"/>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5"/>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5"/>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5"/>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5"/>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5"/>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5"/>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5"/>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5"/>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65"/>
          <p:cNvGrpSpPr/>
          <p:nvPr/>
        </p:nvGrpSpPr>
        <p:grpSpPr>
          <a:xfrm>
            <a:off x="7069130" y="2424800"/>
            <a:ext cx="366169" cy="360498"/>
            <a:chOff x="7069130" y="2424800"/>
            <a:chExt cx="366169" cy="360498"/>
          </a:xfrm>
        </p:grpSpPr>
        <p:sp>
          <p:nvSpPr>
            <p:cNvPr id="14234" name="Google Shape;14234;p65"/>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5"/>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5"/>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5"/>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5"/>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5"/>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5"/>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5"/>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5"/>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5"/>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5"/>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5"/>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5"/>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5"/>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5"/>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5"/>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5"/>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5"/>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5"/>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5"/>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4" name="Google Shape;14254;p65"/>
          <p:cNvGrpSpPr/>
          <p:nvPr/>
        </p:nvGrpSpPr>
        <p:grpSpPr>
          <a:xfrm>
            <a:off x="4885655" y="2424721"/>
            <a:ext cx="281473" cy="360629"/>
            <a:chOff x="4885655" y="2424721"/>
            <a:chExt cx="281473" cy="360629"/>
          </a:xfrm>
        </p:grpSpPr>
        <p:sp>
          <p:nvSpPr>
            <p:cNvPr id="14255" name="Google Shape;14255;p65"/>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5"/>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5"/>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5"/>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5"/>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5"/>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5"/>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5"/>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5"/>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5"/>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5"/>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6" name="Google Shape;14266;p65"/>
          <p:cNvGrpSpPr/>
          <p:nvPr/>
        </p:nvGrpSpPr>
        <p:grpSpPr>
          <a:xfrm>
            <a:off x="6625609" y="2446777"/>
            <a:ext cx="364130" cy="316726"/>
            <a:chOff x="6625609" y="2446777"/>
            <a:chExt cx="364130" cy="316726"/>
          </a:xfrm>
        </p:grpSpPr>
        <p:sp>
          <p:nvSpPr>
            <p:cNvPr id="14267" name="Google Shape;14267;p65"/>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5"/>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5"/>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5"/>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5"/>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5"/>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5"/>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5"/>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5"/>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5"/>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5"/>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5"/>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65"/>
          <p:cNvGrpSpPr/>
          <p:nvPr/>
        </p:nvGrpSpPr>
        <p:grpSpPr>
          <a:xfrm>
            <a:off x="5757644" y="2012350"/>
            <a:ext cx="360628" cy="298825"/>
            <a:chOff x="5757644" y="2012350"/>
            <a:chExt cx="360628" cy="298825"/>
          </a:xfrm>
        </p:grpSpPr>
        <p:sp>
          <p:nvSpPr>
            <p:cNvPr id="14280" name="Google Shape;14280;p65"/>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5"/>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5"/>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5"/>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5"/>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5"/>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5"/>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5"/>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5"/>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5"/>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5"/>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5"/>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5"/>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5"/>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5"/>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5"/>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5"/>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5"/>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5"/>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5"/>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5"/>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5"/>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65"/>
          <p:cNvGrpSpPr/>
          <p:nvPr/>
        </p:nvGrpSpPr>
        <p:grpSpPr>
          <a:xfrm>
            <a:off x="5317625" y="1983474"/>
            <a:ext cx="360628" cy="356839"/>
            <a:chOff x="5317625" y="1983474"/>
            <a:chExt cx="360628" cy="356839"/>
          </a:xfrm>
        </p:grpSpPr>
        <p:sp>
          <p:nvSpPr>
            <p:cNvPr id="14303" name="Google Shape;14303;p65"/>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5"/>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5"/>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5"/>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5"/>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5"/>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65"/>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5"/>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5"/>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5"/>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5"/>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5"/>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5"/>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5"/>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5"/>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5"/>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5"/>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5"/>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5"/>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2" name="Google Shape;14322;p65"/>
          <p:cNvGrpSpPr/>
          <p:nvPr/>
        </p:nvGrpSpPr>
        <p:grpSpPr>
          <a:xfrm>
            <a:off x="6181827" y="2463685"/>
            <a:ext cx="360629" cy="282989"/>
            <a:chOff x="6181827" y="2463685"/>
            <a:chExt cx="360629" cy="282989"/>
          </a:xfrm>
        </p:grpSpPr>
        <p:sp>
          <p:nvSpPr>
            <p:cNvPr id="14323" name="Google Shape;14323;p65"/>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5"/>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5"/>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5"/>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5"/>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5"/>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5"/>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5"/>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5"/>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5"/>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5"/>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65"/>
          <p:cNvGrpSpPr/>
          <p:nvPr/>
        </p:nvGrpSpPr>
        <p:grpSpPr>
          <a:xfrm>
            <a:off x="5346292" y="3340691"/>
            <a:ext cx="291247" cy="360628"/>
            <a:chOff x="5346292" y="3340691"/>
            <a:chExt cx="291247" cy="360628"/>
          </a:xfrm>
        </p:grpSpPr>
        <p:sp>
          <p:nvSpPr>
            <p:cNvPr id="14335" name="Google Shape;14335;p65"/>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5"/>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5"/>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5"/>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5"/>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5"/>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5"/>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5"/>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5"/>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5"/>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5"/>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5"/>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5"/>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5"/>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5"/>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5"/>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5"/>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5"/>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5"/>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5"/>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5"/>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5"/>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5"/>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5"/>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5"/>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65"/>
          <p:cNvGrpSpPr/>
          <p:nvPr/>
        </p:nvGrpSpPr>
        <p:grpSpPr>
          <a:xfrm>
            <a:off x="7969264" y="1981697"/>
            <a:ext cx="337763" cy="360393"/>
            <a:chOff x="7969264" y="1981697"/>
            <a:chExt cx="337763" cy="360393"/>
          </a:xfrm>
        </p:grpSpPr>
        <p:sp>
          <p:nvSpPr>
            <p:cNvPr id="14361" name="Google Shape;14361;p65"/>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5"/>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5"/>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5"/>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5"/>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5"/>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5"/>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5"/>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5"/>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5"/>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5"/>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5"/>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5"/>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5"/>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5"/>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5"/>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5"/>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5"/>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65"/>
          <p:cNvGrpSpPr/>
          <p:nvPr/>
        </p:nvGrpSpPr>
        <p:grpSpPr>
          <a:xfrm>
            <a:off x="5736032" y="2430000"/>
            <a:ext cx="360890" cy="350332"/>
            <a:chOff x="5736032" y="2430000"/>
            <a:chExt cx="360890" cy="350332"/>
          </a:xfrm>
        </p:grpSpPr>
        <p:sp>
          <p:nvSpPr>
            <p:cNvPr id="14380" name="Google Shape;14380;p65"/>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5"/>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5"/>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5"/>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65"/>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5"/>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5"/>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5"/>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5"/>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5"/>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5"/>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5"/>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5"/>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5"/>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5"/>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5"/>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5"/>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65"/>
          <p:cNvGrpSpPr/>
          <p:nvPr/>
        </p:nvGrpSpPr>
        <p:grpSpPr>
          <a:xfrm>
            <a:off x="4877867" y="1995991"/>
            <a:ext cx="360628" cy="331778"/>
            <a:chOff x="4877867" y="1995991"/>
            <a:chExt cx="360628" cy="331778"/>
          </a:xfrm>
        </p:grpSpPr>
        <p:sp>
          <p:nvSpPr>
            <p:cNvPr id="14398" name="Google Shape;14398;p65"/>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5"/>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5"/>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5"/>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5"/>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5"/>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5"/>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5"/>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5"/>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5"/>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5"/>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5"/>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5"/>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5"/>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65"/>
          <p:cNvGrpSpPr/>
          <p:nvPr/>
        </p:nvGrpSpPr>
        <p:grpSpPr>
          <a:xfrm>
            <a:off x="7050889" y="2913503"/>
            <a:ext cx="363529" cy="339513"/>
            <a:chOff x="7050889" y="2913503"/>
            <a:chExt cx="363529" cy="339513"/>
          </a:xfrm>
        </p:grpSpPr>
        <p:sp>
          <p:nvSpPr>
            <p:cNvPr id="14413" name="Google Shape;14413;p65"/>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5"/>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5"/>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5"/>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5"/>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5"/>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5"/>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5"/>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5"/>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65"/>
          <p:cNvGrpSpPr/>
          <p:nvPr/>
        </p:nvGrpSpPr>
        <p:grpSpPr>
          <a:xfrm>
            <a:off x="7510900" y="1981462"/>
            <a:ext cx="372937" cy="360629"/>
            <a:chOff x="7510900" y="1981462"/>
            <a:chExt cx="372937" cy="360629"/>
          </a:xfrm>
        </p:grpSpPr>
        <p:sp>
          <p:nvSpPr>
            <p:cNvPr id="14423" name="Google Shape;14423;p65"/>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5"/>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5"/>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5"/>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5"/>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5"/>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5"/>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5"/>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5"/>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5"/>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5"/>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5"/>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5"/>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5"/>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5"/>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5"/>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9" name="Google Shape;14439;p65"/>
          <p:cNvGrpSpPr/>
          <p:nvPr/>
        </p:nvGrpSpPr>
        <p:grpSpPr>
          <a:xfrm>
            <a:off x="6599476" y="2918260"/>
            <a:ext cx="360629" cy="329975"/>
            <a:chOff x="6599476" y="2918260"/>
            <a:chExt cx="360629" cy="329975"/>
          </a:xfrm>
        </p:grpSpPr>
        <p:sp>
          <p:nvSpPr>
            <p:cNvPr id="14440" name="Google Shape;14440;p65"/>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5"/>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5"/>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5"/>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5"/>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5"/>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5"/>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5"/>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5"/>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5"/>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5"/>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5"/>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5"/>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5"/>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5"/>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5"/>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5"/>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65"/>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5"/>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5"/>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5"/>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5"/>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5"/>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5"/>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5"/>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5" name="Google Shape;14465;p65"/>
          <p:cNvGrpSpPr/>
          <p:nvPr/>
        </p:nvGrpSpPr>
        <p:grpSpPr>
          <a:xfrm>
            <a:off x="5290499" y="2481533"/>
            <a:ext cx="360628" cy="247292"/>
            <a:chOff x="5290499" y="2481533"/>
            <a:chExt cx="360628" cy="247292"/>
          </a:xfrm>
        </p:grpSpPr>
        <p:sp>
          <p:nvSpPr>
            <p:cNvPr id="14466" name="Google Shape;14466;p65"/>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5"/>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5"/>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65"/>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5"/>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5"/>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5"/>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5"/>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5"/>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5"/>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5"/>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5"/>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5"/>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5"/>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5"/>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5"/>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5"/>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5"/>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5"/>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5"/>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5"/>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5"/>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5"/>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5"/>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5"/>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5"/>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5"/>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3" name="Google Shape;14493;p65"/>
          <p:cNvGrpSpPr/>
          <p:nvPr/>
        </p:nvGrpSpPr>
        <p:grpSpPr>
          <a:xfrm>
            <a:off x="6201923" y="1981514"/>
            <a:ext cx="351325" cy="360576"/>
            <a:chOff x="6201923" y="1981514"/>
            <a:chExt cx="351325" cy="360576"/>
          </a:xfrm>
        </p:grpSpPr>
        <p:sp>
          <p:nvSpPr>
            <p:cNvPr id="14494" name="Google Shape;14494;p65"/>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5"/>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5"/>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5"/>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5"/>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5"/>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5"/>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1" name="Google Shape;14501;p65"/>
          <p:cNvGrpSpPr/>
          <p:nvPr/>
        </p:nvGrpSpPr>
        <p:grpSpPr>
          <a:xfrm>
            <a:off x="4894461" y="3340691"/>
            <a:ext cx="312884" cy="360785"/>
            <a:chOff x="4894461" y="3340691"/>
            <a:chExt cx="312884" cy="360785"/>
          </a:xfrm>
        </p:grpSpPr>
        <p:sp>
          <p:nvSpPr>
            <p:cNvPr id="14502" name="Google Shape;14502;p65"/>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5"/>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5"/>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5"/>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5"/>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5"/>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5"/>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5"/>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5"/>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5"/>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5"/>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5"/>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5"/>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5"/>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5"/>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5"/>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8" name="Google Shape;14518;p65"/>
          <p:cNvGrpSpPr/>
          <p:nvPr/>
        </p:nvGrpSpPr>
        <p:grpSpPr>
          <a:xfrm>
            <a:off x="5339237" y="1501251"/>
            <a:ext cx="245541" cy="360628"/>
            <a:chOff x="5339237" y="1501251"/>
            <a:chExt cx="245541" cy="360628"/>
          </a:xfrm>
        </p:grpSpPr>
        <p:sp>
          <p:nvSpPr>
            <p:cNvPr id="14519" name="Google Shape;14519;p65"/>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5"/>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5"/>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5"/>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5"/>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5"/>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5"/>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5"/>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5"/>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5"/>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5"/>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5"/>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5"/>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5"/>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5"/>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5"/>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5"/>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5"/>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5"/>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5"/>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5"/>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5"/>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5"/>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5"/>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5"/>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5"/>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5"/>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5"/>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5"/>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5"/>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5"/>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5"/>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5"/>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5"/>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5"/>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5"/>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5"/>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5"/>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5"/>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5"/>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5"/>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5"/>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1" name="Google Shape;14561;p65"/>
          <p:cNvGrpSpPr/>
          <p:nvPr/>
        </p:nvGrpSpPr>
        <p:grpSpPr>
          <a:xfrm>
            <a:off x="7959464" y="2474216"/>
            <a:ext cx="370428" cy="261926"/>
            <a:chOff x="7959464" y="2474216"/>
            <a:chExt cx="370428" cy="261926"/>
          </a:xfrm>
        </p:grpSpPr>
        <p:sp>
          <p:nvSpPr>
            <p:cNvPr id="14562" name="Google Shape;14562;p65"/>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5"/>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5"/>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5"/>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5"/>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5"/>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5"/>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5"/>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5"/>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5"/>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5"/>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5"/>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65"/>
          <p:cNvGrpSpPr/>
          <p:nvPr/>
        </p:nvGrpSpPr>
        <p:grpSpPr>
          <a:xfrm>
            <a:off x="7518687" y="2457909"/>
            <a:ext cx="360629" cy="294461"/>
            <a:chOff x="7518687" y="2457909"/>
            <a:chExt cx="360629" cy="294461"/>
          </a:xfrm>
        </p:grpSpPr>
        <p:sp>
          <p:nvSpPr>
            <p:cNvPr id="14575" name="Google Shape;14575;p65"/>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5"/>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5"/>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5"/>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5"/>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5"/>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5"/>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5"/>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5"/>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5"/>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5"/>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5"/>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5"/>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5"/>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5"/>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5"/>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5"/>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5"/>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5"/>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4" name="Google Shape;14594;p65"/>
          <p:cNvGrpSpPr/>
          <p:nvPr/>
        </p:nvGrpSpPr>
        <p:grpSpPr>
          <a:xfrm>
            <a:off x="7086220" y="1981566"/>
            <a:ext cx="343799" cy="360524"/>
            <a:chOff x="7086220" y="1981566"/>
            <a:chExt cx="343799" cy="360524"/>
          </a:xfrm>
        </p:grpSpPr>
        <p:sp>
          <p:nvSpPr>
            <p:cNvPr id="14595" name="Google Shape;14595;p65"/>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5"/>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5"/>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5"/>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5"/>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5"/>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5"/>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5"/>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65"/>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5"/>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5"/>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5"/>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5"/>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5"/>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5"/>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5"/>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65"/>
          <p:cNvGrpSpPr/>
          <p:nvPr/>
        </p:nvGrpSpPr>
        <p:grpSpPr>
          <a:xfrm>
            <a:off x="6141112" y="2927563"/>
            <a:ext cx="368416" cy="311369"/>
            <a:chOff x="6141112" y="2927563"/>
            <a:chExt cx="368416" cy="311369"/>
          </a:xfrm>
        </p:grpSpPr>
        <p:sp>
          <p:nvSpPr>
            <p:cNvPr id="14612" name="Google Shape;14612;p65"/>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5"/>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5"/>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5"/>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5"/>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5"/>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5"/>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9" name="Google Shape;14619;p65"/>
          <p:cNvGrpSpPr/>
          <p:nvPr/>
        </p:nvGrpSpPr>
        <p:grpSpPr>
          <a:xfrm>
            <a:off x="7520699" y="2902946"/>
            <a:ext cx="335489" cy="360629"/>
            <a:chOff x="7520699" y="2902946"/>
            <a:chExt cx="335489" cy="360629"/>
          </a:xfrm>
        </p:grpSpPr>
        <p:sp>
          <p:nvSpPr>
            <p:cNvPr id="14620" name="Google Shape;14620;p65"/>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5"/>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5"/>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5"/>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5"/>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5"/>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5"/>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5"/>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5"/>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5"/>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5"/>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5"/>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5"/>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5"/>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5"/>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5" name="Google Shape;14635;p65"/>
          <p:cNvGrpSpPr/>
          <p:nvPr/>
        </p:nvGrpSpPr>
        <p:grpSpPr>
          <a:xfrm>
            <a:off x="7988340" y="2902946"/>
            <a:ext cx="308886" cy="360628"/>
            <a:chOff x="7988340" y="2902946"/>
            <a:chExt cx="308886" cy="360628"/>
          </a:xfrm>
        </p:grpSpPr>
        <p:sp>
          <p:nvSpPr>
            <p:cNvPr id="14636" name="Google Shape;14636;p65"/>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5"/>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5"/>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5"/>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5"/>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5"/>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5"/>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5"/>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5"/>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5"/>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5"/>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5"/>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5"/>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5"/>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5"/>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5"/>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5"/>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5"/>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5"/>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5"/>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5"/>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5"/>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5"/>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9" name="Google Shape;14659;p65"/>
          <p:cNvGrpSpPr/>
          <p:nvPr/>
        </p:nvGrpSpPr>
        <p:grpSpPr>
          <a:xfrm>
            <a:off x="5690039" y="2902998"/>
            <a:ext cx="362902" cy="360498"/>
            <a:chOff x="5690039" y="2902998"/>
            <a:chExt cx="362902" cy="360498"/>
          </a:xfrm>
        </p:grpSpPr>
        <p:sp>
          <p:nvSpPr>
            <p:cNvPr id="14660" name="Google Shape;14660;p65"/>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5"/>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5"/>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5"/>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5"/>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5"/>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5"/>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7" name="Google Shape;14667;p65"/>
          <p:cNvGrpSpPr/>
          <p:nvPr/>
        </p:nvGrpSpPr>
        <p:grpSpPr>
          <a:xfrm>
            <a:off x="4871935" y="1500990"/>
            <a:ext cx="258503" cy="360890"/>
            <a:chOff x="4871935" y="1500990"/>
            <a:chExt cx="258503" cy="360890"/>
          </a:xfrm>
        </p:grpSpPr>
        <p:sp>
          <p:nvSpPr>
            <p:cNvPr id="14668" name="Google Shape;14668;p65"/>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5"/>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5"/>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5"/>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5"/>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5"/>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5"/>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5"/>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5"/>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5"/>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5"/>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5"/>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5"/>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5"/>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2" name="Google Shape;14682;p65"/>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83" name="Google Shape;14683;p65"/>
          <p:cNvGrpSpPr/>
          <p:nvPr/>
        </p:nvGrpSpPr>
        <p:grpSpPr>
          <a:xfrm>
            <a:off x="6265764" y="1501251"/>
            <a:ext cx="234983" cy="360628"/>
            <a:chOff x="6265764" y="1501251"/>
            <a:chExt cx="234983" cy="360628"/>
          </a:xfrm>
        </p:grpSpPr>
        <p:sp>
          <p:nvSpPr>
            <p:cNvPr id="14684" name="Google Shape;14684;p65"/>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5"/>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5"/>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5"/>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5"/>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5"/>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5"/>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5"/>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5"/>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5"/>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5"/>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5"/>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65"/>
          <p:cNvGrpSpPr/>
          <p:nvPr/>
        </p:nvGrpSpPr>
        <p:grpSpPr>
          <a:xfrm>
            <a:off x="6193639" y="3401998"/>
            <a:ext cx="360628" cy="238250"/>
            <a:chOff x="6193639" y="3401998"/>
            <a:chExt cx="360628" cy="238250"/>
          </a:xfrm>
        </p:grpSpPr>
        <p:sp>
          <p:nvSpPr>
            <p:cNvPr id="14697" name="Google Shape;14697;p65"/>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5"/>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5"/>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5"/>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5"/>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5"/>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5"/>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5"/>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5"/>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5"/>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5"/>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8" name="Google Shape;14708;p65"/>
          <p:cNvGrpSpPr/>
          <p:nvPr/>
        </p:nvGrpSpPr>
        <p:grpSpPr>
          <a:xfrm>
            <a:off x="5801625" y="1501251"/>
            <a:ext cx="246037" cy="360629"/>
            <a:chOff x="5801625" y="1501251"/>
            <a:chExt cx="246037" cy="360629"/>
          </a:xfrm>
        </p:grpSpPr>
        <p:sp>
          <p:nvSpPr>
            <p:cNvPr id="14709" name="Google Shape;14709;p65"/>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5"/>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5"/>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5"/>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5"/>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5"/>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5"/>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5"/>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5"/>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5"/>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5"/>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5"/>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5"/>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5"/>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5"/>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5"/>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5"/>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5"/>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5"/>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8" name="Google Shape;14728;p65"/>
          <p:cNvGrpSpPr/>
          <p:nvPr/>
        </p:nvGrpSpPr>
        <p:grpSpPr>
          <a:xfrm>
            <a:off x="6641680" y="1981462"/>
            <a:ext cx="352083" cy="360864"/>
            <a:chOff x="6641680" y="1981462"/>
            <a:chExt cx="352083" cy="360864"/>
          </a:xfrm>
        </p:grpSpPr>
        <p:sp>
          <p:nvSpPr>
            <p:cNvPr id="14729" name="Google Shape;14729;p65"/>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65"/>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65"/>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5"/>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5"/>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5"/>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5"/>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5"/>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5"/>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5"/>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5"/>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5"/>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5"/>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65"/>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5"/>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5"/>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5"/>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5"/>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5"/>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5"/>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5"/>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5"/>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5"/>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5"/>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5"/>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5"/>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5"/>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5"/>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65"/>
          <p:cNvGrpSpPr/>
          <p:nvPr/>
        </p:nvGrpSpPr>
        <p:grpSpPr>
          <a:xfrm>
            <a:off x="7205332" y="1501251"/>
            <a:ext cx="198032" cy="360629"/>
            <a:chOff x="7205332" y="1501251"/>
            <a:chExt cx="198032" cy="360629"/>
          </a:xfrm>
        </p:grpSpPr>
        <p:sp>
          <p:nvSpPr>
            <p:cNvPr id="14758" name="Google Shape;14758;p65"/>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5"/>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5"/>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5"/>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5"/>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5"/>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5"/>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5"/>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5"/>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5"/>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5"/>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5"/>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5"/>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5"/>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5"/>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5"/>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5"/>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5"/>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5"/>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5"/>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65"/>
          <p:cNvGrpSpPr/>
          <p:nvPr/>
        </p:nvGrpSpPr>
        <p:grpSpPr>
          <a:xfrm>
            <a:off x="7688313" y="1501251"/>
            <a:ext cx="153058" cy="360628"/>
            <a:chOff x="7688313" y="1501251"/>
            <a:chExt cx="153058" cy="360628"/>
          </a:xfrm>
        </p:grpSpPr>
        <p:sp>
          <p:nvSpPr>
            <p:cNvPr id="14779" name="Google Shape;14779;p65"/>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5"/>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5"/>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5"/>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5"/>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5"/>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5"/>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5"/>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5"/>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5"/>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5"/>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5"/>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5"/>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5"/>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5"/>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5"/>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5" name="Google Shape;14795;p65"/>
          <p:cNvGrpSpPr/>
          <p:nvPr/>
        </p:nvGrpSpPr>
        <p:grpSpPr>
          <a:xfrm>
            <a:off x="8150179" y="1501251"/>
            <a:ext cx="150811" cy="360628"/>
            <a:chOff x="8150179" y="1501251"/>
            <a:chExt cx="150811" cy="360628"/>
          </a:xfrm>
        </p:grpSpPr>
        <p:sp>
          <p:nvSpPr>
            <p:cNvPr id="14796" name="Google Shape;14796;p65"/>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5"/>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5"/>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5"/>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5"/>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5"/>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5"/>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5"/>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5"/>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5" name="Google Shape;14805;p65"/>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06" name="Google Shape;14806;p65"/>
          <p:cNvGrpSpPr/>
          <p:nvPr/>
        </p:nvGrpSpPr>
        <p:grpSpPr>
          <a:xfrm>
            <a:off x="4877867" y="2902946"/>
            <a:ext cx="170149" cy="360629"/>
            <a:chOff x="4877867" y="2902946"/>
            <a:chExt cx="170149" cy="360629"/>
          </a:xfrm>
        </p:grpSpPr>
        <p:sp>
          <p:nvSpPr>
            <p:cNvPr id="14807" name="Google Shape;14807;p65"/>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5"/>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5"/>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5"/>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5"/>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5"/>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5"/>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5"/>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5"/>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5"/>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5"/>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5"/>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5"/>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0" name="Google Shape;14820;p65"/>
          <p:cNvGrpSpPr/>
          <p:nvPr/>
        </p:nvGrpSpPr>
        <p:grpSpPr>
          <a:xfrm>
            <a:off x="6741689" y="1500676"/>
            <a:ext cx="207962" cy="361203"/>
            <a:chOff x="6741689" y="1500676"/>
            <a:chExt cx="207962" cy="361203"/>
          </a:xfrm>
        </p:grpSpPr>
        <p:sp>
          <p:nvSpPr>
            <p:cNvPr id="14821" name="Google Shape;14821;p65"/>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5"/>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5"/>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5"/>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5"/>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5"/>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5"/>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5"/>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5"/>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5"/>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5"/>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5"/>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5"/>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5"/>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5"/>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5"/>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5"/>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5"/>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5"/>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0" name="Google Shape;14840;p65"/>
          <p:cNvGrpSpPr/>
          <p:nvPr/>
        </p:nvGrpSpPr>
        <p:grpSpPr>
          <a:xfrm>
            <a:off x="5752627" y="3430404"/>
            <a:ext cx="360628" cy="181464"/>
            <a:chOff x="5752627" y="3430404"/>
            <a:chExt cx="360628" cy="181464"/>
          </a:xfrm>
        </p:grpSpPr>
        <p:sp>
          <p:nvSpPr>
            <p:cNvPr id="14841" name="Google Shape;14841;p65"/>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5"/>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5"/>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5"/>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5"/>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5"/>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5"/>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5"/>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5"/>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5"/>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5"/>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5"/>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5"/>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5"/>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5"/>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5"/>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5"/>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5"/>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5"/>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5"/>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5"/>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5"/>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5"/>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5"/>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5"/>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5"/>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5"/>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5"/>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9" name="Google Shape;14869;p65"/>
          <p:cNvGrpSpPr/>
          <p:nvPr/>
        </p:nvGrpSpPr>
        <p:grpSpPr>
          <a:xfrm>
            <a:off x="5235700" y="2902998"/>
            <a:ext cx="361909" cy="360759"/>
            <a:chOff x="5235700" y="2902998"/>
            <a:chExt cx="361909" cy="360759"/>
          </a:xfrm>
        </p:grpSpPr>
        <p:sp>
          <p:nvSpPr>
            <p:cNvPr id="14870" name="Google Shape;14870;p65"/>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5"/>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5"/>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5"/>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5"/>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5"/>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5"/>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7" name="Google Shape;14877;p65"/>
          <p:cNvGrpSpPr/>
          <p:nvPr/>
        </p:nvGrpSpPr>
        <p:grpSpPr>
          <a:xfrm>
            <a:off x="6634912" y="3394969"/>
            <a:ext cx="360367" cy="252309"/>
            <a:chOff x="6634912" y="3394969"/>
            <a:chExt cx="360367" cy="252309"/>
          </a:xfrm>
        </p:grpSpPr>
        <p:sp>
          <p:nvSpPr>
            <p:cNvPr id="14878" name="Google Shape;14878;p65"/>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5"/>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5"/>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5"/>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5"/>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5"/>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5"/>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5"/>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5"/>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5"/>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5"/>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5"/>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5"/>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1" name="Google Shape;14891;p65"/>
          <p:cNvGrpSpPr/>
          <p:nvPr/>
        </p:nvGrpSpPr>
        <p:grpSpPr>
          <a:xfrm>
            <a:off x="7059330" y="3340796"/>
            <a:ext cx="377170" cy="360655"/>
            <a:chOff x="7059330" y="3340796"/>
            <a:chExt cx="377170" cy="360655"/>
          </a:xfrm>
        </p:grpSpPr>
        <p:sp>
          <p:nvSpPr>
            <p:cNvPr id="14892" name="Google Shape;14892;p65"/>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5"/>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5"/>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5"/>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5"/>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5"/>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5"/>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5"/>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5"/>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65"/>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5"/>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5"/>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4" name="Google Shape;14904;p65"/>
          <p:cNvGrpSpPr/>
          <p:nvPr/>
        </p:nvGrpSpPr>
        <p:grpSpPr>
          <a:xfrm>
            <a:off x="7957948" y="3375631"/>
            <a:ext cx="360629" cy="291012"/>
            <a:chOff x="7957948" y="3375631"/>
            <a:chExt cx="360629" cy="291012"/>
          </a:xfrm>
        </p:grpSpPr>
        <p:sp>
          <p:nvSpPr>
            <p:cNvPr id="14905" name="Google Shape;14905;p65"/>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5"/>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5"/>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5"/>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5"/>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5"/>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5"/>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5"/>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5"/>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5"/>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65"/>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5"/>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5"/>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5"/>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5"/>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5"/>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5"/>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5"/>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65"/>
          <p:cNvGrpSpPr/>
          <p:nvPr/>
        </p:nvGrpSpPr>
        <p:grpSpPr>
          <a:xfrm>
            <a:off x="6198656" y="3867888"/>
            <a:ext cx="347562" cy="227954"/>
            <a:chOff x="6198656" y="3867888"/>
            <a:chExt cx="347562" cy="227954"/>
          </a:xfrm>
        </p:grpSpPr>
        <p:sp>
          <p:nvSpPr>
            <p:cNvPr id="14924" name="Google Shape;14924;p65"/>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5"/>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5"/>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5"/>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5"/>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5"/>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5"/>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5"/>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5"/>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5"/>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5"/>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5" name="Google Shape;14935;p65"/>
          <p:cNvGrpSpPr/>
          <p:nvPr/>
        </p:nvGrpSpPr>
        <p:grpSpPr>
          <a:xfrm>
            <a:off x="5706895" y="3819151"/>
            <a:ext cx="349392" cy="325454"/>
            <a:chOff x="5706895" y="3819151"/>
            <a:chExt cx="349392" cy="325454"/>
          </a:xfrm>
        </p:grpSpPr>
        <p:sp>
          <p:nvSpPr>
            <p:cNvPr id="14936" name="Google Shape;14936;p65"/>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5"/>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5"/>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65"/>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5"/>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5"/>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5"/>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5"/>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5"/>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5"/>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5"/>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5"/>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5"/>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5"/>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5"/>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1" name="Google Shape;14951;p65"/>
          <p:cNvGrpSpPr/>
          <p:nvPr/>
        </p:nvGrpSpPr>
        <p:grpSpPr>
          <a:xfrm>
            <a:off x="7648618" y="3340744"/>
            <a:ext cx="97265" cy="360393"/>
            <a:chOff x="7648618" y="3340744"/>
            <a:chExt cx="97265" cy="360393"/>
          </a:xfrm>
        </p:grpSpPr>
        <p:sp>
          <p:nvSpPr>
            <p:cNvPr id="14952" name="Google Shape;14952;p65"/>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5"/>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5"/>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5" name="Google Shape;14955;p65"/>
          <p:cNvGrpSpPr/>
          <p:nvPr/>
        </p:nvGrpSpPr>
        <p:grpSpPr>
          <a:xfrm>
            <a:off x="7164356" y="3790667"/>
            <a:ext cx="385507" cy="382501"/>
            <a:chOff x="7164356" y="3790667"/>
            <a:chExt cx="385507" cy="382501"/>
          </a:xfrm>
        </p:grpSpPr>
        <p:sp>
          <p:nvSpPr>
            <p:cNvPr id="14956" name="Google Shape;14956;p65"/>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5"/>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5"/>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5"/>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5"/>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5"/>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5"/>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5"/>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5"/>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5"/>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5"/>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5"/>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5"/>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5"/>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5"/>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5"/>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5"/>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5"/>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5"/>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5"/>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5"/>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5"/>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5"/>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5"/>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65"/>
          <p:cNvGrpSpPr/>
          <p:nvPr/>
        </p:nvGrpSpPr>
        <p:grpSpPr>
          <a:xfrm>
            <a:off x="6670400" y="3826468"/>
            <a:ext cx="387911" cy="310846"/>
            <a:chOff x="6670400" y="3826468"/>
            <a:chExt cx="387911" cy="310846"/>
          </a:xfrm>
        </p:grpSpPr>
        <p:sp>
          <p:nvSpPr>
            <p:cNvPr id="14981" name="Google Shape;14981;p65"/>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5"/>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5"/>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5"/>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5"/>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5"/>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5"/>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5"/>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5"/>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5"/>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5"/>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5"/>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5"/>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5"/>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5"/>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5"/>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5"/>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5"/>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65"/>
          <p:cNvGrpSpPr/>
          <p:nvPr/>
        </p:nvGrpSpPr>
        <p:grpSpPr>
          <a:xfrm>
            <a:off x="7662181" y="3803446"/>
            <a:ext cx="302823" cy="360498"/>
            <a:chOff x="7662181" y="3803446"/>
            <a:chExt cx="302823" cy="360498"/>
          </a:xfrm>
        </p:grpSpPr>
        <p:sp>
          <p:nvSpPr>
            <p:cNvPr id="15000" name="Google Shape;15000;p65"/>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5"/>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5"/>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5"/>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5"/>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5"/>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5"/>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5"/>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5"/>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5"/>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0" name="Google Shape;15010;p65"/>
          <p:cNvGrpSpPr/>
          <p:nvPr/>
        </p:nvGrpSpPr>
        <p:grpSpPr>
          <a:xfrm>
            <a:off x="5206562" y="3803994"/>
            <a:ext cx="363895" cy="355663"/>
            <a:chOff x="5206562" y="3803994"/>
            <a:chExt cx="363895" cy="355663"/>
          </a:xfrm>
        </p:grpSpPr>
        <p:sp>
          <p:nvSpPr>
            <p:cNvPr id="15011" name="Google Shape;15011;p65"/>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5"/>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5"/>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5"/>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5"/>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5"/>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5"/>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5"/>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5"/>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5"/>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5"/>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5"/>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5"/>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5"/>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28"/>
        <p:cNvGrpSpPr/>
        <p:nvPr/>
      </p:nvGrpSpPr>
      <p:grpSpPr>
        <a:xfrm>
          <a:off x="0" y="0"/>
          <a:ext cx="0" cy="0"/>
          <a:chOff x="0" y="0"/>
          <a:chExt cx="0" cy="0"/>
        </a:xfrm>
      </p:grpSpPr>
      <p:sp>
        <p:nvSpPr>
          <p:cNvPr id="15029" name="Google Shape;15029;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030" name="Google Shape;15030;p66"/>
          <p:cNvGrpSpPr/>
          <p:nvPr/>
        </p:nvGrpSpPr>
        <p:grpSpPr>
          <a:xfrm>
            <a:off x="4682526" y="1512217"/>
            <a:ext cx="369948" cy="370132"/>
            <a:chOff x="4682526" y="1512217"/>
            <a:chExt cx="369948" cy="370132"/>
          </a:xfrm>
        </p:grpSpPr>
        <p:sp>
          <p:nvSpPr>
            <p:cNvPr id="15031" name="Google Shape;15031;p66"/>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6"/>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6"/>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6"/>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6"/>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6"/>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6"/>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6"/>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6"/>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6"/>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6"/>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6"/>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6"/>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6"/>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6"/>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6" name="Google Shape;15046;p66"/>
          <p:cNvGrpSpPr/>
          <p:nvPr/>
        </p:nvGrpSpPr>
        <p:grpSpPr>
          <a:xfrm>
            <a:off x="3592433" y="1980212"/>
            <a:ext cx="381542" cy="370079"/>
            <a:chOff x="3592433" y="1980212"/>
            <a:chExt cx="381542" cy="370079"/>
          </a:xfrm>
        </p:grpSpPr>
        <p:sp>
          <p:nvSpPr>
            <p:cNvPr id="15047" name="Google Shape;15047;p66"/>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6"/>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6"/>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6"/>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6"/>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6"/>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6"/>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6"/>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6"/>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6"/>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6"/>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6"/>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9" name="Google Shape;15059;p66"/>
          <p:cNvGrpSpPr/>
          <p:nvPr/>
        </p:nvGrpSpPr>
        <p:grpSpPr>
          <a:xfrm>
            <a:off x="1398582" y="2973490"/>
            <a:ext cx="371391" cy="235126"/>
            <a:chOff x="1398582" y="2973490"/>
            <a:chExt cx="371391" cy="235126"/>
          </a:xfrm>
        </p:grpSpPr>
        <p:sp>
          <p:nvSpPr>
            <p:cNvPr id="15060" name="Google Shape;15060;p66"/>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6"/>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6"/>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6"/>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6"/>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6"/>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6"/>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6"/>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6"/>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6"/>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6"/>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6"/>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6"/>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6"/>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6"/>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5" name="Google Shape;15075;p66"/>
          <p:cNvGrpSpPr/>
          <p:nvPr/>
        </p:nvGrpSpPr>
        <p:grpSpPr>
          <a:xfrm>
            <a:off x="850795" y="1512217"/>
            <a:ext cx="370132" cy="370132"/>
            <a:chOff x="850795" y="1512217"/>
            <a:chExt cx="370132" cy="370132"/>
          </a:xfrm>
        </p:grpSpPr>
        <p:sp>
          <p:nvSpPr>
            <p:cNvPr id="15076" name="Google Shape;15076;p66"/>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6"/>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6"/>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6"/>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6"/>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6"/>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6"/>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6"/>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6"/>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6"/>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6"/>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6"/>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6"/>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6"/>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6"/>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6"/>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6"/>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6"/>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4" name="Google Shape;15094;p66"/>
          <p:cNvGrpSpPr/>
          <p:nvPr/>
        </p:nvGrpSpPr>
        <p:grpSpPr>
          <a:xfrm>
            <a:off x="8038497" y="2906079"/>
            <a:ext cx="236568" cy="370105"/>
            <a:chOff x="8038497" y="2906079"/>
            <a:chExt cx="236568" cy="370105"/>
          </a:xfrm>
        </p:grpSpPr>
        <p:sp>
          <p:nvSpPr>
            <p:cNvPr id="15095" name="Google Shape;15095;p66"/>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6"/>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6"/>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6"/>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6"/>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6"/>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6"/>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2" name="Google Shape;15102;p66"/>
          <p:cNvGrpSpPr/>
          <p:nvPr/>
        </p:nvGrpSpPr>
        <p:grpSpPr>
          <a:xfrm>
            <a:off x="6324130" y="1566303"/>
            <a:ext cx="370630" cy="261802"/>
            <a:chOff x="6324130" y="1566303"/>
            <a:chExt cx="370630" cy="261802"/>
          </a:xfrm>
        </p:grpSpPr>
        <p:sp>
          <p:nvSpPr>
            <p:cNvPr id="15103" name="Google Shape;15103;p66"/>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6"/>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6"/>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6"/>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6"/>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6"/>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6"/>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6"/>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6"/>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6"/>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6"/>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6"/>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6"/>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6"/>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6"/>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6"/>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6"/>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0" name="Google Shape;15120;p66"/>
          <p:cNvGrpSpPr/>
          <p:nvPr/>
        </p:nvGrpSpPr>
        <p:grpSpPr>
          <a:xfrm>
            <a:off x="5232280" y="2026587"/>
            <a:ext cx="370840" cy="353213"/>
            <a:chOff x="5232280" y="2026587"/>
            <a:chExt cx="370840" cy="353213"/>
          </a:xfrm>
        </p:grpSpPr>
        <p:sp>
          <p:nvSpPr>
            <p:cNvPr id="15121" name="Google Shape;15121;p66"/>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6"/>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6"/>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6"/>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6"/>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6"/>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6"/>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6"/>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6"/>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6"/>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1" name="Google Shape;15131;p66"/>
          <p:cNvGrpSpPr/>
          <p:nvPr/>
        </p:nvGrpSpPr>
        <p:grpSpPr>
          <a:xfrm>
            <a:off x="7968961" y="2435329"/>
            <a:ext cx="379548" cy="365331"/>
            <a:chOff x="7968961" y="2435329"/>
            <a:chExt cx="379548" cy="365331"/>
          </a:xfrm>
        </p:grpSpPr>
        <p:sp>
          <p:nvSpPr>
            <p:cNvPr id="15132" name="Google Shape;15132;p66"/>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6"/>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6"/>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6"/>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6"/>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6"/>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66"/>
          <p:cNvGrpSpPr/>
          <p:nvPr/>
        </p:nvGrpSpPr>
        <p:grpSpPr>
          <a:xfrm>
            <a:off x="4136679" y="2115323"/>
            <a:ext cx="373305" cy="223217"/>
            <a:chOff x="4136679" y="2115323"/>
            <a:chExt cx="373305" cy="223217"/>
          </a:xfrm>
        </p:grpSpPr>
        <p:sp>
          <p:nvSpPr>
            <p:cNvPr id="15139" name="Google Shape;15139;p66"/>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6"/>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6"/>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6"/>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6"/>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6"/>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6"/>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6"/>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6"/>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6"/>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9" name="Google Shape;15149;p66"/>
          <p:cNvGrpSpPr/>
          <p:nvPr/>
        </p:nvGrpSpPr>
        <p:grpSpPr>
          <a:xfrm>
            <a:off x="7423823" y="2464077"/>
            <a:ext cx="372046" cy="307730"/>
            <a:chOff x="7423823" y="2464077"/>
            <a:chExt cx="372046" cy="307730"/>
          </a:xfrm>
        </p:grpSpPr>
        <p:sp>
          <p:nvSpPr>
            <p:cNvPr id="15150" name="Google Shape;15150;p66"/>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6"/>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6"/>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6"/>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6"/>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6"/>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6"/>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6"/>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6"/>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6"/>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6"/>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6"/>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6"/>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3" name="Google Shape;15163;p66"/>
          <p:cNvGrpSpPr/>
          <p:nvPr/>
        </p:nvGrpSpPr>
        <p:grpSpPr>
          <a:xfrm>
            <a:off x="3882511" y="3365156"/>
            <a:ext cx="295061" cy="370263"/>
            <a:chOff x="3882511" y="3365156"/>
            <a:chExt cx="295061" cy="370263"/>
          </a:xfrm>
        </p:grpSpPr>
        <p:sp>
          <p:nvSpPr>
            <p:cNvPr id="15164" name="Google Shape;15164;p66"/>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6"/>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6"/>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6"/>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6"/>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66"/>
          <p:cNvGrpSpPr/>
          <p:nvPr/>
        </p:nvGrpSpPr>
        <p:grpSpPr>
          <a:xfrm>
            <a:off x="5229788" y="1512217"/>
            <a:ext cx="370132" cy="370132"/>
            <a:chOff x="5229788" y="1512217"/>
            <a:chExt cx="370132" cy="370132"/>
          </a:xfrm>
        </p:grpSpPr>
        <p:sp>
          <p:nvSpPr>
            <p:cNvPr id="15170" name="Google Shape;15170;p66"/>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6"/>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6"/>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6"/>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6"/>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6"/>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6"/>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6"/>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6"/>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6"/>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6"/>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6"/>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6"/>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6"/>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6"/>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6"/>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6"/>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7" name="Google Shape;15187;p66"/>
          <p:cNvGrpSpPr/>
          <p:nvPr/>
        </p:nvGrpSpPr>
        <p:grpSpPr>
          <a:xfrm>
            <a:off x="6041869" y="3365392"/>
            <a:ext cx="373882" cy="370053"/>
            <a:chOff x="6041869" y="3365392"/>
            <a:chExt cx="373882" cy="370053"/>
          </a:xfrm>
        </p:grpSpPr>
        <p:sp>
          <p:nvSpPr>
            <p:cNvPr id="15188" name="Google Shape;15188;p66"/>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6"/>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6"/>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6"/>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6"/>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6"/>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6"/>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6"/>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6"/>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6"/>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8" name="Google Shape;15198;p66"/>
          <p:cNvGrpSpPr/>
          <p:nvPr/>
        </p:nvGrpSpPr>
        <p:grpSpPr>
          <a:xfrm>
            <a:off x="4684309" y="2087493"/>
            <a:ext cx="374748" cy="279140"/>
            <a:chOff x="4684309" y="2087493"/>
            <a:chExt cx="374748" cy="279140"/>
          </a:xfrm>
        </p:grpSpPr>
        <p:sp>
          <p:nvSpPr>
            <p:cNvPr id="15199" name="Google Shape;15199;p66"/>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6"/>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6"/>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6"/>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6"/>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6"/>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6"/>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6"/>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6"/>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6"/>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6"/>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6"/>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1" name="Google Shape;15211;p66"/>
          <p:cNvGrpSpPr/>
          <p:nvPr/>
        </p:nvGrpSpPr>
        <p:grpSpPr>
          <a:xfrm>
            <a:off x="7521110" y="2906131"/>
            <a:ext cx="175400" cy="370053"/>
            <a:chOff x="7521110" y="2906131"/>
            <a:chExt cx="175400" cy="370053"/>
          </a:xfrm>
        </p:grpSpPr>
        <p:sp>
          <p:nvSpPr>
            <p:cNvPr id="15212" name="Google Shape;15212;p66"/>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6"/>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6"/>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6"/>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6"/>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6"/>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6"/>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6"/>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6"/>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66"/>
          <p:cNvGrpSpPr/>
          <p:nvPr/>
        </p:nvGrpSpPr>
        <p:grpSpPr>
          <a:xfrm>
            <a:off x="3586925" y="1523286"/>
            <a:ext cx="371023" cy="347915"/>
            <a:chOff x="3586925" y="1523286"/>
            <a:chExt cx="371023" cy="347915"/>
          </a:xfrm>
        </p:grpSpPr>
        <p:sp>
          <p:nvSpPr>
            <p:cNvPr id="15222" name="Google Shape;15222;p66"/>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6"/>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6"/>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6"/>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6"/>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6"/>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6"/>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6"/>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6"/>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6"/>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6"/>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6"/>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6"/>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6"/>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6"/>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6"/>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6"/>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6"/>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6"/>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66"/>
          <p:cNvGrpSpPr/>
          <p:nvPr/>
        </p:nvGrpSpPr>
        <p:grpSpPr>
          <a:xfrm>
            <a:off x="6876009" y="2475461"/>
            <a:ext cx="370158" cy="285120"/>
            <a:chOff x="6876009" y="2475461"/>
            <a:chExt cx="370158" cy="285120"/>
          </a:xfrm>
        </p:grpSpPr>
        <p:sp>
          <p:nvSpPr>
            <p:cNvPr id="15242" name="Google Shape;15242;p66"/>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6"/>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6"/>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6"/>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6"/>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6"/>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6"/>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6"/>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6"/>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1" name="Google Shape;15251;p66"/>
          <p:cNvGrpSpPr/>
          <p:nvPr/>
        </p:nvGrpSpPr>
        <p:grpSpPr>
          <a:xfrm>
            <a:off x="6328222" y="2445847"/>
            <a:ext cx="370158" cy="344269"/>
            <a:chOff x="6328222" y="2445847"/>
            <a:chExt cx="370158" cy="344269"/>
          </a:xfrm>
        </p:grpSpPr>
        <p:sp>
          <p:nvSpPr>
            <p:cNvPr id="15252" name="Google Shape;15252;p66"/>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6"/>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6"/>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6"/>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6"/>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6"/>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6"/>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6"/>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0" name="Google Shape;15260;p66"/>
          <p:cNvGrpSpPr/>
          <p:nvPr/>
        </p:nvGrpSpPr>
        <p:grpSpPr>
          <a:xfrm>
            <a:off x="5249540" y="2432942"/>
            <a:ext cx="351639" cy="370184"/>
            <a:chOff x="5249540" y="2432942"/>
            <a:chExt cx="351639" cy="370184"/>
          </a:xfrm>
        </p:grpSpPr>
        <p:sp>
          <p:nvSpPr>
            <p:cNvPr id="15261" name="Google Shape;15261;p66"/>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6"/>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6"/>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66"/>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6"/>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6"/>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6"/>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8" name="Google Shape;15268;p66"/>
          <p:cNvGrpSpPr/>
          <p:nvPr/>
        </p:nvGrpSpPr>
        <p:grpSpPr>
          <a:xfrm>
            <a:off x="4137047" y="2482176"/>
            <a:ext cx="371102" cy="271585"/>
            <a:chOff x="4137047" y="2482176"/>
            <a:chExt cx="371102" cy="271585"/>
          </a:xfrm>
        </p:grpSpPr>
        <p:sp>
          <p:nvSpPr>
            <p:cNvPr id="15269" name="Google Shape;15269;p66"/>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6"/>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6"/>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6"/>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6"/>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6"/>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6"/>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6"/>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6"/>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6"/>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6"/>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66"/>
          <p:cNvGrpSpPr/>
          <p:nvPr/>
        </p:nvGrpSpPr>
        <p:grpSpPr>
          <a:xfrm>
            <a:off x="4686434" y="2432916"/>
            <a:ext cx="367377" cy="370079"/>
            <a:chOff x="4686434" y="2432916"/>
            <a:chExt cx="367377" cy="370079"/>
          </a:xfrm>
        </p:grpSpPr>
        <p:sp>
          <p:nvSpPr>
            <p:cNvPr id="15281" name="Google Shape;15281;p66"/>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6"/>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6"/>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66"/>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6"/>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6"/>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6"/>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6"/>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6"/>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6"/>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6"/>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2" name="Google Shape;15292;p66"/>
          <p:cNvGrpSpPr/>
          <p:nvPr/>
        </p:nvGrpSpPr>
        <p:grpSpPr>
          <a:xfrm>
            <a:off x="6328222" y="2056306"/>
            <a:ext cx="372099" cy="293986"/>
            <a:chOff x="6328222" y="2056306"/>
            <a:chExt cx="372099" cy="293986"/>
          </a:xfrm>
        </p:grpSpPr>
        <p:sp>
          <p:nvSpPr>
            <p:cNvPr id="15293" name="Google Shape;15293;p66"/>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6"/>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6"/>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6"/>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6"/>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6"/>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6"/>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6"/>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6"/>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2" name="Google Shape;15302;p66"/>
          <p:cNvGrpSpPr/>
          <p:nvPr/>
        </p:nvGrpSpPr>
        <p:grpSpPr>
          <a:xfrm>
            <a:off x="5789327" y="2432968"/>
            <a:ext cx="352531" cy="370132"/>
            <a:chOff x="5789327" y="2432968"/>
            <a:chExt cx="352531" cy="370132"/>
          </a:xfrm>
        </p:grpSpPr>
        <p:sp>
          <p:nvSpPr>
            <p:cNvPr id="15303" name="Google Shape;15303;p66"/>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6"/>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6"/>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6"/>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6"/>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6"/>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6"/>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6"/>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6"/>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6"/>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3" name="Google Shape;15313;p66"/>
          <p:cNvGrpSpPr/>
          <p:nvPr/>
        </p:nvGrpSpPr>
        <p:grpSpPr>
          <a:xfrm>
            <a:off x="874612" y="1980134"/>
            <a:ext cx="322314" cy="370158"/>
            <a:chOff x="874612" y="1980134"/>
            <a:chExt cx="322314" cy="370158"/>
          </a:xfrm>
        </p:grpSpPr>
        <p:sp>
          <p:nvSpPr>
            <p:cNvPr id="15314" name="Google Shape;15314;p66"/>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6"/>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6"/>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6"/>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6"/>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6"/>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6"/>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6"/>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6"/>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6"/>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6"/>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6"/>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6"/>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6"/>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6"/>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6"/>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6"/>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1" name="Google Shape;15331;p66"/>
          <p:cNvGrpSpPr/>
          <p:nvPr/>
        </p:nvGrpSpPr>
        <p:grpSpPr>
          <a:xfrm>
            <a:off x="3039662" y="2514780"/>
            <a:ext cx="374223" cy="329764"/>
            <a:chOff x="3039662" y="2514780"/>
            <a:chExt cx="374223" cy="329764"/>
          </a:xfrm>
        </p:grpSpPr>
        <p:sp>
          <p:nvSpPr>
            <p:cNvPr id="15332" name="Google Shape;15332;p66"/>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6"/>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6"/>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6"/>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6"/>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6"/>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6"/>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6"/>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6"/>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6"/>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6"/>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6"/>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6"/>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6"/>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6"/>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6"/>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6"/>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6"/>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0" name="Google Shape;15350;p66"/>
          <p:cNvGrpSpPr/>
          <p:nvPr/>
        </p:nvGrpSpPr>
        <p:grpSpPr>
          <a:xfrm>
            <a:off x="1946369" y="2563122"/>
            <a:ext cx="374066" cy="233395"/>
            <a:chOff x="1946369" y="2563122"/>
            <a:chExt cx="374066" cy="233395"/>
          </a:xfrm>
        </p:grpSpPr>
        <p:sp>
          <p:nvSpPr>
            <p:cNvPr id="15351" name="Google Shape;15351;p66"/>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6"/>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6"/>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6"/>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6"/>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6"/>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6"/>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6"/>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9" name="Google Shape;15359;p66"/>
          <p:cNvGrpSpPr/>
          <p:nvPr/>
        </p:nvGrpSpPr>
        <p:grpSpPr>
          <a:xfrm>
            <a:off x="4135263" y="2906184"/>
            <a:ext cx="374040" cy="370184"/>
            <a:chOff x="4135263" y="2906184"/>
            <a:chExt cx="374040" cy="370184"/>
          </a:xfrm>
        </p:grpSpPr>
        <p:sp>
          <p:nvSpPr>
            <p:cNvPr id="15360" name="Google Shape;15360;p66"/>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6"/>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6"/>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66"/>
          <p:cNvGrpSpPr/>
          <p:nvPr/>
        </p:nvGrpSpPr>
        <p:grpSpPr>
          <a:xfrm>
            <a:off x="4683601" y="2906184"/>
            <a:ext cx="372676" cy="370184"/>
            <a:chOff x="4683601" y="2906184"/>
            <a:chExt cx="372676" cy="370184"/>
          </a:xfrm>
        </p:grpSpPr>
        <p:sp>
          <p:nvSpPr>
            <p:cNvPr id="15364" name="Google Shape;15364;p66"/>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66"/>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6"/>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6"/>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6"/>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6"/>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0" name="Google Shape;15370;p66"/>
          <p:cNvGrpSpPr/>
          <p:nvPr/>
        </p:nvGrpSpPr>
        <p:grpSpPr>
          <a:xfrm>
            <a:off x="870808" y="2906053"/>
            <a:ext cx="329134" cy="370132"/>
            <a:chOff x="870808" y="2906053"/>
            <a:chExt cx="329134" cy="370132"/>
          </a:xfrm>
        </p:grpSpPr>
        <p:sp>
          <p:nvSpPr>
            <p:cNvPr id="15371" name="Google Shape;15371;p66"/>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6"/>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6"/>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6"/>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6"/>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6"/>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6"/>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6"/>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6"/>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6"/>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6"/>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6"/>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6"/>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6"/>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6"/>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6"/>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6"/>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6"/>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6"/>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6"/>
          <p:cNvGrpSpPr/>
          <p:nvPr/>
        </p:nvGrpSpPr>
        <p:grpSpPr>
          <a:xfrm>
            <a:off x="1943878" y="2909069"/>
            <a:ext cx="374774" cy="364282"/>
            <a:chOff x="1943878" y="2909069"/>
            <a:chExt cx="374774" cy="364282"/>
          </a:xfrm>
        </p:grpSpPr>
        <p:sp>
          <p:nvSpPr>
            <p:cNvPr id="15391" name="Google Shape;15391;p66"/>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6"/>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6"/>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6"/>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6"/>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6"/>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6"/>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6"/>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6"/>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6"/>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6"/>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6"/>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6"/>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6"/>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6"/>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6"/>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6"/>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6"/>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66"/>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66"/>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6"/>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2" name="Google Shape;15412;p66"/>
          <p:cNvGrpSpPr/>
          <p:nvPr/>
        </p:nvGrpSpPr>
        <p:grpSpPr>
          <a:xfrm>
            <a:off x="1128072" y="3365261"/>
            <a:ext cx="328872" cy="370158"/>
            <a:chOff x="1128072" y="3365261"/>
            <a:chExt cx="328872" cy="370158"/>
          </a:xfrm>
        </p:grpSpPr>
        <p:sp>
          <p:nvSpPr>
            <p:cNvPr id="15413" name="Google Shape;15413;p66"/>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6"/>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6"/>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6"/>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6"/>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6"/>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6"/>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6"/>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6"/>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6"/>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6"/>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6"/>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6"/>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6"/>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66"/>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6"/>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6"/>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6"/>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6"/>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6"/>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6"/>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6"/>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6"/>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6"/>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6"/>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6"/>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6"/>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6"/>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6"/>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6"/>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6"/>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6"/>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6"/>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6"/>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6"/>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6"/>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6"/>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6"/>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6"/>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6"/>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66"/>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6"/>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6"/>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6"/>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7" name="Google Shape;15457;p66"/>
          <p:cNvGrpSpPr/>
          <p:nvPr/>
        </p:nvGrpSpPr>
        <p:grpSpPr>
          <a:xfrm>
            <a:off x="5776868" y="1515181"/>
            <a:ext cx="370866" cy="364151"/>
            <a:chOff x="5776868" y="1515181"/>
            <a:chExt cx="370866" cy="364151"/>
          </a:xfrm>
        </p:grpSpPr>
        <p:sp>
          <p:nvSpPr>
            <p:cNvPr id="15458" name="Google Shape;15458;p66"/>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6"/>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6"/>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6"/>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6"/>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6"/>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6"/>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6"/>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6"/>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6"/>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6"/>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66"/>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66"/>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6"/>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6"/>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6"/>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6"/>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5" name="Google Shape;15475;p66"/>
          <p:cNvGrpSpPr/>
          <p:nvPr/>
        </p:nvGrpSpPr>
        <p:grpSpPr>
          <a:xfrm>
            <a:off x="3577849" y="2432942"/>
            <a:ext cx="393660" cy="370079"/>
            <a:chOff x="3577849" y="2432942"/>
            <a:chExt cx="393660" cy="370079"/>
          </a:xfrm>
        </p:grpSpPr>
        <p:sp>
          <p:nvSpPr>
            <p:cNvPr id="15476" name="Google Shape;15476;p66"/>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6"/>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6"/>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6"/>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6"/>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6"/>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6"/>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6"/>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6"/>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6"/>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6" name="Google Shape;15486;p66"/>
          <p:cNvGrpSpPr/>
          <p:nvPr/>
        </p:nvGrpSpPr>
        <p:grpSpPr>
          <a:xfrm>
            <a:off x="2493999" y="2927037"/>
            <a:ext cx="370132" cy="328164"/>
            <a:chOff x="2493999" y="2927037"/>
            <a:chExt cx="370132" cy="328164"/>
          </a:xfrm>
        </p:grpSpPr>
        <p:sp>
          <p:nvSpPr>
            <p:cNvPr id="15487" name="Google Shape;15487;p66"/>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6"/>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6"/>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6"/>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6"/>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6"/>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6"/>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6"/>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66"/>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6"/>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6"/>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6"/>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9" name="Google Shape;15499;p66"/>
          <p:cNvGrpSpPr/>
          <p:nvPr/>
        </p:nvGrpSpPr>
        <p:grpSpPr>
          <a:xfrm>
            <a:off x="3589417" y="2950696"/>
            <a:ext cx="370315" cy="281028"/>
            <a:chOff x="3589417" y="2950696"/>
            <a:chExt cx="370315" cy="281028"/>
          </a:xfrm>
        </p:grpSpPr>
        <p:sp>
          <p:nvSpPr>
            <p:cNvPr id="15500" name="Google Shape;15500;p66"/>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6"/>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6"/>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6"/>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6"/>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6"/>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6"/>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6"/>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6"/>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6"/>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6"/>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6"/>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6"/>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6"/>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6"/>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6"/>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6"/>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6"/>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6"/>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6"/>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0" name="Google Shape;15520;p66"/>
          <p:cNvGrpSpPr/>
          <p:nvPr/>
        </p:nvGrpSpPr>
        <p:grpSpPr>
          <a:xfrm>
            <a:off x="3032711" y="2911718"/>
            <a:ext cx="396125" cy="359062"/>
            <a:chOff x="3032711" y="2911718"/>
            <a:chExt cx="396125" cy="359062"/>
          </a:xfrm>
        </p:grpSpPr>
        <p:sp>
          <p:nvSpPr>
            <p:cNvPr id="15521" name="Google Shape;15521;p66"/>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6"/>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66"/>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66"/>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6"/>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6"/>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6"/>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6"/>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6"/>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6"/>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66"/>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66"/>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3" name="Google Shape;15533;p66"/>
          <p:cNvGrpSpPr/>
          <p:nvPr/>
        </p:nvGrpSpPr>
        <p:grpSpPr>
          <a:xfrm>
            <a:off x="7417764" y="1513397"/>
            <a:ext cx="373174" cy="367692"/>
            <a:chOff x="7417764" y="1513397"/>
            <a:chExt cx="373174" cy="367692"/>
          </a:xfrm>
        </p:grpSpPr>
        <p:sp>
          <p:nvSpPr>
            <p:cNvPr id="15534" name="Google Shape;15534;p66"/>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6"/>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6"/>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6"/>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6"/>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6"/>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6"/>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6"/>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6"/>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6"/>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6"/>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6"/>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6"/>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6"/>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6"/>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66"/>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6"/>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6"/>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6"/>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66"/>
          <p:cNvGrpSpPr/>
          <p:nvPr/>
        </p:nvGrpSpPr>
        <p:grpSpPr>
          <a:xfrm>
            <a:off x="6871944" y="1514368"/>
            <a:ext cx="370132" cy="365672"/>
            <a:chOff x="6871944" y="1514368"/>
            <a:chExt cx="370132" cy="365672"/>
          </a:xfrm>
        </p:grpSpPr>
        <p:sp>
          <p:nvSpPr>
            <p:cNvPr id="15554" name="Google Shape;15554;p66"/>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6"/>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6"/>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6"/>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6"/>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6"/>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6"/>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6"/>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6"/>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6"/>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6"/>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6"/>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6"/>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6"/>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6"/>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6"/>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6"/>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6"/>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66"/>
          <p:cNvGrpSpPr/>
          <p:nvPr/>
        </p:nvGrpSpPr>
        <p:grpSpPr>
          <a:xfrm>
            <a:off x="6561931" y="3365261"/>
            <a:ext cx="400375" cy="370184"/>
            <a:chOff x="6561931" y="3365261"/>
            <a:chExt cx="400375" cy="370184"/>
          </a:xfrm>
        </p:grpSpPr>
        <p:sp>
          <p:nvSpPr>
            <p:cNvPr id="15573" name="Google Shape;15573;p66"/>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6"/>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6"/>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6"/>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6"/>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6"/>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6"/>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6"/>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6"/>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6"/>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6"/>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6"/>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5" name="Google Shape;15585;p66"/>
          <p:cNvGrpSpPr/>
          <p:nvPr/>
        </p:nvGrpSpPr>
        <p:grpSpPr>
          <a:xfrm>
            <a:off x="1942120" y="1985852"/>
            <a:ext cx="378315" cy="358695"/>
            <a:chOff x="1942120" y="1985852"/>
            <a:chExt cx="378315" cy="358695"/>
          </a:xfrm>
        </p:grpSpPr>
        <p:sp>
          <p:nvSpPr>
            <p:cNvPr id="15586" name="Google Shape;15586;p66"/>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6"/>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6"/>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6"/>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6"/>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6"/>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66"/>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6"/>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6"/>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6"/>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6"/>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6"/>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6"/>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6"/>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6"/>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6"/>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6"/>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6"/>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66"/>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6"/>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66"/>
          <p:cNvGrpSpPr/>
          <p:nvPr/>
        </p:nvGrpSpPr>
        <p:grpSpPr>
          <a:xfrm>
            <a:off x="1401415" y="2429218"/>
            <a:ext cx="364282" cy="374197"/>
            <a:chOff x="1401415" y="2429218"/>
            <a:chExt cx="364282" cy="374197"/>
          </a:xfrm>
        </p:grpSpPr>
        <p:sp>
          <p:nvSpPr>
            <p:cNvPr id="15607" name="Google Shape;15607;p66"/>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6"/>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6"/>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6"/>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6"/>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6"/>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6"/>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6"/>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6"/>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6"/>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6"/>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6"/>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6"/>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6"/>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6"/>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2" name="Google Shape;15622;p66"/>
          <p:cNvGrpSpPr/>
          <p:nvPr/>
        </p:nvGrpSpPr>
        <p:grpSpPr>
          <a:xfrm>
            <a:off x="7110427" y="3365261"/>
            <a:ext cx="400401" cy="370184"/>
            <a:chOff x="7110427" y="3365261"/>
            <a:chExt cx="400401" cy="370184"/>
          </a:xfrm>
        </p:grpSpPr>
        <p:sp>
          <p:nvSpPr>
            <p:cNvPr id="15623" name="Google Shape;15623;p66"/>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66"/>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66"/>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6"/>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6"/>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6"/>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6"/>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66"/>
          <p:cNvGrpSpPr/>
          <p:nvPr/>
        </p:nvGrpSpPr>
        <p:grpSpPr>
          <a:xfrm>
            <a:off x="7658949" y="3363137"/>
            <a:ext cx="400375" cy="370132"/>
            <a:chOff x="7658949" y="3363137"/>
            <a:chExt cx="400375" cy="370132"/>
          </a:xfrm>
        </p:grpSpPr>
        <p:sp>
          <p:nvSpPr>
            <p:cNvPr id="15631" name="Google Shape;15631;p66"/>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6"/>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6"/>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6"/>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6"/>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6" name="Google Shape;15636;p66"/>
          <p:cNvGrpSpPr/>
          <p:nvPr/>
        </p:nvGrpSpPr>
        <p:grpSpPr>
          <a:xfrm>
            <a:off x="3304481" y="3379389"/>
            <a:ext cx="356623" cy="370105"/>
            <a:chOff x="3307156" y="3365314"/>
            <a:chExt cx="356623" cy="370105"/>
          </a:xfrm>
        </p:grpSpPr>
        <p:sp>
          <p:nvSpPr>
            <p:cNvPr id="15637" name="Google Shape;15637;p66"/>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6"/>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6"/>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6"/>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6"/>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6"/>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6"/>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6"/>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6"/>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6"/>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6"/>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6"/>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66"/>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66"/>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6"/>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66"/>
          <p:cNvGrpSpPr/>
          <p:nvPr/>
        </p:nvGrpSpPr>
        <p:grpSpPr>
          <a:xfrm>
            <a:off x="7422407" y="1980107"/>
            <a:ext cx="372807" cy="370079"/>
            <a:chOff x="7422407" y="1980107"/>
            <a:chExt cx="372807" cy="370079"/>
          </a:xfrm>
        </p:grpSpPr>
        <p:sp>
          <p:nvSpPr>
            <p:cNvPr id="15653" name="Google Shape;15653;p66"/>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6"/>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6"/>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6"/>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6"/>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6"/>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6"/>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6"/>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6"/>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6"/>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6"/>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6"/>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66"/>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6" name="Google Shape;15666;p66"/>
          <p:cNvGrpSpPr/>
          <p:nvPr/>
        </p:nvGrpSpPr>
        <p:grpSpPr>
          <a:xfrm>
            <a:off x="6916141" y="2906184"/>
            <a:ext cx="289737" cy="370394"/>
            <a:chOff x="6916141" y="2906184"/>
            <a:chExt cx="289737" cy="370394"/>
          </a:xfrm>
        </p:grpSpPr>
        <p:sp>
          <p:nvSpPr>
            <p:cNvPr id="15667" name="Google Shape;15667;p66"/>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6"/>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6"/>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6"/>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6"/>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6"/>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6"/>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6"/>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6"/>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6"/>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6"/>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6"/>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6"/>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6"/>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6"/>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6"/>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6"/>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6"/>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6"/>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6"/>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6"/>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66"/>
          <p:cNvGrpSpPr/>
          <p:nvPr/>
        </p:nvGrpSpPr>
        <p:grpSpPr>
          <a:xfrm>
            <a:off x="7970194" y="2013577"/>
            <a:ext cx="372676" cy="331731"/>
            <a:chOff x="7970194" y="2013577"/>
            <a:chExt cx="372676" cy="331731"/>
          </a:xfrm>
        </p:grpSpPr>
        <p:sp>
          <p:nvSpPr>
            <p:cNvPr id="15689" name="Google Shape;15689;p66"/>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66"/>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6"/>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6"/>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6"/>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6"/>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6"/>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6"/>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66"/>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66"/>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9" name="Google Shape;15699;p66"/>
          <p:cNvGrpSpPr/>
          <p:nvPr/>
        </p:nvGrpSpPr>
        <p:grpSpPr>
          <a:xfrm>
            <a:off x="1416733" y="1512190"/>
            <a:ext cx="332964" cy="370158"/>
            <a:chOff x="1416733" y="1512190"/>
            <a:chExt cx="332964" cy="370158"/>
          </a:xfrm>
        </p:grpSpPr>
        <p:sp>
          <p:nvSpPr>
            <p:cNvPr id="15700" name="Google Shape;15700;p66"/>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6"/>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6"/>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6"/>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6"/>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6"/>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6"/>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6"/>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6"/>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6"/>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6"/>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6"/>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6"/>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66"/>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66"/>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6"/>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6"/>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6"/>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6"/>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9" name="Google Shape;15719;p66"/>
          <p:cNvGrpSpPr/>
          <p:nvPr/>
        </p:nvGrpSpPr>
        <p:grpSpPr>
          <a:xfrm>
            <a:off x="5246366" y="2906105"/>
            <a:ext cx="342852" cy="370079"/>
            <a:chOff x="5246366" y="2906105"/>
            <a:chExt cx="342852" cy="370079"/>
          </a:xfrm>
        </p:grpSpPr>
        <p:sp>
          <p:nvSpPr>
            <p:cNvPr id="15720" name="Google Shape;15720;p66"/>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6"/>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6"/>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6"/>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6"/>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6"/>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66"/>
          <p:cNvGrpSpPr/>
          <p:nvPr/>
        </p:nvGrpSpPr>
        <p:grpSpPr>
          <a:xfrm>
            <a:off x="849667" y="2434883"/>
            <a:ext cx="371259" cy="366249"/>
            <a:chOff x="849667" y="2434883"/>
            <a:chExt cx="371259" cy="366249"/>
          </a:xfrm>
        </p:grpSpPr>
        <p:sp>
          <p:nvSpPr>
            <p:cNvPr id="15727" name="Google Shape;15727;p66"/>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6"/>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6"/>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6"/>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6"/>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6"/>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6"/>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6"/>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6"/>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6"/>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6"/>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66"/>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66"/>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0" name="Google Shape;15740;p66"/>
          <p:cNvGrpSpPr/>
          <p:nvPr/>
        </p:nvGrpSpPr>
        <p:grpSpPr>
          <a:xfrm>
            <a:off x="4417026" y="3365366"/>
            <a:ext cx="332728" cy="370053"/>
            <a:chOff x="4417026" y="3365366"/>
            <a:chExt cx="332728" cy="370053"/>
          </a:xfrm>
        </p:grpSpPr>
        <p:sp>
          <p:nvSpPr>
            <p:cNvPr id="15741" name="Google Shape;15741;p66"/>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6"/>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6"/>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6"/>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6"/>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6"/>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6"/>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6"/>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6"/>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6"/>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6"/>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6"/>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6"/>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6"/>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6"/>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6"/>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6"/>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6"/>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9" name="Google Shape;15759;p66"/>
          <p:cNvGrpSpPr/>
          <p:nvPr/>
        </p:nvGrpSpPr>
        <p:grpSpPr>
          <a:xfrm>
            <a:off x="2497068" y="1980186"/>
            <a:ext cx="363994" cy="370105"/>
            <a:chOff x="2497068" y="1980186"/>
            <a:chExt cx="363994" cy="370105"/>
          </a:xfrm>
        </p:grpSpPr>
        <p:sp>
          <p:nvSpPr>
            <p:cNvPr id="15760" name="Google Shape;15760;p66"/>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6"/>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6"/>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6"/>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6"/>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6"/>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6"/>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6"/>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6"/>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6"/>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6"/>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6"/>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6"/>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6"/>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6"/>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6"/>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6"/>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6"/>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6"/>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6"/>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6"/>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1" name="Google Shape;15781;p66"/>
          <p:cNvGrpSpPr/>
          <p:nvPr/>
        </p:nvGrpSpPr>
        <p:grpSpPr>
          <a:xfrm>
            <a:off x="5820278" y="2906158"/>
            <a:ext cx="294904" cy="370027"/>
            <a:chOff x="5820278" y="2906158"/>
            <a:chExt cx="294904" cy="370027"/>
          </a:xfrm>
        </p:grpSpPr>
        <p:sp>
          <p:nvSpPr>
            <p:cNvPr id="15782" name="Google Shape;15782;p66"/>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6"/>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6"/>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6"/>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6"/>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6"/>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66"/>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9" name="Google Shape;15789;p66"/>
          <p:cNvGrpSpPr/>
          <p:nvPr/>
        </p:nvGrpSpPr>
        <p:grpSpPr>
          <a:xfrm>
            <a:off x="4946819" y="3383229"/>
            <a:ext cx="370132" cy="334223"/>
            <a:chOff x="4946819" y="3383229"/>
            <a:chExt cx="370132" cy="334223"/>
          </a:xfrm>
        </p:grpSpPr>
        <p:sp>
          <p:nvSpPr>
            <p:cNvPr id="15790" name="Google Shape;15790;p66"/>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6"/>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6"/>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6"/>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6"/>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6"/>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6"/>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6"/>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6"/>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9" name="Google Shape;15799;p66"/>
          <p:cNvGrpSpPr/>
          <p:nvPr/>
        </p:nvGrpSpPr>
        <p:grpSpPr>
          <a:xfrm>
            <a:off x="3038403" y="1539234"/>
            <a:ext cx="375482" cy="316072"/>
            <a:chOff x="3038403" y="1539234"/>
            <a:chExt cx="375482" cy="316072"/>
          </a:xfrm>
        </p:grpSpPr>
        <p:sp>
          <p:nvSpPr>
            <p:cNvPr id="15800" name="Google Shape;15800;p6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01" name="Google Shape;15801;p66"/>
            <p:cNvGrpSpPr/>
            <p:nvPr/>
          </p:nvGrpSpPr>
          <p:grpSpPr>
            <a:xfrm>
              <a:off x="3038403" y="1539234"/>
              <a:ext cx="375482" cy="316072"/>
              <a:chOff x="3038403" y="1539234"/>
              <a:chExt cx="375482" cy="316072"/>
            </a:xfrm>
          </p:grpSpPr>
          <p:sp>
            <p:nvSpPr>
              <p:cNvPr id="15802" name="Google Shape;15802;p66"/>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6"/>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6"/>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6"/>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6"/>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6"/>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6"/>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6"/>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6"/>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11" name="Google Shape;15811;p66"/>
          <p:cNvGrpSpPr/>
          <p:nvPr/>
        </p:nvGrpSpPr>
        <p:grpSpPr>
          <a:xfrm>
            <a:off x="6332865" y="2906131"/>
            <a:ext cx="360846" cy="370184"/>
            <a:chOff x="6332865" y="2906131"/>
            <a:chExt cx="360846" cy="370184"/>
          </a:xfrm>
        </p:grpSpPr>
        <p:sp>
          <p:nvSpPr>
            <p:cNvPr id="15812" name="Google Shape;15812;p66"/>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6"/>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6"/>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6"/>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6"/>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6"/>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6"/>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6"/>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6"/>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6"/>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6"/>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3" name="Google Shape;15823;p66"/>
          <p:cNvGrpSpPr/>
          <p:nvPr/>
        </p:nvGrpSpPr>
        <p:grpSpPr>
          <a:xfrm>
            <a:off x="4135079" y="1518066"/>
            <a:ext cx="370132" cy="358223"/>
            <a:chOff x="4135079" y="1518066"/>
            <a:chExt cx="370132" cy="358223"/>
          </a:xfrm>
        </p:grpSpPr>
        <p:sp>
          <p:nvSpPr>
            <p:cNvPr id="15824" name="Google Shape;15824;p66"/>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6"/>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6"/>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6"/>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6"/>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6"/>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6"/>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6"/>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6"/>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6"/>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6"/>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66"/>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66"/>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66"/>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6"/>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6"/>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6"/>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6"/>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6"/>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3" name="Google Shape;15843;p66"/>
          <p:cNvGrpSpPr/>
          <p:nvPr/>
        </p:nvGrpSpPr>
        <p:grpSpPr>
          <a:xfrm>
            <a:off x="6878869" y="1980134"/>
            <a:ext cx="361240" cy="370158"/>
            <a:chOff x="6878869" y="1980134"/>
            <a:chExt cx="361240" cy="370158"/>
          </a:xfrm>
        </p:grpSpPr>
        <p:sp>
          <p:nvSpPr>
            <p:cNvPr id="15844" name="Google Shape;15844;p66"/>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6"/>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6"/>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6"/>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6"/>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6"/>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6"/>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6"/>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6"/>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6"/>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6"/>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6"/>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6"/>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66"/>
          <p:cNvGrpSpPr/>
          <p:nvPr/>
        </p:nvGrpSpPr>
        <p:grpSpPr>
          <a:xfrm>
            <a:off x="2493999" y="2550033"/>
            <a:ext cx="370132" cy="259467"/>
            <a:chOff x="2493999" y="2550033"/>
            <a:chExt cx="370132" cy="259467"/>
          </a:xfrm>
        </p:grpSpPr>
        <p:sp>
          <p:nvSpPr>
            <p:cNvPr id="15858" name="Google Shape;15858;p66"/>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6"/>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6"/>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6"/>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6"/>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6"/>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6"/>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6"/>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6"/>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6"/>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6"/>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6"/>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6"/>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6"/>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6"/>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6"/>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6"/>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6"/>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6"/>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7" name="Google Shape;15877;p66"/>
          <p:cNvGrpSpPr/>
          <p:nvPr/>
        </p:nvGrpSpPr>
        <p:grpSpPr>
          <a:xfrm>
            <a:off x="1699703" y="3365261"/>
            <a:ext cx="281054" cy="370158"/>
            <a:chOff x="1699703" y="3365261"/>
            <a:chExt cx="281054" cy="370158"/>
          </a:xfrm>
        </p:grpSpPr>
        <p:sp>
          <p:nvSpPr>
            <p:cNvPr id="15878" name="Google Shape;15878;p66"/>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6"/>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6"/>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6"/>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6"/>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6"/>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6"/>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6"/>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6"/>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6"/>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6"/>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6"/>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6"/>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1" name="Google Shape;15891;p66"/>
          <p:cNvGrpSpPr/>
          <p:nvPr/>
        </p:nvGrpSpPr>
        <p:grpSpPr>
          <a:xfrm>
            <a:off x="7966810" y="1519430"/>
            <a:ext cx="369974" cy="355626"/>
            <a:chOff x="7966810" y="1519430"/>
            <a:chExt cx="369974" cy="355626"/>
          </a:xfrm>
        </p:grpSpPr>
        <p:sp>
          <p:nvSpPr>
            <p:cNvPr id="15892" name="Google Shape;15892;p66"/>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6"/>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6"/>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6"/>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6"/>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6"/>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6"/>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6"/>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6"/>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6"/>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6"/>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6"/>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6"/>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6"/>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6"/>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6"/>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8" name="Google Shape;15908;p66"/>
          <p:cNvGrpSpPr/>
          <p:nvPr/>
        </p:nvGrpSpPr>
        <p:grpSpPr>
          <a:xfrm>
            <a:off x="2792628" y="3365340"/>
            <a:ext cx="290445" cy="370079"/>
            <a:chOff x="2792628" y="3365340"/>
            <a:chExt cx="290445" cy="370079"/>
          </a:xfrm>
        </p:grpSpPr>
        <p:sp>
          <p:nvSpPr>
            <p:cNvPr id="15909" name="Google Shape;15909;p66"/>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6"/>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6"/>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6"/>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6"/>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6"/>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6"/>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6"/>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6"/>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6"/>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6"/>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6"/>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66"/>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66"/>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3" name="Google Shape;15923;p66"/>
          <p:cNvGrpSpPr/>
          <p:nvPr/>
        </p:nvGrpSpPr>
        <p:grpSpPr>
          <a:xfrm>
            <a:off x="1389585" y="1988317"/>
            <a:ext cx="388125" cy="353790"/>
            <a:chOff x="1389585" y="1988317"/>
            <a:chExt cx="388125" cy="353790"/>
          </a:xfrm>
        </p:grpSpPr>
        <p:sp>
          <p:nvSpPr>
            <p:cNvPr id="15924" name="Google Shape;15924;p66"/>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6"/>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6"/>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6"/>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6"/>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6"/>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6"/>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6"/>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6"/>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6"/>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6"/>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6"/>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6"/>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6"/>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6"/>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6"/>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6"/>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6"/>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6"/>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6"/>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6"/>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6"/>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66"/>
          <p:cNvGrpSpPr/>
          <p:nvPr/>
        </p:nvGrpSpPr>
        <p:grpSpPr>
          <a:xfrm>
            <a:off x="2492924" y="1512190"/>
            <a:ext cx="370158" cy="370158"/>
            <a:chOff x="2492924" y="1512190"/>
            <a:chExt cx="370158" cy="370158"/>
          </a:xfrm>
        </p:grpSpPr>
        <p:sp>
          <p:nvSpPr>
            <p:cNvPr id="15947" name="Google Shape;15947;p66"/>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6"/>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6"/>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6"/>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6"/>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6"/>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6"/>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66"/>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6"/>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6"/>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6"/>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6"/>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6"/>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6"/>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6"/>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6"/>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6"/>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6"/>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6"/>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66"/>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6"/>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6"/>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9" name="Google Shape;15969;p66"/>
          <p:cNvGrpSpPr/>
          <p:nvPr/>
        </p:nvGrpSpPr>
        <p:grpSpPr>
          <a:xfrm>
            <a:off x="1933569" y="1512243"/>
            <a:ext cx="393975" cy="370105"/>
            <a:chOff x="1933569" y="1512243"/>
            <a:chExt cx="393975" cy="370105"/>
          </a:xfrm>
        </p:grpSpPr>
        <p:sp>
          <p:nvSpPr>
            <p:cNvPr id="15970" name="Google Shape;15970;p66"/>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6"/>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6"/>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6"/>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6"/>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6"/>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6"/>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6"/>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6"/>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6"/>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6"/>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66"/>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66"/>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6"/>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6"/>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6"/>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66"/>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6"/>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6"/>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6"/>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6"/>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6"/>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6"/>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6"/>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6"/>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6"/>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6"/>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6"/>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8" name="Google Shape;15998;p66"/>
          <p:cNvGrpSpPr/>
          <p:nvPr/>
        </p:nvGrpSpPr>
        <p:grpSpPr>
          <a:xfrm>
            <a:off x="2236106" y="3365392"/>
            <a:ext cx="306471" cy="370000"/>
            <a:chOff x="2236106" y="3365392"/>
            <a:chExt cx="306471" cy="370000"/>
          </a:xfrm>
        </p:grpSpPr>
        <p:sp>
          <p:nvSpPr>
            <p:cNvPr id="15999" name="Google Shape;15999;p66"/>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6"/>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6"/>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6"/>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6"/>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6"/>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6"/>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6"/>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6"/>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6"/>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6"/>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6"/>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6"/>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6"/>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3" name="Google Shape;16013;p66"/>
          <p:cNvGrpSpPr/>
          <p:nvPr/>
        </p:nvGrpSpPr>
        <p:grpSpPr>
          <a:xfrm>
            <a:off x="5492823" y="3385563"/>
            <a:ext cx="375325" cy="329606"/>
            <a:chOff x="5492823" y="3385563"/>
            <a:chExt cx="375325" cy="329606"/>
          </a:xfrm>
        </p:grpSpPr>
        <p:sp>
          <p:nvSpPr>
            <p:cNvPr id="16014" name="Google Shape;16014;p66"/>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6"/>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6"/>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6"/>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6"/>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6"/>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6"/>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6"/>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6"/>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6"/>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6"/>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6"/>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6"/>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6"/>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6"/>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6"/>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6"/>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6"/>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6"/>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6"/>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4" name="Google Shape;16034;p66"/>
          <p:cNvGrpSpPr/>
          <p:nvPr/>
        </p:nvGrpSpPr>
        <p:grpSpPr>
          <a:xfrm>
            <a:off x="3041787" y="2001118"/>
            <a:ext cx="370158" cy="328164"/>
            <a:chOff x="3041787" y="2001118"/>
            <a:chExt cx="370158" cy="328164"/>
          </a:xfrm>
        </p:grpSpPr>
        <p:sp>
          <p:nvSpPr>
            <p:cNvPr id="16035" name="Google Shape;16035;p66"/>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6"/>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6"/>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6"/>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6"/>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6"/>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6"/>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6"/>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6"/>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6"/>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6"/>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6"/>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6"/>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6"/>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6"/>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6"/>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6"/>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6"/>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66"/>
          <p:cNvGrpSpPr/>
          <p:nvPr/>
        </p:nvGrpSpPr>
        <p:grpSpPr>
          <a:xfrm>
            <a:off x="5779884" y="2039125"/>
            <a:ext cx="372309" cy="328216"/>
            <a:chOff x="5779884" y="2039125"/>
            <a:chExt cx="372309" cy="328216"/>
          </a:xfrm>
        </p:grpSpPr>
        <p:sp>
          <p:nvSpPr>
            <p:cNvPr id="16054" name="Google Shape;16054;p66"/>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66"/>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6"/>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6"/>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66"/>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66"/>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6"/>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6"/>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6"/>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6"/>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6"/>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6"/>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6"/>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70"/>
        <p:cNvGrpSpPr/>
        <p:nvPr/>
      </p:nvGrpSpPr>
      <p:grpSpPr>
        <a:xfrm>
          <a:off x="0" y="0"/>
          <a:ext cx="0" cy="0"/>
          <a:chOff x="0" y="0"/>
          <a:chExt cx="0" cy="0"/>
        </a:xfrm>
      </p:grpSpPr>
      <p:sp>
        <p:nvSpPr>
          <p:cNvPr id="16071" name="Google Shape;16071;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6072" name="Google Shape;16072;p67"/>
          <p:cNvGrpSpPr/>
          <p:nvPr/>
        </p:nvGrpSpPr>
        <p:grpSpPr>
          <a:xfrm>
            <a:off x="878066" y="1981993"/>
            <a:ext cx="354610" cy="372358"/>
            <a:chOff x="878066" y="1981993"/>
            <a:chExt cx="354610" cy="372358"/>
          </a:xfrm>
        </p:grpSpPr>
        <p:sp>
          <p:nvSpPr>
            <p:cNvPr id="16073" name="Google Shape;16073;p67"/>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7"/>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7"/>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7" name="Google Shape;16087;p67"/>
          <p:cNvGrpSpPr/>
          <p:nvPr/>
        </p:nvGrpSpPr>
        <p:grpSpPr>
          <a:xfrm>
            <a:off x="1345794" y="1982386"/>
            <a:ext cx="371650" cy="371624"/>
            <a:chOff x="1345794" y="1982386"/>
            <a:chExt cx="371650" cy="371624"/>
          </a:xfrm>
        </p:grpSpPr>
        <p:sp>
          <p:nvSpPr>
            <p:cNvPr id="16088" name="Google Shape;16088;p67"/>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67"/>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67"/>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67"/>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67"/>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67"/>
          <p:cNvGrpSpPr/>
          <p:nvPr/>
        </p:nvGrpSpPr>
        <p:grpSpPr>
          <a:xfrm>
            <a:off x="1821465" y="1981993"/>
            <a:ext cx="372410" cy="372410"/>
            <a:chOff x="1821465" y="1981993"/>
            <a:chExt cx="372410" cy="372410"/>
          </a:xfrm>
        </p:grpSpPr>
        <p:sp>
          <p:nvSpPr>
            <p:cNvPr id="16126" name="Google Shape;16126;p67"/>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67"/>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67"/>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0" name="Google Shape;16140;p67"/>
          <p:cNvGrpSpPr/>
          <p:nvPr/>
        </p:nvGrpSpPr>
        <p:grpSpPr>
          <a:xfrm>
            <a:off x="2276348" y="1981809"/>
            <a:ext cx="415901" cy="372699"/>
            <a:chOff x="2276348" y="1981809"/>
            <a:chExt cx="415901" cy="372699"/>
          </a:xfrm>
        </p:grpSpPr>
        <p:sp>
          <p:nvSpPr>
            <p:cNvPr id="16141" name="Google Shape;16141;p67"/>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8" name="Google Shape;16148;p67"/>
          <p:cNvGrpSpPr/>
          <p:nvPr/>
        </p:nvGrpSpPr>
        <p:grpSpPr>
          <a:xfrm>
            <a:off x="2774354" y="2009990"/>
            <a:ext cx="372017" cy="316310"/>
            <a:chOff x="2774354" y="2009990"/>
            <a:chExt cx="372017" cy="316310"/>
          </a:xfrm>
        </p:grpSpPr>
        <p:sp>
          <p:nvSpPr>
            <p:cNvPr id="16149" name="Google Shape;16149;p67"/>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7"/>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7"/>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7"/>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7"/>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7"/>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7"/>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5" name="Google Shape;16175;p67"/>
          <p:cNvGrpSpPr/>
          <p:nvPr/>
        </p:nvGrpSpPr>
        <p:grpSpPr>
          <a:xfrm>
            <a:off x="3722682" y="1981993"/>
            <a:ext cx="375818" cy="372043"/>
            <a:chOff x="3722682" y="1981993"/>
            <a:chExt cx="375818" cy="372043"/>
          </a:xfrm>
        </p:grpSpPr>
        <p:sp>
          <p:nvSpPr>
            <p:cNvPr id="16176" name="Google Shape;16176;p67"/>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7"/>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7"/>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1" name="Google Shape;16191;p67"/>
          <p:cNvGrpSpPr/>
          <p:nvPr/>
        </p:nvGrpSpPr>
        <p:grpSpPr>
          <a:xfrm>
            <a:off x="4201394" y="1981809"/>
            <a:ext cx="373538" cy="372305"/>
            <a:chOff x="4201394" y="1981809"/>
            <a:chExt cx="373538" cy="372305"/>
          </a:xfrm>
        </p:grpSpPr>
        <p:sp>
          <p:nvSpPr>
            <p:cNvPr id="16192" name="Google Shape;16192;p67"/>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7"/>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7"/>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7"/>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7"/>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8" name="Google Shape;16208;p67"/>
          <p:cNvGrpSpPr/>
          <p:nvPr/>
        </p:nvGrpSpPr>
        <p:grpSpPr>
          <a:xfrm>
            <a:off x="4659658" y="1500266"/>
            <a:ext cx="422743" cy="377784"/>
            <a:chOff x="4659658" y="1500266"/>
            <a:chExt cx="422743" cy="377784"/>
          </a:xfrm>
        </p:grpSpPr>
        <p:sp>
          <p:nvSpPr>
            <p:cNvPr id="16209" name="Google Shape;16209;p67"/>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67"/>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67"/>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6" name="Google Shape;16226;p67"/>
          <p:cNvGrpSpPr/>
          <p:nvPr/>
        </p:nvGrpSpPr>
        <p:grpSpPr>
          <a:xfrm>
            <a:off x="5211406" y="1513504"/>
            <a:ext cx="260394" cy="351202"/>
            <a:chOff x="5211406" y="1513504"/>
            <a:chExt cx="260394" cy="351202"/>
          </a:xfrm>
        </p:grpSpPr>
        <p:sp>
          <p:nvSpPr>
            <p:cNvPr id="16227" name="Google Shape;16227;p67"/>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67"/>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7"/>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0" name="Google Shape;16240;p67"/>
          <p:cNvGrpSpPr/>
          <p:nvPr/>
        </p:nvGrpSpPr>
        <p:grpSpPr>
          <a:xfrm>
            <a:off x="5632602" y="1513216"/>
            <a:ext cx="366722" cy="351779"/>
            <a:chOff x="5632602" y="1513216"/>
            <a:chExt cx="366722" cy="351779"/>
          </a:xfrm>
        </p:grpSpPr>
        <p:sp>
          <p:nvSpPr>
            <p:cNvPr id="16241" name="Google Shape;16241;p67"/>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67"/>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7"/>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9" name="Google Shape;16249;p67"/>
          <p:cNvGrpSpPr/>
          <p:nvPr/>
        </p:nvGrpSpPr>
        <p:grpSpPr>
          <a:xfrm>
            <a:off x="6089372" y="1527136"/>
            <a:ext cx="401902" cy="323965"/>
            <a:chOff x="6089372" y="1527136"/>
            <a:chExt cx="401902" cy="323965"/>
          </a:xfrm>
        </p:grpSpPr>
        <p:sp>
          <p:nvSpPr>
            <p:cNvPr id="16250" name="Google Shape;16250;p67"/>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7"/>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7"/>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7"/>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67"/>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0" name="Google Shape;16280;p67"/>
          <p:cNvGrpSpPr/>
          <p:nvPr/>
        </p:nvGrpSpPr>
        <p:grpSpPr>
          <a:xfrm>
            <a:off x="6579435" y="1527897"/>
            <a:ext cx="370103" cy="322445"/>
            <a:chOff x="6579435" y="1527897"/>
            <a:chExt cx="370103" cy="322445"/>
          </a:xfrm>
        </p:grpSpPr>
        <p:sp>
          <p:nvSpPr>
            <p:cNvPr id="16281" name="Google Shape;16281;p67"/>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7"/>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67"/>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7"/>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7"/>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7"/>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7"/>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2" name="Google Shape;16302;p67"/>
          <p:cNvGrpSpPr/>
          <p:nvPr/>
        </p:nvGrpSpPr>
        <p:grpSpPr>
          <a:xfrm>
            <a:off x="6988887" y="1538854"/>
            <a:ext cx="499920" cy="300136"/>
            <a:chOff x="6988887" y="1538854"/>
            <a:chExt cx="499920" cy="300136"/>
          </a:xfrm>
        </p:grpSpPr>
        <p:sp>
          <p:nvSpPr>
            <p:cNvPr id="16303" name="Google Shape;16303;p67"/>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7"/>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7"/>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6" name="Google Shape;16316;p67"/>
          <p:cNvGrpSpPr/>
          <p:nvPr/>
        </p:nvGrpSpPr>
        <p:grpSpPr>
          <a:xfrm>
            <a:off x="8050359" y="1520687"/>
            <a:ext cx="279321" cy="336837"/>
            <a:chOff x="8050359" y="1520687"/>
            <a:chExt cx="279321" cy="336837"/>
          </a:xfrm>
        </p:grpSpPr>
        <p:sp>
          <p:nvSpPr>
            <p:cNvPr id="16317" name="Google Shape;16317;p67"/>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7"/>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7"/>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0" name="Google Shape;16330;p67"/>
          <p:cNvGrpSpPr/>
          <p:nvPr/>
        </p:nvGrpSpPr>
        <p:grpSpPr>
          <a:xfrm>
            <a:off x="6093907" y="2461832"/>
            <a:ext cx="364441" cy="339091"/>
            <a:chOff x="6093907" y="2461832"/>
            <a:chExt cx="364441" cy="339091"/>
          </a:xfrm>
        </p:grpSpPr>
        <p:sp>
          <p:nvSpPr>
            <p:cNvPr id="16331" name="Google Shape;16331;p67"/>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7"/>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7"/>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1" name="Google Shape;16341;p67"/>
          <p:cNvGrpSpPr/>
          <p:nvPr/>
        </p:nvGrpSpPr>
        <p:grpSpPr>
          <a:xfrm>
            <a:off x="4676331" y="1980866"/>
            <a:ext cx="377680" cy="377680"/>
            <a:chOff x="4676331" y="1980866"/>
            <a:chExt cx="377680" cy="377680"/>
          </a:xfrm>
        </p:grpSpPr>
        <p:sp>
          <p:nvSpPr>
            <p:cNvPr id="16342" name="Google Shape;16342;p67"/>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7"/>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67"/>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1" name="Google Shape;16361;p67"/>
          <p:cNvGrpSpPr/>
          <p:nvPr/>
        </p:nvGrpSpPr>
        <p:grpSpPr>
          <a:xfrm>
            <a:off x="7526242" y="1522968"/>
            <a:ext cx="357651" cy="332275"/>
            <a:chOff x="7526242" y="1522968"/>
            <a:chExt cx="357651" cy="332275"/>
          </a:xfrm>
        </p:grpSpPr>
        <p:sp>
          <p:nvSpPr>
            <p:cNvPr id="16362" name="Google Shape;16362;p67"/>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7"/>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8" name="Google Shape;16378;p67"/>
          <p:cNvGrpSpPr/>
          <p:nvPr/>
        </p:nvGrpSpPr>
        <p:grpSpPr>
          <a:xfrm>
            <a:off x="3250786" y="1982386"/>
            <a:ext cx="371650" cy="371624"/>
            <a:chOff x="3250786" y="1982386"/>
            <a:chExt cx="371650" cy="371624"/>
          </a:xfrm>
        </p:grpSpPr>
        <p:sp>
          <p:nvSpPr>
            <p:cNvPr id="16379" name="Google Shape;16379;p67"/>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7"/>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7"/>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67"/>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67"/>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67"/>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7"/>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67"/>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67"/>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9" name="Google Shape;16409;p67"/>
          <p:cNvGrpSpPr/>
          <p:nvPr/>
        </p:nvGrpSpPr>
        <p:grpSpPr>
          <a:xfrm>
            <a:off x="1342386" y="2916322"/>
            <a:ext cx="373538" cy="331515"/>
            <a:chOff x="1342386" y="2916322"/>
            <a:chExt cx="373538" cy="331515"/>
          </a:xfrm>
        </p:grpSpPr>
        <p:sp>
          <p:nvSpPr>
            <p:cNvPr id="16410" name="Google Shape;16410;p67"/>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1" name="Google Shape;16421;p67"/>
          <p:cNvGrpSpPr/>
          <p:nvPr/>
        </p:nvGrpSpPr>
        <p:grpSpPr>
          <a:xfrm>
            <a:off x="2294122" y="2946600"/>
            <a:ext cx="373931" cy="271351"/>
            <a:chOff x="2294122" y="2946600"/>
            <a:chExt cx="373931" cy="271351"/>
          </a:xfrm>
        </p:grpSpPr>
        <p:sp>
          <p:nvSpPr>
            <p:cNvPr id="16422" name="Google Shape;16422;p67"/>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67"/>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67"/>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2" name="Google Shape;16452;p67"/>
          <p:cNvGrpSpPr/>
          <p:nvPr/>
        </p:nvGrpSpPr>
        <p:grpSpPr>
          <a:xfrm>
            <a:off x="2769819" y="2907251"/>
            <a:ext cx="373905" cy="349682"/>
            <a:chOff x="2769819" y="2907251"/>
            <a:chExt cx="373905" cy="349682"/>
          </a:xfrm>
        </p:grpSpPr>
        <p:sp>
          <p:nvSpPr>
            <p:cNvPr id="16453" name="Google Shape;16453;p67"/>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0" name="Google Shape;16470;p67"/>
          <p:cNvGrpSpPr/>
          <p:nvPr/>
        </p:nvGrpSpPr>
        <p:grpSpPr>
          <a:xfrm>
            <a:off x="3246251" y="2895245"/>
            <a:ext cx="375792" cy="373800"/>
            <a:chOff x="3246251" y="2895245"/>
            <a:chExt cx="375792" cy="373800"/>
          </a:xfrm>
        </p:grpSpPr>
        <p:sp>
          <p:nvSpPr>
            <p:cNvPr id="16471" name="Google Shape;16471;p67"/>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5" name="Google Shape;16485;p67"/>
          <p:cNvGrpSpPr/>
          <p:nvPr/>
        </p:nvGrpSpPr>
        <p:grpSpPr>
          <a:xfrm>
            <a:off x="3791182" y="2895454"/>
            <a:ext cx="234650" cy="373590"/>
            <a:chOff x="3791182" y="2895454"/>
            <a:chExt cx="234650" cy="373590"/>
          </a:xfrm>
        </p:grpSpPr>
        <p:sp>
          <p:nvSpPr>
            <p:cNvPr id="16486" name="Google Shape;16486;p67"/>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7"/>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67"/>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5" name="Google Shape;16495;p67"/>
          <p:cNvGrpSpPr/>
          <p:nvPr/>
        </p:nvGrpSpPr>
        <p:grpSpPr>
          <a:xfrm>
            <a:off x="7042995" y="2489463"/>
            <a:ext cx="364441" cy="256225"/>
            <a:chOff x="7042995" y="2489463"/>
            <a:chExt cx="364441" cy="256225"/>
          </a:xfrm>
        </p:grpSpPr>
        <p:sp>
          <p:nvSpPr>
            <p:cNvPr id="16496" name="Google Shape;16496;p67"/>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5" name="Google Shape;16505;p67"/>
          <p:cNvGrpSpPr/>
          <p:nvPr/>
        </p:nvGrpSpPr>
        <p:grpSpPr>
          <a:xfrm>
            <a:off x="7517172" y="2437007"/>
            <a:ext cx="364284" cy="361243"/>
            <a:chOff x="7517172" y="2437007"/>
            <a:chExt cx="364284" cy="361243"/>
          </a:xfrm>
        </p:grpSpPr>
        <p:sp>
          <p:nvSpPr>
            <p:cNvPr id="16506" name="Google Shape;16506;p67"/>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67"/>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67"/>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67"/>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67"/>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67"/>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7" name="Google Shape;16527;p67"/>
          <p:cNvGrpSpPr/>
          <p:nvPr/>
        </p:nvGrpSpPr>
        <p:grpSpPr>
          <a:xfrm>
            <a:off x="8006475" y="2436954"/>
            <a:ext cx="335290" cy="361321"/>
            <a:chOff x="8006475" y="2436954"/>
            <a:chExt cx="335290" cy="361321"/>
          </a:xfrm>
        </p:grpSpPr>
        <p:sp>
          <p:nvSpPr>
            <p:cNvPr id="16528" name="Google Shape;16528;p67"/>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67"/>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67"/>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7" name="Google Shape;16547;p67"/>
          <p:cNvGrpSpPr/>
          <p:nvPr/>
        </p:nvGrpSpPr>
        <p:grpSpPr>
          <a:xfrm>
            <a:off x="5596661" y="2909139"/>
            <a:ext cx="394326" cy="349682"/>
            <a:chOff x="5596661" y="2909139"/>
            <a:chExt cx="394326" cy="349682"/>
          </a:xfrm>
        </p:grpSpPr>
        <p:sp>
          <p:nvSpPr>
            <p:cNvPr id="16548" name="Google Shape;16548;p67"/>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7"/>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67"/>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67"/>
          <p:cNvGrpSpPr/>
          <p:nvPr/>
        </p:nvGrpSpPr>
        <p:grpSpPr>
          <a:xfrm>
            <a:off x="874658" y="2914408"/>
            <a:ext cx="356891" cy="335709"/>
            <a:chOff x="874658" y="2914408"/>
            <a:chExt cx="356891" cy="335709"/>
          </a:xfrm>
        </p:grpSpPr>
        <p:sp>
          <p:nvSpPr>
            <p:cNvPr id="16565" name="Google Shape;16565;p67"/>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67"/>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67"/>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67"/>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67"/>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67"/>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67"/>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67"/>
          <p:cNvGrpSpPr/>
          <p:nvPr/>
        </p:nvGrpSpPr>
        <p:grpSpPr>
          <a:xfrm>
            <a:off x="4230912" y="2929193"/>
            <a:ext cx="308813" cy="306165"/>
            <a:chOff x="4230912" y="2929193"/>
            <a:chExt cx="308813" cy="306165"/>
          </a:xfrm>
        </p:grpSpPr>
        <p:sp>
          <p:nvSpPr>
            <p:cNvPr id="16586" name="Google Shape;16586;p67"/>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67"/>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67"/>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67"/>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67"/>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67"/>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67"/>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67"/>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67"/>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1" name="Google Shape;16601;p67"/>
          <p:cNvGrpSpPr/>
          <p:nvPr/>
        </p:nvGrpSpPr>
        <p:grpSpPr>
          <a:xfrm>
            <a:off x="4627886" y="3401089"/>
            <a:ext cx="409111" cy="267944"/>
            <a:chOff x="4627886" y="3401089"/>
            <a:chExt cx="409111" cy="267944"/>
          </a:xfrm>
        </p:grpSpPr>
        <p:sp>
          <p:nvSpPr>
            <p:cNvPr id="16602" name="Google Shape;16602;p67"/>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67"/>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67"/>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67"/>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3" name="Google Shape;16613;p67"/>
          <p:cNvGrpSpPr/>
          <p:nvPr/>
        </p:nvGrpSpPr>
        <p:grpSpPr>
          <a:xfrm>
            <a:off x="4652476" y="2898915"/>
            <a:ext cx="386016" cy="384495"/>
            <a:chOff x="4652476" y="2898915"/>
            <a:chExt cx="386016" cy="384495"/>
          </a:xfrm>
        </p:grpSpPr>
        <p:sp>
          <p:nvSpPr>
            <p:cNvPr id="16614" name="Google Shape;16614;p67"/>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67"/>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67"/>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67"/>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67"/>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3" name="Google Shape;16623;p67"/>
          <p:cNvGrpSpPr/>
          <p:nvPr/>
        </p:nvGrpSpPr>
        <p:grpSpPr>
          <a:xfrm>
            <a:off x="5156931" y="2922194"/>
            <a:ext cx="324699" cy="347611"/>
            <a:chOff x="5156931" y="2922194"/>
            <a:chExt cx="324699" cy="347611"/>
          </a:xfrm>
        </p:grpSpPr>
        <p:sp>
          <p:nvSpPr>
            <p:cNvPr id="16624" name="Google Shape;16624;p67"/>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67"/>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67"/>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67"/>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67"/>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67"/>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67"/>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7"/>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0" name="Google Shape;16640;p67"/>
          <p:cNvGrpSpPr/>
          <p:nvPr/>
        </p:nvGrpSpPr>
        <p:grpSpPr>
          <a:xfrm>
            <a:off x="6086331" y="2905337"/>
            <a:ext cx="364441" cy="364834"/>
            <a:chOff x="6086331" y="2905337"/>
            <a:chExt cx="364441" cy="364834"/>
          </a:xfrm>
        </p:grpSpPr>
        <p:sp>
          <p:nvSpPr>
            <p:cNvPr id="16641" name="Google Shape;16641;p67"/>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67"/>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67"/>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67"/>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7" name="Google Shape;16647;p67"/>
          <p:cNvGrpSpPr/>
          <p:nvPr/>
        </p:nvGrpSpPr>
        <p:grpSpPr>
          <a:xfrm>
            <a:off x="6554059" y="2907251"/>
            <a:ext cx="377706" cy="377680"/>
            <a:chOff x="6554059" y="2907251"/>
            <a:chExt cx="377706" cy="377680"/>
          </a:xfrm>
        </p:grpSpPr>
        <p:sp>
          <p:nvSpPr>
            <p:cNvPr id="16648" name="Google Shape;16648;p67"/>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67"/>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67"/>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67"/>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67"/>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7"/>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67"/>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67"/>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67"/>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7"/>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7"/>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67"/>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9" name="Google Shape;16669;p67"/>
          <p:cNvGrpSpPr/>
          <p:nvPr/>
        </p:nvGrpSpPr>
        <p:grpSpPr>
          <a:xfrm>
            <a:off x="7491796" y="2945446"/>
            <a:ext cx="400801" cy="317542"/>
            <a:chOff x="7491796" y="2945446"/>
            <a:chExt cx="400801" cy="317542"/>
          </a:xfrm>
        </p:grpSpPr>
        <p:sp>
          <p:nvSpPr>
            <p:cNvPr id="16670" name="Google Shape;16670;p67"/>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67"/>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67"/>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2" name="Google Shape;16692;p67"/>
          <p:cNvGrpSpPr/>
          <p:nvPr/>
        </p:nvGrpSpPr>
        <p:grpSpPr>
          <a:xfrm>
            <a:off x="7045643" y="2907723"/>
            <a:ext cx="345304" cy="365857"/>
            <a:chOff x="7045643" y="2907723"/>
            <a:chExt cx="345304" cy="365857"/>
          </a:xfrm>
        </p:grpSpPr>
        <p:sp>
          <p:nvSpPr>
            <p:cNvPr id="16693" name="Google Shape;16693;p67"/>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67"/>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67"/>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2" name="Google Shape;16712;p67"/>
          <p:cNvGrpSpPr/>
          <p:nvPr/>
        </p:nvGrpSpPr>
        <p:grpSpPr>
          <a:xfrm>
            <a:off x="7992843" y="2907251"/>
            <a:ext cx="347794" cy="366328"/>
            <a:chOff x="7992843" y="2907251"/>
            <a:chExt cx="347794" cy="366328"/>
          </a:xfrm>
        </p:grpSpPr>
        <p:sp>
          <p:nvSpPr>
            <p:cNvPr id="16713" name="Google Shape;16713;p67"/>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7"/>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7"/>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67"/>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67"/>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6" name="Google Shape;16746;p67"/>
          <p:cNvGrpSpPr/>
          <p:nvPr/>
        </p:nvGrpSpPr>
        <p:grpSpPr>
          <a:xfrm>
            <a:off x="873898" y="1512377"/>
            <a:ext cx="398127" cy="353457"/>
            <a:chOff x="873898" y="1512377"/>
            <a:chExt cx="398127" cy="353457"/>
          </a:xfrm>
        </p:grpSpPr>
        <p:sp>
          <p:nvSpPr>
            <p:cNvPr id="16747" name="Google Shape;16747;p67"/>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67"/>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7"/>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67"/>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67"/>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6" name="Google Shape;16766;p67"/>
          <p:cNvGrpSpPr/>
          <p:nvPr/>
        </p:nvGrpSpPr>
        <p:grpSpPr>
          <a:xfrm>
            <a:off x="1424125" y="1515680"/>
            <a:ext cx="246762" cy="347139"/>
            <a:chOff x="1424125" y="1515680"/>
            <a:chExt cx="246762" cy="347139"/>
          </a:xfrm>
        </p:grpSpPr>
        <p:sp>
          <p:nvSpPr>
            <p:cNvPr id="16767" name="Google Shape;16767;p67"/>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67"/>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67"/>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67"/>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67"/>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7" name="Google Shape;16787;p67"/>
          <p:cNvGrpSpPr/>
          <p:nvPr/>
        </p:nvGrpSpPr>
        <p:grpSpPr>
          <a:xfrm>
            <a:off x="2319498" y="1512744"/>
            <a:ext cx="352697" cy="352723"/>
            <a:chOff x="2319498" y="1512744"/>
            <a:chExt cx="352697" cy="352723"/>
          </a:xfrm>
        </p:grpSpPr>
        <p:sp>
          <p:nvSpPr>
            <p:cNvPr id="16788" name="Google Shape;16788;p67"/>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67"/>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67"/>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7" name="Google Shape;16807;p67"/>
          <p:cNvGrpSpPr/>
          <p:nvPr/>
        </p:nvGrpSpPr>
        <p:grpSpPr>
          <a:xfrm>
            <a:off x="4236601" y="1512666"/>
            <a:ext cx="312981" cy="352697"/>
            <a:chOff x="4236601" y="1512666"/>
            <a:chExt cx="312981" cy="352697"/>
          </a:xfrm>
        </p:grpSpPr>
        <p:sp>
          <p:nvSpPr>
            <p:cNvPr id="16808" name="Google Shape;16808;p67"/>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67"/>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67"/>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67"/>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67"/>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2" name="Google Shape;16822;p67"/>
          <p:cNvGrpSpPr/>
          <p:nvPr/>
        </p:nvGrpSpPr>
        <p:grpSpPr>
          <a:xfrm>
            <a:off x="849675" y="3347716"/>
            <a:ext cx="346300" cy="375818"/>
            <a:chOff x="849675" y="3347716"/>
            <a:chExt cx="346300" cy="375818"/>
          </a:xfrm>
        </p:grpSpPr>
        <p:sp>
          <p:nvSpPr>
            <p:cNvPr id="16823" name="Google Shape;16823;p67"/>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67"/>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67"/>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67"/>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67"/>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0" name="Google Shape;16840;p67"/>
          <p:cNvGrpSpPr/>
          <p:nvPr/>
        </p:nvGrpSpPr>
        <p:grpSpPr>
          <a:xfrm>
            <a:off x="1324219" y="3399202"/>
            <a:ext cx="376578" cy="272846"/>
            <a:chOff x="1324219" y="3399202"/>
            <a:chExt cx="376578" cy="272846"/>
          </a:xfrm>
        </p:grpSpPr>
        <p:sp>
          <p:nvSpPr>
            <p:cNvPr id="16841" name="Google Shape;16841;p67"/>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67"/>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67"/>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67"/>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67"/>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67"/>
          <p:cNvGrpSpPr/>
          <p:nvPr/>
        </p:nvGrpSpPr>
        <p:grpSpPr>
          <a:xfrm>
            <a:off x="1798763" y="3395401"/>
            <a:ext cx="376185" cy="280448"/>
            <a:chOff x="1798763" y="3395401"/>
            <a:chExt cx="376185" cy="280448"/>
          </a:xfrm>
        </p:grpSpPr>
        <p:sp>
          <p:nvSpPr>
            <p:cNvPr id="16875" name="Google Shape;16875;p67"/>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67"/>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67"/>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67"/>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67"/>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67"/>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67"/>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67"/>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67"/>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67"/>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67"/>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67"/>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67"/>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67"/>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67"/>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67"/>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67"/>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67"/>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6" name="Google Shape;16906;p67"/>
          <p:cNvGrpSpPr/>
          <p:nvPr/>
        </p:nvGrpSpPr>
        <p:grpSpPr>
          <a:xfrm>
            <a:off x="2273307" y="3378754"/>
            <a:ext cx="375818" cy="313374"/>
            <a:chOff x="2273307" y="3378754"/>
            <a:chExt cx="375818" cy="313374"/>
          </a:xfrm>
        </p:grpSpPr>
        <p:sp>
          <p:nvSpPr>
            <p:cNvPr id="16907" name="Google Shape;16907;p67"/>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67"/>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67"/>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67"/>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67"/>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67"/>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67"/>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67"/>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67"/>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67"/>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67"/>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67"/>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67"/>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7"/>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7"/>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67"/>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67"/>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7"/>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67"/>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67"/>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67"/>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67"/>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67"/>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67"/>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67"/>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67"/>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67"/>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67"/>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67"/>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67"/>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67"/>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67"/>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67"/>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67"/>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67"/>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67"/>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67"/>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67"/>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67"/>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67"/>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67"/>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67"/>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67"/>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67"/>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67"/>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67"/>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67"/>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67"/>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67"/>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67"/>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67"/>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67"/>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67"/>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67"/>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67"/>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67"/>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67"/>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67"/>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67"/>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7"/>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67"/>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67"/>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67"/>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7"/>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67"/>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67"/>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7"/>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67"/>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67"/>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67"/>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67"/>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67"/>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67"/>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67"/>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67"/>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67"/>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67"/>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67"/>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67"/>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67"/>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67"/>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67"/>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67"/>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7"/>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1" name="Google Shape;16991;p67"/>
          <p:cNvGrpSpPr/>
          <p:nvPr/>
        </p:nvGrpSpPr>
        <p:grpSpPr>
          <a:xfrm>
            <a:off x="2747484" y="3359460"/>
            <a:ext cx="377706" cy="352330"/>
            <a:chOff x="2747484" y="3359460"/>
            <a:chExt cx="377706" cy="352330"/>
          </a:xfrm>
        </p:grpSpPr>
        <p:sp>
          <p:nvSpPr>
            <p:cNvPr id="16992" name="Google Shape;16992;p67"/>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7"/>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67"/>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67"/>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67"/>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7"/>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7"/>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67"/>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67"/>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67"/>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7"/>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67"/>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67"/>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7"/>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7"/>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7" name="Google Shape;17007;p67"/>
          <p:cNvGrpSpPr/>
          <p:nvPr/>
        </p:nvGrpSpPr>
        <p:grpSpPr>
          <a:xfrm>
            <a:off x="3696205" y="3371938"/>
            <a:ext cx="375792" cy="327373"/>
            <a:chOff x="3696205" y="3371938"/>
            <a:chExt cx="375792" cy="327373"/>
          </a:xfrm>
        </p:grpSpPr>
        <p:sp>
          <p:nvSpPr>
            <p:cNvPr id="17008" name="Google Shape;17008;p67"/>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7"/>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7"/>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67"/>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67"/>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67"/>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7"/>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7"/>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7"/>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7"/>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67"/>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7"/>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7"/>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7"/>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7"/>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67"/>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67"/>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7"/>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7"/>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7"/>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7"/>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67"/>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67"/>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1" name="Google Shape;17031;p67"/>
          <p:cNvGrpSpPr/>
          <p:nvPr/>
        </p:nvGrpSpPr>
        <p:grpSpPr>
          <a:xfrm>
            <a:off x="6567324" y="2436849"/>
            <a:ext cx="366722" cy="342892"/>
            <a:chOff x="6567324" y="2436849"/>
            <a:chExt cx="366722" cy="342892"/>
          </a:xfrm>
        </p:grpSpPr>
        <p:sp>
          <p:nvSpPr>
            <p:cNvPr id="17032" name="Google Shape;17032;p67"/>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7"/>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67"/>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67"/>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7"/>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7"/>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7"/>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7"/>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7"/>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7"/>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7"/>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7"/>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4" name="Google Shape;17044;p67"/>
          <p:cNvGrpSpPr/>
          <p:nvPr/>
        </p:nvGrpSpPr>
        <p:grpSpPr>
          <a:xfrm>
            <a:off x="4208970" y="3361347"/>
            <a:ext cx="299349" cy="348188"/>
            <a:chOff x="4208970" y="3361347"/>
            <a:chExt cx="299349" cy="348188"/>
          </a:xfrm>
        </p:grpSpPr>
        <p:sp>
          <p:nvSpPr>
            <p:cNvPr id="17045" name="Google Shape;17045;p67"/>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7"/>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7"/>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7"/>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7"/>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7"/>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67"/>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67"/>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7"/>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7"/>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7"/>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7"/>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7"/>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67"/>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9" name="Google Shape;17059;p67"/>
          <p:cNvGrpSpPr/>
          <p:nvPr/>
        </p:nvGrpSpPr>
        <p:grpSpPr>
          <a:xfrm>
            <a:off x="2786833" y="1512351"/>
            <a:ext cx="366722" cy="353667"/>
            <a:chOff x="2786833" y="1512351"/>
            <a:chExt cx="366722" cy="353667"/>
          </a:xfrm>
        </p:grpSpPr>
        <p:sp>
          <p:nvSpPr>
            <p:cNvPr id="17060" name="Google Shape;17060;p67"/>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7"/>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67"/>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67"/>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67"/>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67"/>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67"/>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7"/>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7"/>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67"/>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67"/>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67"/>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7"/>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7"/>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7"/>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7"/>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67"/>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67"/>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67"/>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67"/>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0" name="Google Shape;17080;p67"/>
          <p:cNvGrpSpPr/>
          <p:nvPr/>
        </p:nvGrpSpPr>
        <p:grpSpPr>
          <a:xfrm>
            <a:off x="1845321" y="1512744"/>
            <a:ext cx="352723" cy="353090"/>
            <a:chOff x="1845321" y="1512744"/>
            <a:chExt cx="352723" cy="353090"/>
          </a:xfrm>
        </p:grpSpPr>
        <p:sp>
          <p:nvSpPr>
            <p:cNvPr id="17081" name="Google Shape;17081;p67"/>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67"/>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67"/>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67"/>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67"/>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7"/>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7"/>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7"/>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7"/>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67"/>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67"/>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2" name="Google Shape;17092;p67"/>
          <p:cNvGrpSpPr/>
          <p:nvPr/>
        </p:nvGrpSpPr>
        <p:grpSpPr>
          <a:xfrm>
            <a:off x="3214452" y="3340533"/>
            <a:ext cx="392465" cy="389896"/>
            <a:chOff x="3214452" y="3340533"/>
            <a:chExt cx="392465" cy="389896"/>
          </a:xfrm>
        </p:grpSpPr>
        <p:sp>
          <p:nvSpPr>
            <p:cNvPr id="17093" name="Google Shape;17093;p67"/>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67"/>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67"/>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67"/>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67"/>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67"/>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67"/>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67"/>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67"/>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67"/>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67"/>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67"/>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67"/>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7"/>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7"/>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7"/>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7"/>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67"/>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67"/>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7"/>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7"/>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7"/>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7"/>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67"/>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67"/>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8" name="Google Shape;17118;p67"/>
          <p:cNvGrpSpPr/>
          <p:nvPr/>
        </p:nvGrpSpPr>
        <p:grpSpPr>
          <a:xfrm>
            <a:off x="3327229" y="1499899"/>
            <a:ext cx="234650" cy="378440"/>
            <a:chOff x="3327229" y="1499899"/>
            <a:chExt cx="234650" cy="378440"/>
          </a:xfrm>
        </p:grpSpPr>
        <p:sp>
          <p:nvSpPr>
            <p:cNvPr id="17119" name="Google Shape;17119;p67"/>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67"/>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67"/>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67"/>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67"/>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67"/>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67"/>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67"/>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67"/>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67"/>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67"/>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67"/>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67"/>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67"/>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7"/>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67"/>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67"/>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67"/>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67"/>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7"/>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67"/>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0" name="Google Shape;17140;p67"/>
          <p:cNvGrpSpPr/>
          <p:nvPr/>
        </p:nvGrpSpPr>
        <p:grpSpPr>
          <a:xfrm>
            <a:off x="3735553" y="1530151"/>
            <a:ext cx="366722" cy="317962"/>
            <a:chOff x="3735553" y="1530151"/>
            <a:chExt cx="366722" cy="317962"/>
          </a:xfrm>
        </p:grpSpPr>
        <p:sp>
          <p:nvSpPr>
            <p:cNvPr id="17141" name="Google Shape;17141;p67"/>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67"/>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67"/>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67"/>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7"/>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67"/>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67"/>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67"/>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67"/>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67"/>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67"/>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7"/>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3" name="Google Shape;17153;p67"/>
          <p:cNvGrpSpPr/>
          <p:nvPr/>
        </p:nvGrpSpPr>
        <p:grpSpPr>
          <a:xfrm>
            <a:off x="866322" y="2469775"/>
            <a:ext cx="379226" cy="322733"/>
            <a:chOff x="866322" y="2469775"/>
            <a:chExt cx="379226" cy="322733"/>
          </a:xfrm>
        </p:grpSpPr>
        <p:sp>
          <p:nvSpPr>
            <p:cNvPr id="17154" name="Google Shape;17154;p67"/>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67"/>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67"/>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67"/>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7"/>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7"/>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7"/>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7"/>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67"/>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67"/>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67"/>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67"/>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67"/>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7"/>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7"/>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7"/>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7"/>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67"/>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67"/>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67"/>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67"/>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7"/>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67"/>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67"/>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67"/>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67"/>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0" name="Google Shape;17180;p67"/>
          <p:cNvGrpSpPr/>
          <p:nvPr/>
        </p:nvGrpSpPr>
        <p:grpSpPr>
          <a:xfrm>
            <a:off x="1328387" y="2500814"/>
            <a:ext cx="404183" cy="289151"/>
            <a:chOff x="1328387" y="2500814"/>
            <a:chExt cx="404183" cy="289151"/>
          </a:xfrm>
        </p:grpSpPr>
        <p:sp>
          <p:nvSpPr>
            <p:cNvPr id="17181" name="Google Shape;17181;p67"/>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7"/>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7"/>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7"/>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7"/>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67"/>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67"/>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7"/>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67"/>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67"/>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67"/>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7"/>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7"/>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7"/>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7"/>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7"/>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7"/>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7"/>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7"/>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7"/>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7"/>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7"/>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7"/>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7"/>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7"/>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67"/>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67"/>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7"/>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7"/>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0" name="Google Shape;17210;p67"/>
          <p:cNvGrpSpPr/>
          <p:nvPr/>
        </p:nvGrpSpPr>
        <p:grpSpPr>
          <a:xfrm>
            <a:off x="1821465" y="2495702"/>
            <a:ext cx="365988" cy="270801"/>
            <a:chOff x="1821465" y="2495702"/>
            <a:chExt cx="365988" cy="270801"/>
          </a:xfrm>
        </p:grpSpPr>
        <p:sp>
          <p:nvSpPr>
            <p:cNvPr id="17211" name="Google Shape;17211;p67"/>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67"/>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67"/>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67"/>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7"/>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67"/>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67"/>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8" name="Google Shape;17218;p67"/>
          <p:cNvGrpSpPr/>
          <p:nvPr/>
        </p:nvGrpSpPr>
        <p:grpSpPr>
          <a:xfrm>
            <a:off x="3725723" y="2455776"/>
            <a:ext cx="354977" cy="351202"/>
            <a:chOff x="3725723" y="2455776"/>
            <a:chExt cx="354977" cy="351202"/>
          </a:xfrm>
        </p:grpSpPr>
        <p:sp>
          <p:nvSpPr>
            <p:cNvPr id="17219" name="Google Shape;17219;p67"/>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7"/>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67"/>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67"/>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67"/>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7"/>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67"/>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67"/>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7"/>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67"/>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67"/>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67"/>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7"/>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2" name="Google Shape;17232;p67"/>
          <p:cNvGrpSpPr/>
          <p:nvPr/>
        </p:nvGrpSpPr>
        <p:grpSpPr>
          <a:xfrm>
            <a:off x="5226165" y="1977641"/>
            <a:ext cx="230482" cy="388847"/>
            <a:chOff x="5226165" y="1977641"/>
            <a:chExt cx="230482" cy="388847"/>
          </a:xfrm>
        </p:grpSpPr>
        <p:sp>
          <p:nvSpPr>
            <p:cNvPr id="17233" name="Google Shape;17233;p67"/>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7"/>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67"/>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67"/>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67"/>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67"/>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67"/>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67"/>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67"/>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67"/>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7"/>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67"/>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5" name="Google Shape;17245;p67"/>
          <p:cNvGrpSpPr/>
          <p:nvPr/>
        </p:nvGrpSpPr>
        <p:grpSpPr>
          <a:xfrm>
            <a:off x="5632602" y="2025510"/>
            <a:ext cx="370130" cy="287264"/>
            <a:chOff x="5632602" y="2025510"/>
            <a:chExt cx="370130" cy="287264"/>
          </a:xfrm>
        </p:grpSpPr>
        <p:sp>
          <p:nvSpPr>
            <p:cNvPr id="17246" name="Google Shape;17246;p67"/>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7"/>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67"/>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67"/>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7"/>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7"/>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67"/>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67"/>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67"/>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7"/>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67"/>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67"/>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67"/>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67"/>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7"/>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67"/>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67"/>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67"/>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4" name="Google Shape;17264;p67"/>
          <p:cNvGrpSpPr/>
          <p:nvPr/>
        </p:nvGrpSpPr>
        <p:grpSpPr>
          <a:xfrm>
            <a:off x="4212378" y="2456537"/>
            <a:ext cx="331515" cy="330021"/>
            <a:chOff x="4212378" y="2456537"/>
            <a:chExt cx="331515" cy="330021"/>
          </a:xfrm>
        </p:grpSpPr>
        <p:sp>
          <p:nvSpPr>
            <p:cNvPr id="17265" name="Google Shape;17265;p67"/>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67"/>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67"/>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67"/>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7"/>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67"/>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67"/>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67"/>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67"/>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4" name="Google Shape;17274;p67"/>
          <p:cNvGrpSpPr/>
          <p:nvPr/>
        </p:nvGrpSpPr>
        <p:grpSpPr>
          <a:xfrm>
            <a:off x="6176013" y="1977825"/>
            <a:ext cx="235411" cy="347427"/>
            <a:chOff x="6176013" y="1977825"/>
            <a:chExt cx="235411" cy="347427"/>
          </a:xfrm>
        </p:grpSpPr>
        <p:sp>
          <p:nvSpPr>
            <p:cNvPr id="17275" name="Google Shape;17275;p67"/>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67"/>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67"/>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7"/>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7"/>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67"/>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67"/>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7"/>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7"/>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7"/>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7"/>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7"/>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7"/>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7"/>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7"/>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7"/>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7"/>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2" name="Google Shape;17292;p67"/>
          <p:cNvGrpSpPr/>
          <p:nvPr/>
        </p:nvGrpSpPr>
        <p:grpSpPr>
          <a:xfrm>
            <a:off x="6652077" y="1977458"/>
            <a:ext cx="235778" cy="347794"/>
            <a:chOff x="6652077" y="1977458"/>
            <a:chExt cx="235778" cy="347794"/>
          </a:xfrm>
        </p:grpSpPr>
        <p:sp>
          <p:nvSpPr>
            <p:cNvPr id="17293" name="Google Shape;17293;p67"/>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7"/>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7"/>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7"/>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7"/>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7"/>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7"/>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7"/>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7"/>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7"/>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7"/>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7"/>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7"/>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7"/>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7"/>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7"/>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9" name="Google Shape;17309;p67"/>
          <p:cNvGrpSpPr/>
          <p:nvPr/>
        </p:nvGrpSpPr>
        <p:grpSpPr>
          <a:xfrm>
            <a:off x="7072513" y="1997512"/>
            <a:ext cx="394352" cy="308052"/>
            <a:chOff x="7072513" y="1997512"/>
            <a:chExt cx="394352" cy="308052"/>
          </a:xfrm>
        </p:grpSpPr>
        <p:sp>
          <p:nvSpPr>
            <p:cNvPr id="17310" name="Google Shape;17310;p67"/>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67"/>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67"/>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67"/>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67"/>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67"/>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67"/>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67"/>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67"/>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67"/>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67"/>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1" name="Google Shape;17321;p67"/>
          <p:cNvGrpSpPr/>
          <p:nvPr/>
        </p:nvGrpSpPr>
        <p:grpSpPr>
          <a:xfrm>
            <a:off x="7576208" y="1977825"/>
            <a:ext cx="292533" cy="347454"/>
            <a:chOff x="7576208" y="1977825"/>
            <a:chExt cx="292533" cy="347454"/>
          </a:xfrm>
        </p:grpSpPr>
        <p:sp>
          <p:nvSpPr>
            <p:cNvPr id="17322" name="Google Shape;17322;p67"/>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67"/>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67"/>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67"/>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67"/>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67"/>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67"/>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67"/>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67"/>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67"/>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67"/>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67"/>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67"/>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5" name="Google Shape;17335;p67"/>
          <p:cNvGrpSpPr/>
          <p:nvPr/>
        </p:nvGrpSpPr>
        <p:grpSpPr>
          <a:xfrm>
            <a:off x="8023882" y="1977458"/>
            <a:ext cx="320557" cy="347794"/>
            <a:chOff x="8023882" y="1977458"/>
            <a:chExt cx="320557" cy="347794"/>
          </a:xfrm>
        </p:grpSpPr>
        <p:sp>
          <p:nvSpPr>
            <p:cNvPr id="17336" name="Google Shape;17336;p67"/>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67"/>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67"/>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67"/>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67"/>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67"/>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67"/>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67"/>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67"/>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67"/>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67"/>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67"/>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67"/>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67"/>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67"/>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67"/>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67"/>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7"/>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7"/>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7"/>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7"/>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7"/>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7"/>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67"/>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67"/>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67"/>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67"/>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67"/>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7"/>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7"/>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7"/>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7"/>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7"/>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7"/>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7"/>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7"/>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67"/>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67"/>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7"/>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7"/>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6" name="Google Shape;17376;p67"/>
          <p:cNvGrpSpPr/>
          <p:nvPr/>
        </p:nvGrpSpPr>
        <p:grpSpPr>
          <a:xfrm>
            <a:off x="5627674" y="2444819"/>
            <a:ext cx="345147" cy="342630"/>
            <a:chOff x="5627674" y="2444819"/>
            <a:chExt cx="345147" cy="342630"/>
          </a:xfrm>
        </p:grpSpPr>
        <p:sp>
          <p:nvSpPr>
            <p:cNvPr id="17377" name="Google Shape;17377;p67"/>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7"/>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7"/>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7"/>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7"/>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2" name="Google Shape;17382;p67"/>
          <p:cNvGrpSpPr/>
          <p:nvPr/>
        </p:nvGrpSpPr>
        <p:grpSpPr>
          <a:xfrm>
            <a:off x="4653996" y="2440257"/>
            <a:ext cx="396607" cy="348555"/>
            <a:chOff x="4653996" y="2440257"/>
            <a:chExt cx="396607" cy="348555"/>
          </a:xfrm>
        </p:grpSpPr>
        <p:sp>
          <p:nvSpPr>
            <p:cNvPr id="17383" name="Google Shape;17383;p67"/>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7"/>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7"/>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7"/>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7"/>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7"/>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7"/>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7"/>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7"/>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67"/>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67"/>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7"/>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67"/>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67"/>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67"/>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7"/>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67"/>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67"/>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1" name="Google Shape;17401;p67"/>
          <p:cNvGrpSpPr/>
          <p:nvPr/>
        </p:nvGrpSpPr>
        <p:grpSpPr>
          <a:xfrm>
            <a:off x="1854391" y="2895140"/>
            <a:ext cx="301630" cy="374272"/>
            <a:chOff x="1854391" y="2895140"/>
            <a:chExt cx="301630" cy="374272"/>
          </a:xfrm>
        </p:grpSpPr>
        <p:sp>
          <p:nvSpPr>
            <p:cNvPr id="17402" name="Google Shape;17402;p67"/>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67"/>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67"/>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7"/>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7"/>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7"/>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7"/>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67"/>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67"/>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67"/>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7"/>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7"/>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7"/>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7"/>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7"/>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67"/>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67"/>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7"/>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7"/>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7"/>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7"/>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7"/>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67"/>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67"/>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7"/>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7"/>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7"/>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7"/>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7"/>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67"/>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67"/>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7"/>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7"/>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7"/>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7"/>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7"/>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67"/>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67"/>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67"/>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67"/>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67"/>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67"/>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67"/>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67"/>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67"/>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67"/>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67"/>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67"/>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67"/>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1" name="Google Shape;17451;p67"/>
          <p:cNvGrpSpPr/>
          <p:nvPr/>
        </p:nvGrpSpPr>
        <p:grpSpPr>
          <a:xfrm>
            <a:off x="5172817" y="2438370"/>
            <a:ext cx="289518" cy="357651"/>
            <a:chOff x="5172817" y="2438370"/>
            <a:chExt cx="289518" cy="357651"/>
          </a:xfrm>
        </p:grpSpPr>
        <p:sp>
          <p:nvSpPr>
            <p:cNvPr id="17452" name="Google Shape;17452;p67"/>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67"/>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67"/>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7"/>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67"/>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67"/>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7"/>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67"/>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67"/>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7"/>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67"/>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3" name="Google Shape;17463;p67"/>
          <p:cNvGrpSpPr/>
          <p:nvPr/>
        </p:nvGrpSpPr>
        <p:grpSpPr>
          <a:xfrm>
            <a:off x="3234506" y="2484534"/>
            <a:ext cx="388297" cy="293320"/>
            <a:chOff x="3234506" y="2484534"/>
            <a:chExt cx="388297" cy="293320"/>
          </a:xfrm>
        </p:grpSpPr>
        <p:sp>
          <p:nvSpPr>
            <p:cNvPr id="17464" name="Google Shape;17464;p67"/>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67"/>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67"/>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7"/>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67"/>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67"/>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7"/>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67"/>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67"/>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7"/>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67"/>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67"/>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7"/>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67"/>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67"/>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7"/>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0" name="Google Shape;17480;p67"/>
          <p:cNvGrpSpPr/>
          <p:nvPr/>
        </p:nvGrpSpPr>
        <p:grpSpPr>
          <a:xfrm>
            <a:off x="6065149" y="3367036"/>
            <a:ext cx="362553" cy="356498"/>
            <a:chOff x="6065149" y="3367036"/>
            <a:chExt cx="362553" cy="356498"/>
          </a:xfrm>
        </p:grpSpPr>
        <p:sp>
          <p:nvSpPr>
            <p:cNvPr id="17481" name="Google Shape;17481;p67"/>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67"/>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67"/>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67"/>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67"/>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6" name="Google Shape;17486;p67"/>
          <p:cNvGrpSpPr/>
          <p:nvPr/>
        </p:nvGrpSpPr>
        <p:grpSpPr>
          <a:xfrm>
            <a:off x="2866317" y="3817357"/>
            <a:ext cx="362920" cy="356865"/>
            <a:chOff x="2866317" y="3817357"/>
            <a:chExt cx="362920" cy="356865"/>
          </a:xfrm>
        </p:grpSpPr>
        <p:sp>
          <p:nvSpPr>
            <p:cNvPr id="17487" name="Google Shape;17487;p6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6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6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0" name="Google Shape;17490;p67"/>
          <p:cNvGrpSpPr/>
          <p:nvPr/>
        </p:nvGrpSpPr>
        <p:grpSpPr>
          <a:xfrm>
            <a:off x="6540821" y="3367036"/>
            <a:ext cx="362553" cy="356498"/>
            <a:chOff x="6540821" y="3367036"/>
            <a:chExt cx="362553" cy="356498"/>
          </a:xfrm>
        </p:grpSpPr>
        <p:sp>
          <p:nvSpPr>
            <p:cNvPr id="17491" name="Google Shape;17491;p67"/>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67"/>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67"/>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67"/>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67"/>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67"/>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67"/>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8" name="Google Shape;17498;p67"/>
          <p:cNvGrpSpPr/>
          <p:nvPr/>
        </p:nvGrpSpPr>
        <p:grpSpPr>
          <a:xfrm>
            <a:off x="2302458" y="2474704"/>
            <a:ext cx="354479" cy="312561"/>
            <a:chOff x="2302458" y="2474704"/>
            <a:chExt cx="354479" cy="312561"/>
          </a:xfrm>
        </p:grpSpPr>
        <p:sp>
          <p:nvSpPr>
            <p:cNvPr id="17499" name="Google Shape;17499;p67"/>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67"/>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67"/>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67"/>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67"/>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67"/>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67"/>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67"/>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67"/>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67"/>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67"/>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67"/>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1" name="Google Shape;17511;p67"/>
          <p:cNvGrpSpPr/>
          <p:nvPr/>
        </p:nvGrpSpPr>
        <p:grpSpPr>
          <a:xfrm>
            <a:off x="2831110" y="2442538"/>
            <a:ext cx="246002" cy="348922"/>
            <a:chOff x="2831110" y="2442538"/>
            <a:chExt cx="246002" cy="348922"/>
          </a:xfrm>
        </p:grpSpPr>
        <p:sp>
          <p:nvSpPr>
            <p:cNvPr id="17512" name="Google Shape;17512;p67"/>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67"/>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67"/>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67"/>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67"/>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67"/>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67"/>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67"/>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67"/>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67"/>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67"/>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67"/>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67"/>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67"/>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6" name="Google Shape;17526;p67"/>
          <p:cNvGrpSpPr/>
          <p:nvPr/>
        </p:nvGrpSpPr>
        <p:grpSpPr>
          <a:xfrm>
            <a:off x="3314750" y="3817357"/>
            <a:ext cx="362920" cy="356865"/>
            <a:chOff x="3314750" y="3817357"/>
            <a:chExt cx="362920" cy="356865"/>
          </a:xfrm>
        </p:grpSpPr>
        <p:sp>
          <p:nvSpPr>
            <p:cNvPr id="17527" name="Google Shape;17527;p6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6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67"/>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67"/>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67"/>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2" name="Google Shape;17532;p67"/>
          <p:cNvGrpSpPr/>
          <p:nvPr/>
        </p:nvGrpSpPr>
        <p:grpSpPr>
          <a:xfrm>
            <a:off x="7016492" y="3367036"/>
            <a:ext cx="362947" cy="356498"/>
            <a:chOff x="7016492" y="3367036"/>
            <a:chExt cx="362947" cy="356498"/>
          </a:xfrm>
        </p:grpSpPr>
        <p:sp>
          <p:nvSpPr>
            <p:cNvPr id="17533" name="Google Shape;17533;p67"/>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67"/>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67"/>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67"/>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67"/>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67"/>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9" name="Google Shape;17539;p67"/>
          <p:cNvGrpSpPr/>
          <p:nvPr/>
        </p:nvGrpSpPr>
        <p:grpSpPr>
          <a:xfrm>
            <a:off x="3763184" y="3817357"/>
            <a:ext cx="363314" cy="356576"/>
            <a:chOff x="3763184" y="3817357"/>
            <a:chExt cx="363314" cy="356576"/>
          </a:xfrm>
        </p:grpSpPr>
        <p:sp>
          <p:nvSpPr>
            <p:cNvPr id="17540" name="Google Shape;17540;p67"/>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67"/>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67"/>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67"/>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67"/>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5" name="Google Shape;17545;p67"/>
          <p:cNvGrpSpPr/>
          <p:nvPr/>
        </p:nvGrpSpPr>
        <p:grpSpPr>
          <a:xfrm>
            <a:off x="5108852" y="3817357"/>
            <a:ext cx="362947" cy="356576"/>
            <a:chOff x="5108852" y="3817357"/>
            <a:chExt cx="362947" cy="356576"/>
          </a:xfrm>
        </p:grpSpPr>
        <p:sp>
          <p:nvSpPr>
            <p:cNvPr id="17546" name="Google Shape;17546;p67"/>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67"/>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67"/>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67"/>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0" name="Google Shape;17550;p67"/>
          <p:cNvGrpSpPr/>
          <p:nvPr/>
        </p:nvGrpSpPr>
        <p:grpSpPr>
          <a:xfrm>
            <a:off x="6005720" y="3817357"/>
            <a:ext cx="362947" cy="356576"/>
            <a:chOff x="6005720" y="3817357"/>
            <a:chExt cx="362947" cy="356576"/>
          </a:xfrm>
        </p:grpSpPr>
        <p:sp>
          <p:nvSpPr>
            <p:cNvPr id="17551" name="Google Shape;17551;p67"/>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67"/>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67"/>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67"/>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5" name="Google Shape;17555;p67"/>
          <p:cNvGrpSpPr/>
          <p:nvPr/>
        </p:nvGrpSpPr>
        <p:grpSpPr>
          <a:xfrm>
            <a:off x="5589452" y="3367036"/>
            <a:ext cx="362580" cy="356498"/>
            <a:chOff x="5589452" y="3367036"/>
            <a:chExt cx="362580" cy="356498"/>
          </a:xfrm>
        </p:grpSpPr>
        <p:sp>
          <p:nvSpPr>
            <p:cNvPr id="17556" name="Google Shape;17556;p67"/>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67"/>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67"/>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9" name="Google Shape;17559;p67"/>
          <p:cNvGrpSpPr/>
          <p:nvPr/>
        </p:nvGrpSpPr>
        <p:grpSpPr>
          <a:xfrm>
            <a:off x="4211985" y="3817357"/>
            <a:ext cx="362947" cy="356576"/>
            <a:chOff x="4211985" y="3817357"/>
            <a:chExt cx="362947" cy="356576"/>
          </a:xfrm>
        </p:grpSpPr>
        <p:sp>
          <p:nvSpPr>
            <p:cNvPr id="17560" name="Google Shape;17560;p67"/>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67"/>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67"/>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3" name="Google Shape;17563;p67"/>
          <p:cNvGrpSpPr/>
          <p:nvPr/>
        </p:nvGrpSpPr>
        <p:grpSpPr>
          <a:xfrm>
            <a:off x="4660419" y="3817357"/>
            <a:ext cx="362947" cy="356576"/>
            <a:chOff x="4660419" y="3817357"/>
            <a:chExt cx="362947" cy="356576"/>
          </a:xfrm>
        </p:grpSpPr>
        <p:sp>
          <p:nvSpPr>
            <p:cNvPr id="17564" name="Google Shape;17564;p67"/>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67"/>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67"/>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67"/>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67"/>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9" name="Google Shape;17569;p67"/>
          <p:cNvGrpSpPr/>
          <p:nvPr/>
        </p:nvGrpSpPr>
        <p:grpSpPr>
          <a:xfrm>
            <a:off x="5557286" y="3817357"/>
            <a:ext cx="362947" cy="356576"/>
            <a:chOff x="5557286" y="3817357"/>
            <a:chExt cx="362947" cy="356576"/>
          </a:xfrm>
        </p:grpSpPr>
        <p:sp>
          <p:nvSpPr>
            <p:cNvPr id="17570" name="Google Shape;17570;p67"/>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67"/>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67"/>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67"/>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4" name="Google Shape;17574;p67"/>
          <p:cNvGrpSpPr/>
          <p:nvPr/>
        </p:nvGrpSpPr>
        <p:grpSpPr>
          <a:xfrm>
            <a:off x="7488021" y="3362475"/>
            <a:ext cx="372017" cy="365621"/>
            <a:chOff x="7488021" y="3362475"/>
            <a:chExt cx="372017" cy="365621"/>
          </a:xfrm>
        </p:grpSpPr>
        <p:sp>
          <p:nvSpPr>
            <p:cNvPr id="17575" name="Google Shape;17575;p67"/>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67"/>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67"/>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67"/>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67"/>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67"/>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67"/>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67"/>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67"/>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67"/>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5" name="Google Shape;17585;p67"/>
          <p:cNvGrpSpPr/>
          <p:nvPr/>
        </p:nvGrpSpPr>
        <p:grpSpPr>
          <a:xfrm>
            <a:off x="5113781" y="3367036"/>
            <a:ext cx="362553" cy="356498"/>
            <a:chOff x="5113781" y="3367036"/>
            <a:chExt cx="362553" cy="356498"/>
          </a:xfrm>
        </p:grpSpPr>
        <p:sp>
          <p:nvSpPr>
            <p:cNvPr id="17586" name="Google Shape;17586;p67"/>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67"/>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8" name="Google Shape;17588;p67"/>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89" name="Google Shape;17589;p67"/>
          <p:cNvGrpSpPr/>
          <p:nvPr/>
        </p:nvGrpSpPr>
        <p:grpSpPr>
          <a:xfrm>
            <a:off x="7968621" y="3365489"/>
            <a:ext cx="375818" cy="357651"/>
            <a:chOff x="7968621" y="3365489"/>
            <a:chExt cx="375818" cy="357651"/>
          </a:xfrm>
        </p:grpSpPr>
        <p:sp>
          <p:nvSpPr>
            <p:cNvPr id="17590" name="Google Shape;17590;p67"/>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67"/>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67"/>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67"/>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67"/>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67"/>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67"/>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67"/>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67"/>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67"/>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67"/>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67"/>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605"/>
        <p:cNvGrpSpPr/>
        <p:nvPr/>
      </p:nvGrpSpPr>
      <p:grpSpPr>
        <a:xfrm>
          <a:off x="0" y="0"/>
          <a:ext cx="0" cy="0"/>
          <a:chOff x="0" y="0"/>
          <a:chExt cx="0" cy="0"/>
        </a:xfrm>
      </p:grpSpPr>
      <p:pic>
        <p:nvPicPr>
          <p:cNvPr id="17606" name="Google Shape;17606;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 name="Rectangle 1">
            <a:extLst>
              <a:ext uri="{FF2B5EF4-FFF2-40B4-BE49-F238E27FC236}">
                <a16:creationId xmlns:a16="http://schemas.microsoft.com/office/drawing/2014/main" id="{6E046056-0A96-4E71-91BE-7DD6EAA84BCD}"/>
              </a:ext>
            </a:extLst>
          </p:cNvPr>
          <p:cNvSpPr/>
          <p:nvPr/>
        </p:nvSpPr>
        <p:spPr>
          <a:xfrm>
            <a:off x="9573925" y="-182880"/>
            <a:ext cx="2589196" cy="53263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6" name="Google Shape;226;p29"/>
          <p:cNvSpPr txBox="1">
            <a:spLocks noGrp="1"/>
          </p:cNvSpPr>
          <p:nvPr>
            <p:ph type="title"/>
          </p:nvPr>
        </p:nvSpPr>
        <p:spPr>
          <a:xfrm>
            <a:off x="-5956470" y="104761"/>
            <a:ext cx="4736890" cy="82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PH" dirty="0"/>
              <a:t>Literature Review</a:t>
            </a:r>
            <a:endParaRPr dirty="0"/>
          </a:p>
        </p:txBody>
      </p:sp>
      <p:sp>
        <p:nvSpPr>
          <p:cNvPr id="227" name="Google Shape;227;p29"/>
          <p:cNvSpPr txBox="1">
            <a:spLocks noGrp="1"/>
          </p:cNvSpPr>
          <p:nvPr>
            <p:ph type="subTitle" idx="1"/>
          </p:nvPr>
        </p:nvSpPr>
        <p:spPr>
          <a:xfrm>
            <a:off x="3111023" y="1677395"/>
            <a:ext cx="6034800" cy="1095981"/>
          </a:xfrm>
          <a:prstGeom prst="rect">
            <a:avLst/>
          </a:prstGeom>
        </p:spPr>
        <p:txBody>
          <a:bodyPr spcFirstLastPara="1" wrap="square" lIns="91425" tIns="91425" rIns="91425" bIns="91425" anchor="ctr" anchorCtr="0">
            <a:noAutofit/>
          </a:bodyPr>
          <a:lstStyle/>
          <a:p>
            <a:pPr marL="0" lvl="0" indent="0">
              <a:buClr>
                <a:schemeClr val="dk1"/>
              </a:buClr>
              <a:buSzPts val="1100"/>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Research Design: </a:t>
            </a:r>
            <a:r>
              <a:rPr lang="en-PH" sz="1200" dirty="0">
                <a:solidFill>
                  <a:schemeClr val="bg1"/>
                </a:solidFill>
                <a:effectLst>
                  <a:outerShdw blurRad="38100" dist="38100" dir="2700000" algn="tl">
                    <a:srgbClr val="000000">
                      <a:alpha val="43137"/>
                    </a:srgbClr>
                  </a:outerShdw>
                </a:effectLst>
              </a:rPr>
              <a:t>A cross-sectional research design will be employed to collect data at a specific point in time, allowing for analysis of variables and drawing conclusions about the factors influencing stress levels among Grade 12 HUMSS-A students.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Participants: </a:t>
            </a:r>
            <a:r>
              <a:rPr lang="en-PH" sz="1200" dirty="0">
                <a:solidFill>
                  <a:schemeClr val="bg1"/>
                </a:solidFill>
                <a:effectLst>
                  <a:outerShdw blurRad="38100" dist="38100" dir="2700000" algn="tl">
                    <a:srgbClr val="000000">
                      <a:alpha val="43137"/>
                    </a:srgbClr>
                  </a:outerShdw>
                </a:effectLst>
              </a:rPr>
              <a:t>The study will include 20 Grade 12 HUMSS-A students from </a:t>
            </a:r>
            <a:r>
              <a:rPr lang="en-PH" sz="1200" dirty="0" err="1">
                <a:solidFill>
                  <a:schemeClr val="bg1"/>
                </a:solidFill>
                <a:effectLst>
                  <a:outerShdw blurRad="38100" dist="38100" dir="2700000" algn="tl">
                    <a:srgbClr val="000000">
                      <a:alpha val="43137"/>
                    </a:srgbClr>
                  </a:outerShdw>
                </a:effectLst>
              </a:rPr>
              <a:t>Potungan</a:t>
            </a:r>
            <a:r>
              <a:rPr lang="en-PH" sz="1200" dirty="0">
                <a:solidFill>
                  <a:schemeClr val="bg1"/>
                </a:solidFill>
                <a:effectLst>
                  <a:outerShdw blurRad="38100" dist="38100" dir="2700000" algn="tl">
                    <a:srgbClr val="000000">
                      <a:alpha val="43137"/>
                    </a:srgbClr>
                  </a:outerShdw>
                </a:effectLst>
              </a:rPr>
              <a:t> National High School, selected through purposive sampling to ensure representation from different backgrounds and experiences within the target population.</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Instruments: </a:t>
            </a:r>
            <a:r>
              <a:rPr lang="en-PH" sz="1200" dirty="0">
                <a:solidFill>
                  <a:schemeClr val="bg1"/>
                </a:solidFill>
                <a:effectLst>
                  <a:outerShdw blurRad="38100" dist="38100" dir="2700000" algn="tl">
                    <a:srgbClr val="000000">
                      <a:alpha val="43137"/>
                    </a:srgbClr>
                  </a:outerShdw>
                </a:effectLst>
              </a:rPr>
              <a:t>A survey questionnaire consisting of closed-ended and open-ended questions will be used to gather information about stress factors, academic experiences, and family relationships among the participants. The questionnaire will be pilot tested for validity and reliability.</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Procedure: </a:t>
            </a:r>
            <a:r>
              <a:rPr lang="en-PH" sz="1200" dirty="0">
                <a:solidFill>
                  <a:schemeClr val="bg1"/>
                </a:solidFill>
                <a:effectLst>
                  <a:outerShdw blurRad="38100" dist="38100" dir="2700000" algn="tl">
                    <a:srgbClr val="000000">
                      <a:alpha val="43137"/>
                    </a:srgbClr>
                  </a:outerShdw>
                </a:effectLst>
              </a:rPr>
              <a:t>The data will be collected online using a Google Docs link, with permission obtained from the school administration. The teachers will assist in coordinating the data collection process, ensuring confidentiality and anonymity of responses.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Analysis Techniques</a:t>
            </a:r>
            <a:r>
              <a:rPr lang="en-PH" sz="1200" dirty="0">
                <a:solidFill>
                  <a:schemeClr val="bg1"/>
                </a:solidFill>
                <a:effectLst>
                  <a:outerShdw blurRad="38100" dist="38100" dir="2700000" algn="tl">
                    <a:srgbClr val="000000">
                      <a:alpha val="43137"/>
                    </a:srgbClr>
                  </a:outerShdw>
                </a:effectLst>
              </a:rPr>
              <a:t>: Descriptive statistics and percentages will be used to analyze the collected data, presenting and interpreting the findings related to demographic characteristics and identified stress factors.</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p:txBody>
      </p:sp>
      <p:pic>
        <p:nvPicPr>
          <p:cNvPr id="228" name="Google Shape;228;p29"/>
          <p:cNvPicPr preferRelativeResize="0"/>
          <p:nvPr/>
        </p:nvPicPr>
        <p:blipFill>
          <a:blip r:embed="rId3"/>
          <a:stretch>
            <a:fillRect/>
          </a:stretch>
        </p:blipFill>
        <p:spPr>
          <a:xfrm>
            <a:off x="419045" y="1160605"/>
            <a:ext cx="2698905" cy="2639410"/>
          </a:xfrm>
          <a:prstGeom prst="ellipse">
            <a:avLst/>
          </a:prstGeom>
          <a:noFill/>
          <a:ln>
            <a:noFill/>
          </a:ln>
        </p:spPr>
      </p:pic>
      <p:sp>
        <p:nvSpPr>
          <p:cNvPr id="47" name="!!Google Shape;226;p29">
            <a:extLst>
              <a:ext uri="{FF2B5EF4-FFF2-40B4-BE49-F238E27FC236}">
                <a16:creationId xmlns:a16="http://schemas.microsoft.com/office/drawing/2014/main" id="{8016020A-C42B-4999-976B-B76647E7DFD0}"/>
              </a:ext>
            </a:extLst>
          </p:cNvPr>
          <p:cNvSpPr txBox="1">
            <a:spLocks/>
          </p:cNvSpPr>
          <p:nvPr/>
        </p:nvSpPr>
        <p:spPr>
          <a:xfrm>
            <a:off x="-4854279" y="104761"/>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Introduction</a:t>
            </a:r>
          </a:p>
        </p:txBody>
      </p:sp>
      <p:sp>
        <p:nvSpPr>
          <p:cNvPr id="48" name="Google Shape;227;p29">
            <a:extLst>
              <a:ext uri="{FF2B5EF4-FFF2-40B4-BE49-F238E27FC236}">
                <a16:creationId xmlns:a16="http://schemas.microsoft.com/office/drawing/2014/main" id="{29AC649F-B31B-4BE3-94B1-E04DDE376A6C}"/>
              </a:ext>
            </a:extLst>
          </p:cNvPr>
          <p:cNvSpPr txBox="1">
            <a:spLocks/>
          </p:cNvSpPr>
          <p:nvPr/>
        </p:nvSpPr>
        <p:spPr>
          <a:xfrm>
            <a:off x="-7275482" y="2086829"/>
            <a:ext cx="5443870"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Background of the Study: </a:t>
            </a:r>
            <a:r>
              <a:rPr lang="en-PH" sz="1400" dirty="0"/>
              <a:t>Stress is a common experience that can have both positive and negative effects on individuals. Academic stress among Grade 12 HUMSS-A students is a significant concern as it can impact their academic performance.</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Problem Statement: </a:t>
            </a:r>
            <a:r>
              <a:rPr lang="en-PH" sz="1400" dirty="0"/>
              <a:t>There is a gap in knowledge regarding the specific factors contributing to stress levels among Grade 12 HUMSS-A students at </a:t>
            </a:r>
            <a:r>
              <a:rPr lang="en-PH" sz="1400" dirty="0" err="1"/>
              <a:t>Potungan</a:t>
            </a:r>
            <a:r>
              <a:rPr lang="en-PH" sz="1400" dirty="0"/>
              <a:t> National High School.</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Research Objectives: </a:t>
            </a:r>
            <a:r>
              <a:rPr lang="en-PH" sz="1400" dirty="0"/>
              <a:t>Identify sources of stress, explore academic stressors, examine the impact on physical health, assess the role of family relationships, and provide insights and recommendations for interventions and support systems.</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Significance of the Study: </a:t>
            </a:r>
            <a:r>
              <a:rPr lang="en-PH" sz="1400" dirty="0"/>
              <a:t>This research is important for educators, school administrators, and students, as it can inform the development of targeted interventions, curriculum modifications, and support mechanisms to alleviate stress and promote well-being.</a:t>
            </a:r>
          </a:p>
        </p:txBody>
      </p:sp>
      <p:sp>
        <p:nvSpPr>
          <p:cNvPr id="50" name="TextBox 49">
            <a:extLst>
              <a:ext uri="{FF2B5EF4-FFF2-40B4-BE49-F238E27FC236}">
                <a16:creationId xmlns:a16="http://schemas.microsoft.com/office/drawing/2014/main" id="{C191F770-A197-4C35-92FA-ECD98666A9C6}"/>
              </a:ext>
            </a:extLst>
          </p:cNvPr>
          <p:cNvSpPr txBox="1"/>
          <p:nvPr/>
        </p:nvSpPr>
        <p:spPr>
          <a:xfrm>
            <a:off x="-91148" y="-2987688"/>
            <a:ext cx="2778930" cy="600164"/>
          </a:xfrm>
          <a:prstGeom prst="rect">
            <a:avLst/>
          </a:prstGeom>
          <a:noFill/>
        </p:spPr>
        <p:txBody>
          <a:bodyPr wrap="square" rtlCol="0">
            <a:spAutoFit/>
          </a:bodyPr>
          <a:lstStyle/>
          <a:p>
            <a:r>
              <a:rPr lang="en-PH" sz="1100" b="1" dirty="0">
                <a:solidFill>
                  <a:schemeClr val="accent1"/>
                </a:solidFill>
                <a:effectLst>
                  <a:outerShdw blurRad="38100" dist="38100" dir="2700000" algn="tl">
                    <a:srgbClr val="000000">
                      <a:alpha val="43137"/>
                    </a:srgbClr>
                  </a:outerShdw>
                </a:effectLst>
                <a:latin typeface="Alfa Slab One"/>
                <a:sym typeface="Alfa Slab One"/>
              </a:rPr>
              <a:t>FACTORS AFFECTING THE STRESS LEVEL</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AMONG GRADE 12 HUMSS-A </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IN POTUNGAN NATIONAL HIGH SCHOOL</a:t>
            </a:r>
            <a:endParaRPr lang="en-PH" sz="500" b="1" dirty="0">
              <a:solidFill>
                <a:schemeClr val="accent1"/>
              </a:solidFill>
              <a:effectLst>
                <a:outerShdw blurRad="38100" dist="38100" dir="2700000" algn="tl">
                  <a:srgbClr val="000000">
                    <a:alpha val="43137"/>
                  </a:srgbClr>
                </a:outerShdw>
              </a:effectLst>
            </a:endParaRPr>
          </a:p>
        </p:txBody>
      </p:sp>
      <p:sp>
        <p:nvSpPr>
          <p:cNvPr id="10" name="!!Google Shape;226;p29">
            <a:extLst>
              <a:ext uri="{FF2B5EF4-FFF2-40B4-BE49-F238E27FC236}">
                <a16:creationId xmlns:a16="http://schemas.microsoft.com/office/drawing/2014/main" id="{37D48ECF-9D73-4202-A6D5-7AB4089FACCC}"/>
              </a:ext>
            </a:extLst>
          </p:cNvPr>
          <p:cNvSpPr txBox="1">
            <a:spLocks/>
          </p:cNvSpPr>
          <p:nvPr/>
        </p:nvSpPr>
        <p:spPr>
          <a:xfrm>
            <a:off x="5179703" y="4189543"/>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III. Methodology</a:t>
            </a:r>
          </a:p>
        </p:txBody>
      </p:sp>
      <p:sp>
        <p:nvSpPr>
          <p:cNvPr id="11" name="Google Shape;227;p29">
            <a:extLst>
              <a:ext uri="{FF2B5EF4-FFF2-40B4-BE49-F238E27FC236}">
                <a16:creationId xmlns:a16="http://schemas.microsoft.com/office/drawing/2014/main" id="{645BE333-8A9F-4453-9256-0E35B2CF57B8}"/>
              </a:ext>
            </a:extLst>
          </p:cNvPr>
          <p:cNvSpPr txBox="1">
            <a:spLocks/>
          </p:cNvSpPr>
          <p:nvPr/>
        </p:nvSpPr>
        <p:spPr>
          <a:xfrm>
            <a:off x="75669" y="-2872438"/>
            <a:ext cx="6034800" cy="10959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100" b="1">
                <a:solidFill>
                  <a:schemeClr val="bg1"/>
                </a:solidFill>
                <a:effectLst>
                  <a:outerShdw blurRad="38100" dist="38100" dir="2700000" algn="tl">
                    <a:srgbClr val="000000">
                      <a:alpha val="43137"/>
                    </a:srgbClr>
                  </a:outerShdw>
                </a:effectLst>
              </a:rPr>
              <a:t>Conceptual Framework: </a:t>
            </a:r>
            <a:r>
              <a:rPr lang="en-PH" sz="1100">
                <a:solidFill>
                  <a:schemeClr val="bg1"/>
                </a:solidFill>
                <a:effectLst>
                  <a:outerShdw blurRad="38100" dist="38100" dir="2700000" algn="tl">
                    <a:srgbClr val="000000">
                      <a:alpha val="43137"/>
                    </a:srgbClr>
                  </a:outerShdw>
                </a:effectLst>
              </a:rPr>
              <a:t>The study is guided by a conceptual framework that considers the interplay between individual characteristics, academic environment, social relationships, and personal experiences in understanding stress levels among Grade 12 HUMSS-A students.</a:t>
            </a:r>
          </a:p>
          <a:p>
            <a:pPr marL="171450" indent="-171450">
              <a:buClr>
                <a:schemeClr val="dk1"/>
              </a:buClr>
              <a:buSzPts val="1100"/>
              <a:buFont typeface="Arial" panose="020B0604020202020204" pitchFamily="34" charset="0"/>
              <a:buChar char="•"/>
            </a:pPr>
            <a:endParaRPr lang="en-PH" sz="11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a:solidFill>
                  <a:schemeClr val="bg1"/>
                </a:solidFill>
                <a:effectLst>
                  <a:outerShdw blurRad="38100" dist="38100" dir="2700000" algn="tl">
                    <a:srgbClr val="000000">
                      <a:alpha val="43137"/>
                    </a:srgbClr>
                  </a:outerShdw>
                </a:effectLst>
              </a:rPr>
              <a:t>Definition and Types of Stress: </a:t>
            </a:r>
            <a:r>
              <a:rPr lang="en-PH" sz="1100">
                <a:solidFill>
                  <a:schemeClr val="bg1"/>
                </a:solidFill>
                <a:effectLst>
                  <a:outerShdw blurRad="38100" dist="38100" dir="2700000" algn="tl">
                    <a:srgbClr val="000000">
                      <a:alpha val="43137"/>
                    </a:srgbClr>
                  </a:outerShdw>
                </a:effectLst>
              </a:rPr>
              <a:t>Stress is the perception of emotional or physical tension, categorized into eustress (positive stress) and distress (negative stress) based on fulfilling tasks or facing overwhelming demands.</a:t>
            </a:r>
          </a:p>
          <a:p>
            <a:pPr marL="171450" indent="-171450">
              <a:buClr>
                <a:schemeClr val="dk1"/>
              </a:buClr>
              <a:buSzPts val="1100"/>
              <a:buFont typeface="Arial" panose="020B0604020202020204" pitchFamily="34" charset="0"/>
              <a:buChar char="•"/>
            </a:pPr>
            <a:endParaRPr lang="en-PH" sz="11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a:solidFill>
                  <a:schemeClr val="bg1"/>
                </a:solidFill>
                <a:effectLst>
                  <a:outerShdw blurRad="38100" dist="38100" dir="2700000" algn="tl">
                    <a:srgbClr val="000000">
                      <a:alpha val="43137"/>
                    </a:srgbClr>
                  </a:outerShdw>
                </a:effectLst>
              </a:rPr>
              <a:t>Causes and Effects of Academic Stress: </a:t>
            </a:r>
            <a:r>
              <a:rPr lang="en-PH" sz="1100">
                <a:solidFill>
                  <a:schemeClr val="bg1"/>
                </a:solidFill>
                <a:effectLst>
                  <a:outerShdw blurRad="38100" dist="38100" dir="2700000" algn="tl">
                    <a:srgbClr val="000000">
                      <a:alpha val="43137"/>
                    </a:srgbClr>
                  </a:outerShdw>
                </a:effectLst>
              </a:rPr>
              <a:t>Academic stress among students is caused by examinations, assignments, time management challenges, high expectations, and peer pressure, leading to anxiety, depression, decreased performance, sleep disturbances, and overall negative well-being.</a:t>
            </a:r>
          </a:p>
          <a:p>
            <a:pPr marL="171450" indent="-171450">
              <a:buClr>
                <a:schemeClr val="dk1"/>
              </a:buClr>
              <a:buSzPts val="1100"/>
              <a:buFont typeface="Arial" panose="020B0604020202020204" pitchFamily="34" charset="0"/>
              <a:buChar char="•"/>
            </a:pPr>
            <a:endParaRPr lang="en-PH" sz="11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a:solidFill>
                  <a:schemeClr val="bg1"/>
                </a:solidFill>
                <a:effectLst>
                  <a:outerShdw blurRad="38100" dist="38100" dir="2700000" algn="tl">
                    <a:srgbClr val="000000">
                      <a:alpha val="43137"/>
                    </a:srgbClr>
                  </a:outerShdw>
                </a:effectLst>
              </a:rPr>
              <a:t>Physical Health Implications of Stress: </a:t>
            </a:r>
            <a:r>
              <a:rPr lang="en-PH" sz="1100">
                <a:solidFill>
                  <a:schemeClr val="bg1"/>
                </a:solidFill>
                <a:effectLst>
                  <a:outerShdw blurRad="38100" dist="38100" dir="2700000" algn="tl">
                    <a:srgbClr val="000000">
                      <a:alpha val="43137"/>
                    </a:srgbClr>
                  </a:outerShdw>
                </a:effectLst>
              </a:rPr>
              <a:t>Chronic stress can dysregulate physiological systems, increasing the risk of cardiovascular diseases, weakened immunity, gastrointestinal disorders, sleep disturbances, and negative health behaviors.</a:t>
            </a:r>
          </a:p>
          <a:p>
            <a:pPr marL="171450" indent="-171450">
              <a:buClr>
                <a:schemeClr val="dk1"/>
              </a:buClr>
              <a:buSzPts val="1100"/>
              <a:buFont typeface="Arial" panose="020B0604020202020204" pitchFamily="34" charset="0"/>
              <a:buChar char="•"/>
            </a:pPr>
            <a:endParaRPr lang="en-PH" sz="11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a:solidFill>
                  <a:schemeClr val="bg1"/>
                </a:solidFill>
                <a:effectLst>
                  <a:outerShdw blurRad="38100" dist="38100" dir="2700000" algn="tl">
                    <a:srgbClr val="000000">
                      <a:alpha val="43137"/>
                    </a:srgbClr>
                  </a:outerShdw>
                </a:effectLst>
              </a:rPr>
              <a:t>Role of Family Relationships in Student Stress Levels: </a:t>
            </a:r>
            <a:r>
              <a:rPr lang="en-PH" sz="1100">
                <a:solidFill>
                  <a:schemeClr val="bg1"/>
                </a:solidFill>
                <a:effectLst>
                  <a:outerShdw blurRad="38100" dist="38100" dir="2700000" algn="tl">
                    <a:srgbClr val="000000">
                      <a:alpha val="43137"/>
                    </a:srgbClr>
                  </a:outerShdw>
                </a:effectLst>
              </a:rPr>
              <a:t>Supportive family relationships act as buffers against stress, providing emotional support, guidance, and security, while strained relationships contribute to increased stress levels and overall well-being.</a:t>
            </a:r>
          </a:p>
          <a:p>
            <a:pPr marL="171450" indent="-171450">
              <a:buClr>
                <a:schemeClr val="dk1"/>
              </a:buClr>
              <a:buSzPts val="1100"/>
              <a:buFont typeface="Arial" panose="020B0604020202020204" pitchFamily="34" charset="0"/>
              <a:buChar char="•"/>
            </a:pPr>
            <a:endParaRPr lang="en-PH" sz="110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a:solidFill>
                  <a:schemeClr val="bg1"/>
                </a:solidFill>
                <a:effectLst>
                  <a:outerShdw blurRad="38100" dist="38100" dir="2700000" algn="tl">
                    <a:srgbClr val="000000">
                      <a:alpha val="43137"/>
                    </a:srgbClr>
                  </a:outerShdw>
                </a:effectLst>
              </a:rPr>
              <a:t>Previous Research on Student Stress: </a:t>
            </a:r>
            <a:r>
              <a:rPr lang="en-PH" sz="1100">
                <a:solidFill>
                  <a:schemeClr val="bg1"/>
                </a:solidFill>
                <a:effectLst>
                  <a:outerShdw blurRad="38100" dist="38100" dir="2700000" algn="tl">
                    <a:srgbClr val="000000">
                      <a:alpha val="43137"/>
                    </a:srgbClr>
                  </a:outerShdw>
                </a:effectLst>
              </a:rPr>
              <a:t>Extensive research has explored the factors influencing student stress, including academic pressures, personal relationships, mental health, and interventions to reduce stress and promote well-being.</a:t>
            </a:r>
            <a:endParaRPr lang="en-PH" sz="1100" dirty="0">
              <a:solidFill>
                <a:schemeClr val="bg1"/>
              </a:solidFill>
              <a:effectLst>
                <a:outerShdw blurRad="38100" dist="38100" dir="2700000" algn="tl">
                  <a:srgbClr val="000000">
                    <a:alpha val="43137"/>
                  </a:srgbClr>
                </a:outerShdw>
              </a:effectLst>
            </a:endParaRPr>
          </a:p>
        </p:txBody>
      </p:sp>
      <p:sp>
        <p:nvSpPr>
          <p:cNvPr id="12" name="!!Google Shape;226;p29">
            <a:extLst>
              <a:ext uri="{FF2B5EF4-FFF2-40B4-BE49-F238E27FC236}">
                <a16:creationId xmlns:a16="http://schemas.microsoft.com/office/drawing/2014/main" id="{BDC8CAD7-907C-4899-BFF2-8374D259DE6E}"/>
              </a:ext>
            </a:extLst>
          </p:cNvPr>
          <p:cNvSpPr txBox="1">
            <a:spLocks/>
          </p:cNvSpPr>
          <p:nvPr/>
        </p:nvSpPr>
        <p:spPr>
          <a:xfrm>
            <a:off x="-7124045" y="104761"/>
            <a:ext cx="6476626"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IV. Results and Discussion</a:t>
            </a:r>
          </a:p>
        </p:txBody>
      </p:sp>
      <p:sp>
        <p:nvSpPr>
          <p:cNvPr id="13" name="Google Shape;227;p29">
            <a:extLst>
              <a:ext uri="{FF2B5EF4-FFF2-40B4-BE49-F238E27FC236}">
                <a16:creationId xmlns:a16="http://schemas.microsoft.com/office/drawing/2014/main" id="{960F1F96-69CE-4233-9325-28AEA9EBB8A1}"/>
              </a:ext>
            </a:extLst>
          </p:cNvPr>
          <p:cNvSpPr txBox="1">
            <a:spLocks/>
          </p:cNvSpPr>
          <p:nvPr/>
        </p:nvSpPr>
        <p:spPr>
          <a:xfrm>
            <a:off x="257550" y="8271764"/>
            <a:ext cx="8378051"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500" b="1" dirty="0"/>
              <a:t>Sources of Stress: </a:t>
            </a:r>
            <a:r>
              <a:rPr lang="en-PH" sz="1500" dirty="0"/>
              <a:t>The main sources of stress among Grade 12 HUMSS-A students were identified as academic demands, time management challenges, future uncertainties, and personal relationships. Exams, assignments, and projects were reported as significant stressors by the majority of participants.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Academic Stressors and Impact: </a:t>
            </a:r>
            <a:r>
              <a:rPr lang="en-PH" sz="1500" dirty="0"/>
              <a:t>Examinations and assignments were found to have higher stress levels compared to time management challenges. This highlights the need for effective stress management strategies and support systems to help students cope with academic pressures.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Relationship between Stress and Physical Health: </a:t>
            </a:r>
            <a:r>
              <a:rPr lang="en-PH" sz="1500" dirty="0"/>
              <a:t>Stress was found to have a moderate impact on the physical health of Grade 12 HUMSS-A students. Sleep disturbances and headaches/migraines were commonly reported physical health issues.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Influence of Family Relationships: </a:t>
            </a:r>
            <a:r>
              <a:rPr lang="en-PH" sz="1500" dirty="0"/>
              <a:t>Family relationships varied among participants, with a significant proportion reporting neutral quality. Academic pressure from families was reported by some students, emphasizing the importance of open communication and support from parents or guardians.</a:t>
            </a:r>
          </a:p>
          <a:p>
            <a:pPr marL="171450" indent="-171450">
              <a:buClr>
                <a:schemeClr val="dk1"/>
              </a:buClr>
              <a:buSzPts val="1100"/>
              <a:buFont typeface="Arial" panose="020B0604020202020204" pitchFamily="34" charset="0"/>
              <a:buChar char="•"/>
            </a:pPr>
            <a:endParaRPr lang="en-PH" sz="1500" dirty="0"/>
          </a:p>
        </p:txBody>
      </p:sp>
      <p:sp>
        <p:nvSpPr>
          <p:cNvPr id="14" name="Google Shape;226;p29">
            <a:extLst>
              <a:ext uri="{FF2B5EF4-FFF2-40B4-BE49-F238E27FC236}">
                <a16:creationId xmlns:a16="http://schemas.microsoft.com/office/drawing/2014/main" id="{B47DBC9D-4C01-4AAC-B9AF-3808509DC35A}"/>
              </a:ext>
            </a:extLst>
          </p:cNvPr>
          <p:cNvSpPr txBox="1">
            <a:spLocks/>
          </p:cNvSpPr>
          <p:nvPr/>
        </p:nvSpPr>
        <p:spPr>
          <a:xfrm>
            <a:off x="-6695419" y="104761"/>
            <a:ext cx="473689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a:t>II. Literature Review</a:t>
            </a:r>
            <a:endParaRPr lang="en-PH" dirty="0"/>
          </a:p>
        </p:txBody>
      </p:sp>
    </p:spTree>
    <p:extLst>
      <p:ext uri="{BB962C8B-B14F-4D97-AF65-F5344CB8AC3E}">
        <p14:creationId xmlns:p14="http://schemas.microsoft.com/office/powerpoint/2010/main" val="503346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 name="Rectangle 1">
            <a:extLst>
              <a:ext uri="{FF2B5EF4-FFF2-40B4-BE49-F238E27FC236}">
                <a16:creationId xmlns:a16="http://schemas.microsoft.com/office/drawing/2014/main" id="{6E046056-0A96-4E71-91BE-7DD6EAA84BCD}"/>
              </a:ext>
            </a:extLst>
          </p:cNvPr>
          <p:cNvSpPr/>
          <p:nvPr/>
        </p:nvSpPr>
        <p:spPr>
          <a:xfrm>
            <a:off x="-255784" y="-182880"/>
            <a:ext cx="2589196" cy="53263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6" name="Google Shape;226;p29"/>
          <p:cNvSpPr txBox="1">
            <a:spLocks noGrp="1"/>
          </p:cNvSpPr>
          <p:nvPr>
            <p:ph type="title"/>
          </p:nvPr>
        </p:nvSpPr>
        <p:spPr>
          <a:xfrm>
            <a:off x="-5956470" y="104761"/>
            <a:ext cx="4736890" cy="82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PH" dirty="0"/>
              <a:t>II. Literature Review</a:t>
            </a:r>
            <a:endParaRPr dirty="0"/>
          </a:p>
        </p:txBody>
      </p:sp>
      <p:sp>
        <p:nvSpPr>
          <p:cNvPr id="227" name="Google Shape;227;p29"/>
          <p:cNvSpPr txBox="1">
            <a:spLocks noGrp="1"/>
          </p:cNvSpPr>
          <p:nvPr>
            <p:ph type="subTitle" idx="1"/>
          </p:nvPr>
        </p:nvSpPr>
        <p:spPr>
          <a:xfrm>
            <a:off x="10121423" y="1608398"/>
            <a:ext cx="6034800" cy="1095981"/>
          </a:xfrm>
          <a:prstGeom prst="rect">
            <a:avLst/>
          </a:prstGeom>
        </p:spPr>
        <p:txBody>
          <a:bodyPr spcFirstLastPara="1" wrap="square" lIns="91425" tIns="91425" rIns="91425" bIns="91425" anchor="ctr" anchorCtr="0">
            <a:noAutofit/>
          </a:bodyPr>
          <a:lstStyle/>
          <a:p>
            <a:pPr marL="0" lvl="0" indent="0">
              <a:buClr>
                <a:schemeClr val="dk1"/>
              </a:buClr>
              <a:buSzPts val="1100"/>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Research Design: </a:t>
            </a:r>
            <a:r>
              <a:rPr lang="en-PH" sz="1200" dirty="0">
                <a:solidFill>
                  <a:schemeClr val="bg1"/>
                </a:solidFill>
                <a:effectLst>
                  <a:outerShdw blurRad="38100" dist="38100" dir="2700000" algn="tl">
                    <a:srgbClr val="000000">
                      <a:alpha val="43137"/>
                    </a:srgbClr>
                  </a:outerShdw>
                </a:effectLst>
              </a:rPr>
              <a:t>A cross-sectional research design will be employed to collect data at a specific point in time, allowing for analysis of variables and drawing conclusions about the factors influencing stress levels among Grade 12 HUMSS-A students.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Participants: </a:t>
            </a:r>
            <a:r>
              <a:rPr lang="en-PH" sz="1200" dirty="0">
                <a:solidFill>
                  <a:schemeClr val="bg1"/>
                </a:solidFill>
                <a:effectLst>
                  <a:outerShdw blurRad="38100" dist="38100" dir="2700000" algn="tl">
                    <a:srgbClr val="000000">
                      <a:alpha val="43137"/>
                    </a:srgbClr>
                  </a:outerShdw>
                </a:effectLst>
              </a:rPr>
              <a:t>The study will include 20 Grade 12 HUMSS-A students from </a:t>
            </a:r>
            <a:r>
              <a:rPr lang="en-PH" sz="1200" dirty="0" err="1">
                <a:solidFill>
                  <a:schemeClr val="bg1"/>
                </a:solidFill>
                <a:effectLst>
                  <a:outerShdw blurRad="38100" dist="38100" dir="2700000" algn="tl">
                    <a:srgbClr val="000000">
                      <a:alpha val="43137"/>
                    </a:srgbClr>
                  </a:outerShdw>
                </a:effectLst>
              </a:rPr>
              <a:t>Potungan</a:t>
            </a:r>
            <a:r>
              <a:rPr lang="en-PH" sz="1200" dirty="0">
                <a:solidFill>
                  <a:schemeClr val="bg1"/>
                </a:solidFill>
                <a:effectLst>
                  <a:outerShdw blurRad="38100" dist="38100" dir="2700000" algn="tl">
                    <a:srgbClr val="000000">
                      <a:alpha val="43137"/>
                    </a:srgbClr>
                  </a:outerShdw>
                </a:effectLst>
              </a:rPr>
              <a:t> National High School, selected through purposive sampling to ensure representation from different backgrounds and experiences within the target population.</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Instruments: </a:t>
            </a:r>
            <a:r>
              <a:rPr lang="en-PH" sz="1200" dirty="0">
                <a:solidFill>
                  <a:schemeClr val="bg1"/>
                </a:solidFill>
                <a:effectLst>
                  <a:outerShdw blurRad="38100" dist="38100" dir="2700000" algn="tl">
                    <a:srgbClr val="000000">
                      <a:alpha val="43137"/>
                    </a:srgbClr>
                  </a:outerShdw>
                </a:effectLst>
              </a:rPr>
              <a:t>A survey questionnaire consisting of closed-ended and open-ended questions will be used to gather information about stress factors, academic experiences, and family relationships among the participants. The questionnaire will be pilot tested for validity and reliability.</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Procedure: </a:t>
            </a:r>
            <a:r>
              <a:rPr lang="en-PH" sz="1200" dirty="0">
                <a:solidFill>
                  <a:schemeClr val="bg1"/>
                </a:solidFill>
                <a:effectLst>
                  <a:outerShdw blurRad="38100" dist="38100" dir="2700000" algn="tl">
                    <a:srgbClr val="000000">
                      <a:alpha val="43137"/>
                    </a:srgbClr>
                  </a:outerShdw>
                </a:effectLst>
              </a:rPr>
              <a:t>The data will be collected online using a Google Docs link, with permission obtained from the school administration. The teachers will assist in coordinating the data collection process, ensuring confidentiality and anonymity of responses.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Analysis Techniques</a:t>
            </a:r>
            <a:r>
              <a:rPr lang="en-PH" sz="1200" dirty="0">
                <a:solidFill>
                  <a:schemeClr val="bg1"/>
                </a:solidFill>
                <a:effectLst>
                  <a:outerShdw blurRad="38100" dist="38100" dir="2700000" algn="tl">
                    <a:srgbClr val="000000">
                      <a:alpha val="43137"/>
                    </a:srgbClr>
                  </a:outerShdw>
                </a:effectLst>
              </a:rPr>
              <a:t>: Descriptive statistics and percentages will be used to analyze the collected data, presenting and interpreting the findings related to demographic characteristics and identified stress factors.</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p:txBody>
      </p:sp>
      <p:pic>
        <p:nvPicPr>
          <p:cNvPr id="228" name="Google Shape;228;p29"/>
          <p:cNvPicPr preferRelativeResize="0"/>
          <p:nvPr/>
        </p:nvPicPr>
        <p:blipFill>
          <a:blip r:embed="rId3"/>
          <a:stretch>
            <a:fillRect/>
          </a:stretch>
        </p:blipFill>
        <p:spPr>
          <a:xfrm>
            <a:off x="-51136" y="6028439"/>
            <a:ext cx="2698905" cy="2639410"/>
          </a:xfrm>
          <a:prstGeom prst="ellipse">
            <a:avLst/>
          </a:prstGeom>
          <a:noFill/>
          <a:ln>
            <a:noFill/>
          </a:ln>
        </p:spPr>
      </p:pic>
      <p:sp>
        <p:nvSpPr>
          <p:cNvPr id="47" name="!!Google Shape;226;p29">
            <a:extLst>
              <a:ext uri="{FF2B5EF4-FFF2-40B4-BE49-F238E27FC236}">
                <a16:creationId xmlns:a16="http://schemas.microsoft.com/office/drawing/2014/main" id="{8016020A-C42B-4999-976B-B76647E7DFD0}"/>
              </a:ext>
            </a:extLst>
          </p:cNvPr>
          <p:cNvSpPr txBox="1">
            <a:spLocks/>
          </p:cNvSpPr>
          <p:nvPr/>
        </p:nvSpPr>
        <p:spPr>
          <a:xfrm>
            <a:off x="-4854279" y="104761"/>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 Introduction</a:t>
            </a:r>
          </a:p>
        </p:txBody>
      </p:sp>
      <p:sp>
        <p:nvSpPr>
          <p:cNvPr id="48" name="Google Shape;227;p29">
            <a:extLst>
              <a:ext uri="{FF2B5EF4-FFF2-40B4-BE49-F238E27FC236}">
                <a16:creationId xmlns:a16="http://schemas.microsoft.com/office/drawing/2014/main" id="{29AC649F-B31B-4BE3-94B1-E04DDE376A6C}"/>
              </a:ext>
            </a:extLst>
          </p:cNvPr>
          <p:cNvSpPr txBox="1">
            <a:spLocks/>
          </p:cNvSpPr>
          <p:nvPr/>
        </p:nvSpPr>
        <p:spPr>
          <a:xfrm>
            <a:off x="-7275482" y="2086829"/>
            <a:ext cx="5443870"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Background of the Study: </a:t>
            </a:r>
            <a:r>
              <a:rPr lang="en-PH" sz="1400" dirty="0"/>
              <a:t>Stress is a common experience that can have both positive and negative effects on individuals. Academic stress among Grade 12 HUMSS-A students is a significant concern as it can impact their academic performance.</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Problem Statement: </a:t>
            </a:r>
            <a:r>
              <a:rPr lang="en-PH" sz="1400" dirty="0"/>
              <a:t>There is a gap in knowledge regarding the specific factors contributing to stress levels among Grade 12 HUMSS-A students at </a:t>
            </a:r>
            <a:r>
              <a:rPr lang="en-PH" sz="1400" dirty="0" err="1"/>
              <a:t>Potungan</a:t>
            </a:r>
            <a:r>
              <a:rPr lang="en-PH" sz="1400" dirty="0"/>
              <a:t> National High School.</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Research Objectives: </a:t>
            </a:r>
            <a:r>
              <a:rPr lang="en-PH" sz="1400" dirty="0"/>
              <a:t>Identify sources of stress, explore academic stressors, examine the impact on physical health, assess the role of family relationships, and provide insights and recommendations for interventions and support systems.</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Significance of the Study: </a:t>
            </a:r>
            <a:r>
              <a:rPr lang="en-PH" sz="1400" dirty="0"/>
              <a:t>This research is important for educators, school administrators, and students, as it can inform the development of targeted interventions, curriculum modifications, and support mechanisms to alleviate stress and promote well-being.</a:t>
            </a:r>
          </a:p>
        </p:txBody>
      </p:sp>
      <p:sp>
        <p:nvSpPr>
          <p:cNvPr id="50" name="TextBox 49">
            <a:extLst>
              <a:ext uri="{FF2B5EF4-FFF2-40B4-BE49-F238E27FC236}">
                <a16:creationId xmlns:a16="http://schemas.microsoft.com/office/drawing/2014/main" id="{C191F770-A197-4C35-92FA-ECD98666A9C6}"/>
              </a:ext>
            </a:extLst>
          </p:cNvPr>
          <p:cNvSpPr txBox="1"/>
          <p:nvPr/>
        </p:nvSpPr>
        <p:spPr>
          <a:xfrm>
            <a:off x="-91148" y="-2987688"/>
            <a:ext cx="2778930" cy="600164"/>
          </a:xfrm>
          <a:prstGeom prst="rect">
            <a:avLst/>
          </a:prstGeom>
          <a:noFill/>
        </p:spPr>
        <p:txBody>
          <a:bodyPr wrap="square" rtlCol="0">
            <a:spAutoFit/>
          </a:bodyPr>
          <a:lstStyle/>
          <a:p>
            <a:r>
              <a:rPr lang="en-PH" sz="1100" b="1" dirty="0">
                <a:solidFill>
                  <a:schemeClr val="accent1"/>
                </a:solidFill>
                <a:effectLst>
                  <a:outerShdw blurRad="38100" dist="38100" dir="2700000" algn="tl">
                    <a:srgbClr val="000000">
                      <a:alpha val="43137"/>
                    </a:srgbClr>
                  </a:outerShdw>
                </a:effectLst>
                <a:latin typeface="Alfa Slab One"/>
                <a:sym typeface="Alfa Slab One"/>
              </a:rPr>
              <a:t>FACTORS AFFECTING THE STRESS LEVEL</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AMONG GRADE 12 HUMSS-A </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IN POTUNGAN NATIONAL HIGH SCHOOL</a:t>
            </a:r>
            <a:endParaRPr lang="en-PH" sz="500" b="1" dirty="0">
              <a:solidFill>
                <a:schemeClr val="accent1"/>
              </a:solidFill>
              <a:effectLst>
                <a:outerShdw blurRad="38100" dist="38100" dir="2700000" algn="tl">
                  <a:srgbClr val="000000">
                    <a:alpha val="43137"/>
                  </a:srgbClr>
                </a:outerShdw>
              </a:effectLst>
            </a:endParaRPr>
          </a:p>
        </p:txBody>
      </p:sp>
      <p:sp>
        <p:nvSpPr>
          <p:cNvPr id="10" name="!!Google Shape;226;p29">
            <a:extLst>
              <a:ext uri="{FF2B5EF4-FFF2-40B4-BE49-F238E27FC236}">
                <a16:creationId xmlns:a16="http://schemas.microsoft.com/office/drawing/2014/main" id="{37D48ECF-9D73-4202-A6D5-7AB4089FACCC}"/>
              </a:ext>
            </a:extLst>
          </p:cNvPr>
          <p:cNvSpPr txBox="1">
            <a:spLocks/>
          </p:cNvSpPr>
          <p:nvPr/>
        </p:nvSpPr>
        <p:spPr>
          <a:xfrm>
            <a:off x="5292000" y="-1190639"/>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III. Methodology</a:t>
            </a:r>
          </a:p>
        </p:txBody>
      </p:sp>
      <p:sp>
        <p:nvSpPr>
          <p:cNvPr id="11" name="Google Shape;227;p29">
            <a:extLst>
              <a:ext uri="{FF2B5EF4-FFF2-40B4-BE49-F238E27FC236}">
                <a16:creationId xmlns:a16="http://schemas.microsoft.com/office/drawing/2014/main" id="{645BE333-8A9F-4453-9256-0E35B2CF57B8}"/>
              </a:ext>
            </a:extLst>
          </p:cNvPr>
          <p:cNvSpPr txBox="1">
            <a:spLocks/>
          </p:cNvSpPr>
          <p:nvPr/>
        </p:nvSpPr>
        <p:spPr>
          <a:xfrm>
            <a:off x="75669" y="-2872438"/>
            <a:ext cx="6034800" cy="10959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Conceptual Framework: </a:t>
            </a:r>
            <a:r>
              <a:rPr lang="en-PH" sz="1100" dirty="0">
                <a:solidFill>
                  <a:schemeClr val="bg1"/>
                </a:solidFill>
                <a:effectLst>
                  <a:outerShdw blurRad="38100" dist="38100" dir="2700000" algn="tl">
                    <a:srgbClr val="000000">
                      <a:alpha val="43137"/>
                    </a:srgbClr>
                  </a:outerShdw>
                </a:effectLst>
              </a:rPr>
              <a:t>The study is guided by a conceptual framework that considers the interplay between individual characteristics, academic environment, social relationships, and personal experiences in understanding stress levels among Grade 12 HUMSS-A students.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Definition and Types of Stress: </a:t>
            </a:r>
            <a:r>
              <a:rPr lang="en-PH" sz="1100" dirty="0">
                <a:solidFill>
                  <a:schemeClr val="bg1"/>
                </a:solidFill>
                <a:effectLst>
                  <a:outerShdw blurRad="38100" dist="38100" dir="2700000" algn="tl">
                    <a:srgbClr val="000000">
                      <a:alpha val="43137"/>
                    </a:srgbClr>
                  </a:outerShdw>
                </a:effectLst>
              </a:rPr>
              <a:t>Stress is the perception of emotional or physical tension, categorized into eustress (positive stress) and distress (negative stress) based on fulfilling tasks or facing overwhelming demands.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Causes and Effects of Academic Stress: </a:t>
            </a:r>
            <a:r>
              <a:rPr lang="en-PH" sz="1100" dirty="0">
                <a:solidFill>
                  <a:schemeClr val="bg1"/>
                </a:solidFill>
                <a:effectLst>
                  <a:outerShdw blurRad="38100" dist="38100" dir="2700000" algn="tl">
                    <a:srgbClr val="000000">
                      <a:alpha val="43137"/>
                    </a:srgbClr>
                  </a:outerShdw>
                </a:effectLst>
              </a:rPr>
              <a:t>Academic stress among students is caused by examinations, assignments, time management challenges, high expectations, and peer pressure, leading to anxiety, depression, decreased performance, sleep disturbances, and overall negative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Physical Health Implications of Stress: </a:t>
            </a:r>
            <a:r>
              <a:rPr lang="en-PH" sz="1100" dirty="0">
                <a:solidFill>
                  <a:schemeClr val="bg1"/>
                </a:solidFill>
                <a:effectLst>
                  <a:outerShdw blurRad="38100" dist="38100" dir="2700000" algn="tl">
                    <a:srgbClr val="000000">
                      <a:alpha val="43137"/>
                    </a:srgbClr>
                  </a:outerShdw>
                </a:effectLst>
              </a:rPr>
              <a:t>Chronic stress can dysregulate physiological systems, increasing the risk of cardiovascular diseases, weakened immunity, gastrointestinal disorders, sleep disturbances, and negative health behaviors.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Role of Family Relationships in Student Stress Levels: </a:t>
            </a:r>
            <a:r>
              <a:rPr lang="en-PH" sz="1100" dirty="0">
                <a:solidFill>
                  <a:schemeClr val="bg1"/>
                </a:solidFill>
                <a:effectLst>
                  <a:outerShdw blurRad="38100" dist="38100" dir="2700000" algn="tl">
                    <a:srgbClr val="000000">
                      <a:alpha val="43137"/>
                    </a:srgbClr>
                  </a:outerShdw>
                </a:effectLst>
              </a:rPr>
              <a:t>Supportive family relationships act as buffers against stress, providing emotional support, guidance, and security, while strained relationships contribute to increased stress levels and overall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Previous Research on Student Stress: </a:t>
            </a:r>
            <a:r>
              <a:rPr lang="en-PH" sz="1100" dirty="0">
                <a:solidFill>
                  <a:schemeClr val="bg1"/>
                </a:solidFill>
                <a:effectLst>
                  <a:outerShdw blurRad="38100" dist="38100" dir="2700000" algn="tl">
                    <a:srgbClr val="000000">
                      <a:alpha val="43137"/>
                    </a:srgbClr>
                  </a:outerShdw>
                </a:effectLst>
              </a:rPr>
              <a:t>Extensive research has explored the factors influencing student stress, including academic pressures, personal relationships, mental health, and interventions to reduce stress and promote well-being.</a:t>
            </a:r>
          </a:p>
        </p:txBody>
      </p:sp>
      <p:sp>
        <p:nvSpPr>
          <p:cNvPr id="12" name="Google Shape;227;p29">
            <a:extLst>
              <a:ext uri="{FF2B5EF4-FFF2-40B4-BE49-F238E27FC236}">
                <a16:creationId xmlns:a16="http://schemas.microsoft.com/office/drawing/2014/main" id="{6274107F-D783-4B39-8818-04A83CC0F632}"/>
              </a:ext>
            </a:extLst>
          </p:cNvPr>
          <p:cNvSpPr txBox="1">
            <a:spLocks/>
          </p:cNvSpPr>
          <p:nvPr/>
        </p:nvSpPr>
        <p:spPr>
          <a:xfrm>
            <a:off x="257550" y="2328156"/>
            <a:ext cx="8378051"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500" b="1" dirty="0"/>
              <a:t>Sources of Stress: </a:t>
            </a:r>
            <a:r>
              <a:rPr lang="en-PH" sz="1500" dirty="0"/>
              <a:t>The main sources of stress among Grade 12 HUMSS-A students were identified as academic demands, time management challenges, future uncertainties, and personal relationships. Exams, assignments, and projects were reported as significant stressors by the majority of participants.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Academic Stressors and Impact: </a:t>
            </a:r>
            <a:r>
              <a:rPr lang="en-PH" sz="1500" dirty="0"/>
              <a:t>Examinations and assignments were found to have higher stress levels compared to time management challenges. This highlights the need for effective stress management strategies and support systems to help students cope with academic pressures.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Relationship between Stress and Physical Health: </a:t>
            </a:r>
            <a:r>
              <a:rPr lang="en-PH" sz="1500" dirty="0"/>
              <a:t>Stress was found to have a moderate impact on the physical health of Grade 12 HUMSS-A students. Sleep disturbances and headaches/migraines were commonly reported physical health issues.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Influence of Family Relationships: </a:t>
            </a:r>
            <a:r>
              <a:rPr lang="en-PH" sz="1500" dirty="0"/>
              <a:t>Family relationships varied among participants, with a significant proportion reporting neutral quality. Academic pressure from families was reported by some students, emphasizing the importance of open communication and support from parents or guardians.</a:t>
            </a:r>
          </a:p>
          <a:p>
            <a:pPr marL="171450" indent="-171450">
              <a:buClr>
                <a:schemeClr val="dk1"/>
              </a:buClr>
              <a:buSzPts val="1100"/>
              <a:buFont typeface="Arial" panose="020B0604020202020204" pitchFamily="34" charset="0"/>
              <a:buChar char="•"/>
            </a:pPr>
            <a:endParaRPr lang="en-PH" sz="1500" dirty="0"/>
          </a:p>
        </p:txBody>
      </p:sp>
      <p:sp>
        <p:nvSpPr>
          <p:cNvPr id="13" name="!!Google Shape;226;p29">
            <a:extLst>
              <a:ext uri="{FF2B5EF4-FFF2-40B4-BE49-F238E27FC236}">
                <a16:creationId xmlns:a16="http://schemas.microsoft.com/office/drawing/2014/main" id="{CE8534F3-0F31-4D06-81AB-274C1D2952B5}"/>
              </a:ext>
            </a:extLst>
          </p:cNvPr>
          <p:cNvSpPr txBox="1">
            <a:spLocks/>
          </p:cNvSpPr>
          <p:nvPr/>
        </p:nvSpPr>
        <p:spPr>
          <a:xfrm>
            <a:off x="2962938" y="104761"/>
            <a:ext cx="6476626"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IV. Results and Discussion</a:t>
            </a:r>
          </a:p>
        </p:txBody>
      </p:sp>
      <p:sp>
        <p:nvSpPr>
          <p:cNvPr id="14" name="!!Google Shape;226;p29">
            <a:extLst>
              <a:ext uri="{FF2B5EF4-FFF2-40B4-BE49-F238E27FC236}">
                <a16:creationId xmlns:a16="http://schemas.microsoft.com/office/drawing/2014/main" id="{48BD5932-D276-43C2-B9D1-589FE05ABFA6}"/>
              </a:ext>
            </a:extLst>
          </p:cNvPr>
          <p:cNvSpPr txBox="1">
            <a:spLocks/>
          </p:cNvSpPr>
          <p:nvPr/>
        </p:nvSpPr>
        <p:spPr>
          <a:xfrm rot="16200000">
            <a:off x="-454101" y="-3081523"/>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solidFill>
                  <a:schemeClr val="accent1"/>
                </a:solidFill>
              </a:rPr>
              <a:t>V. Conclusion</a:t>
            </a:r>
          </a:p>
        </p:txBody>
      </p:sp>
      <p:sp>
        <p:nvSpPr>
          <p:cNvPr id="15" name="Google Shape;227;p29">
            <a:extLst>
              <a:ext uri="{FF2B5EF4-FFF2-40B4-BE49-F238E27FC236}">
                <a16:creationId xmlns:a16="http://schemas.microsoft.com/office/drawing/2014/main" id="{5AD4085D-BE8C-473A-96F8-E8A5BAC5FA30}"/>
              </a:ext>
            </a:extLst>
          </p:cNvPr>
          <p:cNvSpPr txBox="1">
            <a:spLocks/>
          </p:cNvSpPr>
          <p:nvPr/>
        </p:nvSpPr>
        <p:spPr>
          <a:xfrm>
            <a:off x="-7320980" y="1954200"/>
            <a:ext cx="6827925"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0" indent="0">
              <a:buClr>
                <a:schemeClr val="dk1"/>
              </a:buClr>
              <a:buSzPts val="1100"/>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Summary of Findings: </a:t>
            </a:r>
            <a:r>
              <a:rPr lang="en-PH" sz="1300" dirty="0">
                <a:effectLst>
                  <a:outerShdw blurRad="38100" dist="38100" dir="2700000" algn="tl">
                    <a:srgbClr val="000000">
                      <a:alpha val="43137"/>
                    </a:srgbClr>
                  </a:outerShdw>
                </a:effectLst>
              </a:rPr>
              <a:t>The study identified academic demands, time management challenges, future uncertainties, and personal relationships as significant stressors for Grade 12 HUMSS-A students. Examinations and assignments were particularly stressful.</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Implications of the Study: </a:t>
            </a:r>
            <a:r>
              <a:rPr lang="en-PH" sz="1300" dirty="0">
                <a:effectLst>
                  <a:outerShdw blurRad="38100" dist="38100" dir="2700000" algn="tl">
                    <a:srgbClr val="000000">
                      <a:alpha val="43137"/>
                    </a:srgbClr>
                  </a:outerShdw>
                </a:effectLst>
              </a:rPr>
              <a:t>Schools should implement stress management programs and interventions to help students cope with academic pressures. Fostering a supportive environment with open communication among students, educators, and families is crucial for alleviating academic pressure and promoting positive mental health.</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Recommendations for School and Stakeholders: </a:t>
            </a:r>
            <a:r>
              <a:rPr lang="en-PH" sz="1300" dirty="0">
                <a:effectLst>
                  <a:outerShdw blurRad="38100" dist="38100" dir="2700000" algn="tl">
                    <a:srgbClr val="000000">
                      <a:alpha val="43137"/>
                    </a:srgbClr>
                  </a:outerShdw>
                </a:effectLst>
              </a:rPr>
              <a:t>Targeted interventions and support systems should be implemented to enhance student resilience and academic success. Collaboration among schools and stakeholders is essential in prioritizing student mental health and holistic development.</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Limitations of the Study: </a:t>
            </a:r>
            <a:r>
              <a:rPr lang="en-PH" sz="1300" dirty="0">
                <a:effectLst>
                  <a:outerShdw blurRad="38100" dist="38100" dir="2700000" algn="tl">
                    <a:srgbClr val="000000">
                      <a:alpha val="43137"/>
                    </a:srgbClr>
                  </a:outerShdw>
                </a:effectLst>
              </a:rPr>
              <a:t>The study was conducted in a specific high school, limiting the generalizability of findings. Self-report measures may be subject to response biases.</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Areas for Future Research: </a:t>
            </a:r>
            <a:r>
              <a:rPr lang="en-PH" sz="1300" dirty="0">
                <a:effectLst>
                  <a:outerShdw blurRad="38100" dist="38100" dir="2700000" algn="tl">
                    <a:srgbClr val="000000">
                      <a:alpha val="43137"/>
                    </a:srgbClr>
                  </a:outerShdw>
                </a:effectLst>
              </a:rPr>
              <a:t>Future research should consider expanding the sample size, including participants from diverse backgrounds, and using mixed methods approaches for a comprehensive understanding of student stress levels.</a:t>
            </a:r>
          </a:p>
        </p:txBody>
      </p:sp>
    </p:spTree>
    <p:extLst>
      <p:ext uri="{BB962C8B-B14F-4D97-AF65-F5344CB8AC3E}">
        <p14:creationId xmlns:p14="http://schemas.microsoft.com/office/powerpoint/2010/main" val="3947356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 name="Rectangle 1">
            <a:extLst>
              <a:ext uri="{FF2B5EF4-FFF2-40B4-BE49-F238E27FC236}">
                <a16:creationId xmlns:a16="http://schemas.microsoft.com/office/drawing/2014/main" id="{6E046056-0A96-4E71-91BE-7DD6EAA84BCD}"/>
              </a:ext>
            </a:extLst>
          </p:cNvPr>
          <p:cNvSpPr/>
          <p:nvPr/>
        </p:nvSpPr>
        <p:spPr>
          <a:xfrm>
            <a:off x="10802748" y="-182880"/>
            <a:ext cx="2589196" cy="53263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6" name="Google Shape;226;p29"/>
          <p:cNvSpPr txBox="1">
            <a:spLocks noGrp="1"/>
          </p:cNvSpPr>
          <p:nvPr>
            <p:ph type="title"/>
          </p:nvPr>
        </p:nvSpPr>
        <p:spPr>
          <a:xfrm>
            <a:off x="-5956470" y="104761"/>
            <a:ext cx="4736890" cy="82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PH" dirty="0"/>
              <a:t>II. Literature Review</a:t>
            </a:r>
            <a:endParaRPr dirty="0"/>
          </a:p>
        </p:txBody>
      </p:sp>
      <p:sp>
        <p:nvSpPr>
          <p:cNvPr id="227" name="Google Shape;227;p29"/>
          <p:cNvSpPr txBox="1">
            <a:spLocks noGrp="1"/>
          </p:cNvSpPr>
          <p:nvPr>
            <p:ph type="subTitle" idx="1"/>
          </p:nvPr>
        </p:nvSpPr>
        <p:spPr>
          <a:xfrm>
            <a:off x="10121423" y="1608398"/>
            <a:ext cx="6034800" cy="1095981"/>
          </a:xfrm>
          <a:prstGeom prst="rect">
            <a:avLst/>
          </a:prstGeom>
        </p:spPr>
        <p:txBody>
          <a:bodyPr spcFirstLastPara="1" wrap="square" lIns="91425" tIns="91425" rIns="91425" bIns="91425" anchor="ctr" anchorCtr="0">
            <a:noAutofit/>
          </a:bodyPr>
          <a:lstStyle/>
          <a:p>
            <a:pPr marL="0" lvl="0" indent="0">
              <a:buClr>
                <a:schemeClr val="dk1"/>
              </a:buClr>
              <a:buSzPts val="1100"/>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Research Design: </a:t>
            </a:r>
            <a:r>
              <a:rPr lang="en-PH" sz="1200" dirty="0">
                <a:solidFill>
                  <a:schemeClr val="bg1"/>
                </a:solidFill>
                <a:effectLst>
                  <a:outerShdw blurRad="38100" dist="38100" dir="2700000" algn="tl">
                    <a:srgbClr val="000000">
                      <a:alpha val="43137"/>
                    </a:srgbClr>
                  </a:outerShdw>
                </a:effectLst>
              </a:rPr>
              <a:t>A cross-sectional research design will be employed to collect data at a specific point in time, allowing for analysis of variables and drawing conclusions about the factors influencing stress levels among Grade 12 HUMSS-A students.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Participants: </a:t>
            </a:r>
            <a:r>
              <a:rPr lang="en-PH" sz="1200" dirty="0">
                <a:solidFill>
                  <a:schemeClr val="bg1"/>
                </a:solidFill>
                <a:effectLst>
                  <a:outerShdw blurRad="38100" dist="38100" dir="2700000" algn="tl">
                    <a:srgbClr val="000000">
                      <a:alpha val="43137"/>
                    </a:srgbClr>
                  </a:outerShdw>
                </a:effectLst>
              </a:rPr>
              <a:t>The study will include 20 Grade 12 HUMSS-A students from </a:t>
            </a:r>
            <a:r>
              <a:rPr lang="en-PH" sz="1200" dirty="0" err="1">
                <a:solidFill>
                  <a:schemeClr val="bg1"/>
                </a:solidFill>
                <a:effectLst>
                  <a:outerShdw blurRad="38100" dist="38100" dir="2700000" algn="tl">
                    <a:srgbClr val="000000">
                      <a:alpha val="43137"/>
                    </a:srgbClr>
                  </a:outerShdw>
                </a:effectLst>
              </a:rPr>
              <a:t>Potungan</a:t>
            </a:r>
            <a:r>
              <a:rPr lang="en-PH" sz="1200" dirty="0">
                <a:solidFill>
                  <a:schemeClr val="bg1"/>
                </a:solidFill>
                <a:effectLst>
                  <a:outerShdw blurRad="38100" dist="38100" dir="2700000" algn="tl">
                    <a:srgbClr val="000000">
                      <a:alpha val="43137"/>
                    </a:srgbClr>
                  </a:outerShdw>
                </a:effectLst>
              </a:rPr>
              <a:t> National High School, selected through purposive sampling to ensure representation from different backgrounds and experiences within the target population.</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Instruments: </a:t>
            </a:r>
            <a:r>
              <a:rPr lang="en-PH" sz="1200" dirty="0">
                <a:solidFill>
                  <a:schemeClr val="bg1"/>
                </a:solidFill>
                <a:effectLst>
                  <a:outerShdw blurRad="38100" dist="38100" dir="2700000" algn="tl">
                    <a:srgbClr val="000000">
                      <a:alpha val="43137"/>
                    </a:srgbClr>
                  </a:outerShdw>
                </a:effectLst>
              </a:rPr>
              <a:t>A survey questionnaire consisting of closed-ended and open-ended questions will be used to gather information about stress factors, academic experiences, and family relationships among the participants. The questionnaire will be pilot tested for validity and reliability.</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Procedure: </a:t>
            </a:r>
            <a:r>
              <a:rPr lang="en-PH" sz="1200" dirty="0">
                <a:solidFill>
                  <a:schemeClr val="bg1"/>
                </a:solidFill>
                <a:effectLst>
                  <a:outerShdw blurRad="38100" dist="38100" dir="2700000" algn="tl">
                    <a:srgbClr val="000000">
                      <a:alpha val="43137"/>
                    </a:srgbClr>
                  </a:outerShdw>
                </a:effectLst>
              </a:rPr>
              <a:t>The data will be collected online using a Google Docs link, with permission obtained from the school administration. The teachers will assist in coordinating the data collection process, ensuring confidentiality and anonymity of responses.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Analysis Techniques</a:t>
            </a:r>
            <a:r>
              <a:rPr lang="en-PH" sz="1200" dirty="0">
                <a:solidFill>
                  <a:schemeClr val="bg1"/>
                </a:solidFill>
                <a:effectLst>
                  <a:outerShdw blurRad="38100" dist="38100" dir="2700000" algn="tl">
                    <a:srgbClr val="000000">
                      <a:alpha val="43137"/>
                    </a:srgbClr>
                  </a:outerShdw>
                </a:effectLst>
              </a:rPr>
              <a:t>: Descriptive statistics and percentages will be used to analyze the collected data, presenting and interpreting the findings related to demographic characteristics and identified stress factors.</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p:txBody>
      </p:sp>
      <p:pic>
        <p:nvPicPr>
          <p:cNvPr id="228" name="Google Shape;228;p29"/>
          <p:cNvPicPr preferRelativeResize="0"/>
          <p:nvPr/>
        </p:nvPicPr>
        <p:blipFill>
          <a:blip r:embed="rId3"/>
          <a:stretch>
            <a:fillRect/>
          </a:stretch>
        </p:blipFill>
        <p:spPr>
          <a:xfrm>
            <a:off x="-51136" y="6028439"/>
            <a:ext cx="2698905" cy="2639410"/>
          </a:xfrm>
          <a:prstGeom prst="ellipse">
            <a:avLst/>
          </a:prstGeom>
          <a:noFill/>
          <a:ln>
            <a:noFill/>
          </a:ln>
        </p:spPr>
      </p:pic>
      <p:sp>
        <p:nvSpPr>
          <p:cNvPr id="47" name="!!Google Shape;226;p29">
            <a:extLst>
              <a:ext uri="{FF2B5EF4-FFF2-40B4-BE49-F238E27FC236}">
                <a16:creationId xmlns:a16="http://schemas.microsoft.com/office/drawing/2014/main" id="{8016020A-C42B-4999-976B-B76647E7DFD0}"/>
              </a:ext>
            </a:extLst>
          </p:cNvPr>
          <p:cNvSpPr txBox="1">
            <a:spLocks/>
          </p:cNvSpPr>
          <p:nvPr/>
        </p:nvSpPr>
        <p:spPr>
          <a:xfrm>
            <a:off x="-4854279" y="104761"/>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 Introduction</a:t>
            </a:r>
          </a:p>
        </p:txBody>
      </p:sp>
      <p:sp>
        <p:nvSpPr>
          <p:cNvPr id="48" name="Google Shape;227;p29">
            <a:extLst>
              <a:ext uri="{FF2B5EF4-FFF2-40B4-BE49-F238E27FC236}">
                <a16:creationId xmlns:a16="http://schemas.microsoft.com/office/drawing/2014/main" id="{29AC649F-B31B-4BE3-94B1-E04DDE376A6C}"/>
              </a:ext>
            </a:extLst>
          </p:cNvPr>
          <p:cNvSpPr txBox="1">
            <a:spLocks/>
          </p:cNvSpPr>
          <p:nvPr/>
        </p:nvSpPr>
        <p:spPr>
          <a:xfrm>
            <a:off x="-7275482" y="2086829"/>
            <a:ext cx="5443870"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Background of the Study: </a:t>
            </a:r>
            <a:r>
              <a:rPr lang="en-PH" sz="1400" dirty="0"/>
              <a:t>Stress is a common experience that can have both positive and negative effects on individuals. Academic stress among Grade 12 HUMSS-A students is a significant concern as it can impact their academic performance.</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Problem Statement: </a:t>
            </a:r>
            <a:r>
              <a:rPr lang="en-PH" sz="1400" dirty="0"/>
              <a:t>There is a gap in knowledge regarding the specific factors contributing to stress levels among Grade 12 HUMSS-A students at </a:t>
            </a:r>
            <a:r>
              <a:rPr lang="en-PH" sz="1400" dirty="0" err="1"/>
              <a:t>Potungan</a:t>
            </a:r>
            <a:r>
              <a:rPr lang="en-PH" sz="1400" dirty="0"/>
              <a:t> National High School.</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Research Objectives: </a:t>
            </a:r>
            <a:r>
              <a:rPr lang="en-PH" sz="1400" dirty="0"/>
              <a:t>Identify sources of stress, explore academic stressors, examine the impact on physical health, assess the role of family relationships, and provide insights and recommendations for interventions and support systems.</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Significance of the Study: </a:t>
            </a:r>
            <a:r>
              <a:rPr lang="en-PH" sz="1400" dirty="0"/>
              <a:t>This research is important for educators, school administrators, and students, as it can inform the development of targeted interventions, curriculum modifications, and support mechanisms to alleviate stress and promote well-being.</a:t>
            </a:r>
          </a:p>
        </p:txBody>
      </p:sp>
      <p:sp>
        <p:nvSpPr>
          <p:cNvPr id="50" name="TextBox 49">
            <a:extLst>
              <a:ext uri="{FF2B5EF4-FFF2-40B4-BE49-F238E27FC236}">
                <a16:creationId xmlns:a16="http://schemas.microsoft.com/office/drawing/2014/main" id="{C191F770-A197-4C35-92FA-ECD98666A9C6}"/>
              </a:ext>
            </a:extLst>
          </p:cNvPr>
          <p:cNvSpPr txBox="1"/>
          <p:nvPr/>
        </p:nvSpPr>
        <p:spPr>
          <a:xfrm>
            <a:off x="-91148" y="-2987688"/>
            <a:ext cx="2778930" cy="600164"/>
          </a:xfrm>
          <a:prstGeom prst="rect">
            <a:avLst/>
          </a:prstGeom>
          <a:noFill/>
        </p:spPr>
        <p:txBody>
          <a:bodyPr wrap="square" rtlCol="0">
            <a:spAutoFit/>
          </a:bodyPr>
          <a:lstStyle/>
          <a:p>
            <a:r>
              <a:rPr lang="en-PH" sz="1100" b="1" dirty="0">
                <a:solidFill>
                  <a:schemeClr val="accent1"/>
                </a:solidFill>
                <a:effectLst>
                  <a:outerShdw blurRad="38100" dist="38100" dir="2700000" algn="tl">
                    <a:srgbClr val="000000">
                      <a:alpha val="43137"/>
                    </a:srgbClr>
                  </a:outerShdw>
                </a:effectLst>
                <a:latin typeface="Alfa Slab One"/>
                <a:sym typeface="Alfa Slab One"/>
              </a:rPr>
              <a:t>FACTORS AFFECTING THE STRESS LEVEL</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AMONG GRADE 12 HUMSS-A </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IN POTUNGAN NATIONAL HIGH SCHOOL</a:t>
            </a:r>
            <a:endParaRPr lang="en-PH" sz="500" b="1" dirty="0">
              <a:solidFill>
                <a:schemeClr val="accent1"/>
              </a:solidFill>
              <a:effectLst>
                <a:outerShdw blurRad="38100" dist="38100" dir="2700000" algn="tl">
                  <a:srgbClr val="000000">
                    <a:alpha val="43137"/>
                  </a:srgbClr>
                </a:outerShdw>
              </a:effectLst>
            </a:endParaRPr>
          </a:p>
        </p:txBody>
      </p:sp>
      <p:sp>
        <p:nvSpPr>
          <p:cNvPr id="10" name="!!Google Shape;226;p29">
            <a:extLst>
              <a:ext uri="{FF2B5EF4-FFF2-40B4-BE49-F238E27FC236}">
                <a16:creationId xmlns:a16="http://schemas.microsoft.com/office/drawing/2014/main" id="{37D48ECF-9D73-4202-A6D5-7AB4089FACCC}"/>
              </a:ext>
            </a:extLst>
          </p:cNvPr>
          <p:cNvSpPr txBox="1">
            <a:spLocks/>
          </p:cNvSpPr>
          <p:nvPr/>
        </p:nvSpPr>
        <p:spPr>
          <a:xfrm>
            <a:off x="5292000" y="-1190639"/>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III. Methodology</a:t>
            </a:r>
          </a:p>
        </p:txBody>
      </p:sp>
      <p:sp>
        <p:nvSpPr>
          <p:cNvPr id="11" name="Google Shape;227;p29">
            <a:extLst>
              <a:ext uri="{FF2B5EF4-FFF2-40B4-BE49-F238E27FC236}">
                <a16:creationId xmlns:a16="http://schemas.microsoft.com/office/drawing/2014/main" id="{645BE333-8A9F-4453-9256-0E35B2CF57B8}"/>
              </a:ext>
            </a:extLst>
          </p:cNvPr>
          <p:cNvSpPr txBox="1">
            <a:spLocks/>
          </p:cNvSpPr>
          <p:nvPr/>
        </p:nvSpPr>
        <p:spPr>
          <a:xfrm>
            <a:off x="75669" y="-2872438"/>
            <a:ext cx="6034800" cy="10959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Conceptual Framework: </a:t>
            </a:r>
            <a:r>
              <a:rPr lang="en-PH" sz="1100" dirty="0">
                <a:solidFill>
                  <a:schemeClr val="bg1"/>
                </a:solidFill>
                <a:effectLst>
                  <a:outerShdw blurRad="38100" dist="38100" dir="2700000" algn="tl">
                    <a:srgbClr val="000000">
                      <a:alpha val="43137"/>
                    </a:srgbClr>
                  </a:outerShdw>
                </a:effectLst>
              </a:rPr>
              <a:t>The study is guided by a conceptual framework that considers the interplay between individual characteristics, academic environment, social relationships, and personal experiences in understanding stress levels among Grade 12 HUMSS-A students.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Definition and Types of Stress: </a:t>
            </a:r>
            <a:r>
              <a:rPr lang="en-PH" sz="1100" dirty="0">
                <a:solidFill>
                  <a:schemeClr val="bg1"/>
                </a:solidFill>
                <a:effectLst>
                  <a:outerShdw blurRad="38100" dist="38100" dir="2700000" algn="tl">
                    <a:srgbClr val="000000">
                      <a:alpha val="43137"/>
                    </a:srgbClr>
                  </a:outerShdw>
                </a:effectLst>
              </a:rPr>
              <a:t>Stress is the perception of emotional or physical tension, categorized into eustress (positive stress) and distress (negative stress) based on fulfilling tasks or facing overwhelming demands.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Causes and Effects of Academic Stress: </a:t>
            </a:r>
            <a:r>
              <a:rPr lang="en-PH" sz="1100" dirty="0">
                <a:solidFill>
                  <a:schemeClr val="bg1"/>
                </a:solidFill>
                <a:effectLst>
                  <a:outerShdw blurRad="38100" dist="38100" dir="2700000" algn="tl">
                    <a:srgbClr val="000000">
                      <a:alpha val="43137"/>
                    </a:srgbClr>
                  </a:outerShdw>
                </a:effectLst>
              </a:rPr>
              <a:t>Academic stress among students is caused by examinations, assignments, time management challenges, high expectations, and peer pressure, leading to anxiety, depression, decreased performance, sleep disturbances, and overall negative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Physical Health Implications of Stress: </a:t>
            </a:r>
            <a:r>
              <a:rPr lang="en-PH" sz="1100" dirty="0">
                <a:solidFill>
                  <a:schemeClr val="bg1"/>
                </a:solidFill>
                <a:effectLst>
                  <a:outerShdw blurRad="38100" dist="38100" dir="2700000" algn="tl">
                    <a:srgbClr val="000000">
                      <a:alpha val="43137"/>
                    </a:srgbClr>
                  </a:outerShdw>
                </a:effectLst>
              </a:rPr>
              <a:t>Chronic stress can dysregulate physiological systems, increasing the risk of cardiovascular diseases, weakened immunity, gastrointestinal disorders, sleep disturbances, and negative health behaviors.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Role of Family Relationships in Student Stress Levels: </a:t>
            </a:r>
            <a:r>
              <a:rPr lang="en-PH" sz="1100" dirty="0">
                <a:solidFill>
                  <a:schemeClr val="bg1"/>
                </a:solidFill>
                <a:effectLst>
                  <a:outerShdw blurRad="38100" dist="38100" dir="2700000" algn="tl">
                    <a:srgbClr val="000000">
                      <a:alpha val="43137"/>
                    </a:srgbClr>
                  </a:outerShdw>
                </a:effectLst>
              </a:rPr>
              <a:t>Supportive family relationships act as buffers against stress, providing emotional support, guidance, and security, while strained relationships contribute to increased stress levels and overall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Previous Research on Student Stress: </a:t>
            </a:r>
            <a:r>
              <a:rPr lang="en-PH" sz="1100" dirty="0">
                <a:solidFill>
                  <a:schemeClr val="bg1"/>
                </a:solidFill>
                <a:effectLst>
                  <a:outerShdw blurRad="38100" dist="38100" dir="2700000" algn="tl">
                    <a:srgbClr val="000000">
                      <a:alpha val="43137"/>
                    </a:srgbClr>
                  </a:outerShdw>
                </a:effectLst>
              </a:rPr>
              <a:t>Extensive research has explored the factors influencing student stress, including academic pressures, personal relationships, mental health, and interventions to reduce stress and promote well-being.</a:t>
            </a:r>
          </a:p>
        </p:txBody>
      </p:sp>
      <p:sp>
        <p:nvSpPr>
          <p:cNvPr id="12" name="Google Shape;227;p29">
            <a:extLst>
              <a:ext uri="{FF2B5EF4-FFF2-40B4-BE49-F238E27FC236}">
                <a16:creationId xmlns:a16="http://schemas.microsoft.com/office/drawing/2014/main" id="{6274107F-D783-4B39-8818-04A83CC0F632}"/>
              </a:ext>
            </a:extLst>
          </p:cNvPr>
          <p:cNvSpPr txBox="1">
            <a:spLocks/>
          </p:cNvSpPr>
          <p:nvPr/>
        </p:nvSpPr>
        <p:spPr>
          <a:xfrm>
            <a:off x="257550" y="7700264"/>
            <a:ext cx="8378051"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500" b="1" dirty="0"/>
              <a:t>Sources of Stress: </a:t>
            </a:r>
            <a:r>
              <a:rPr lang="en-PH" sz="1500" dirty="0"/>
              <a:t>The main sources of stress among Grade 12 HUMSS-A students were identified as academic demands, time management challenges, future uncertainties, and personal relationships. Exams, assignments, and projects were reported as significant stressors by the majority of participants.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Academic Stressors and Impact: </a:t>
            </a:r>
            <a:r>
              <a:rPr lang="en-PH" sz="1500" dirty="0"/>
              <a:t>Examinations and assignments were found to have higher stress levels compared to time management challenges. This highlights the need for effective stress management strategies and support systems to help students cope with academic pressures.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Relationship between Stress and Physical Health: </a:t>
            </a:r>
            <a:r>
              <a:rPr lang="en-PH" sz="1500" dirty="0"/>
              <a:t>Stress was found to have a moderate impact on the physical health of Grade 12 HUMSS-A students. Sleep disturbances and headaches/migraines were commonly reported physical health issues.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Influence of Family Relationships: </a:t>
            </a:r>
            <a:r>
              <a:rPr lang="en-PH" sz="1500" dirty="0"/>
              <a:t>Family relationships varied among participants, with a significant proportion reporting neutral quality. Academic pressure from families was reported by some students, emphasizing the importance of open communication and support from parents or guardians.</a:t>
            </a:r>
          </a:p>
          <a:p>
            <a:pPr marL="171450" indent="-171450">
              <a:buClr>
                <a:schemeClr val="dk1"/>
              </a:buClr>
              <a:buSzPts val="1100"/>
              <a:buFont typeface="Arial" panose="020B0604020202020204" pitchFamily="34" charset="0"/>
              <a:buChar char="•"/>
            </a:pPr>
            <a:endParaRPr lang="en-PH" sz="1500" dirty="0"/>
          </a:p>
        </p:txBody>
      </p:sp>
      <p:sp>
        <p:nvSpPr>
          <p:cNvPr id="13" name="!!Google Shape;226;p29">
            <a:extLst>
              <a:ext uri="{FF2B5EF4-FFF2-40B4-BE49-F238E27FC236}">
                <a16:creationId xmlns:a16="http://schemas.microsoft.com/office/drawing/2014/main" id="{CE8534F3-0F31-4D06-81AB-274C1D2952B5}"/>
              </a:ext>
            </a:extLst>
          </p:cNvPr>
          <p:cNvSpPr txBox="1">
            <a:spLocks/>
          </p:cNvSpPr>
          <p:nvPr/>
        </p:nvSpPr>
        <p:spPr>
          <a:xfrm>
            <a:off x="-6566833" y="104761"/>
            <a:ext cx="6476626"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IV. Results and Discussion</a:t>
            </a:r>
          </a:p>
        </p:txBody>
      </p:sp>
      <p:sp>
        <p:nvSpPr>
          <p:cNvPr id="14" name="Google Shape;227;p29">
            <a:extLst>
              <a:ext uri="{FF2B5EF4-FFF2-40B4-BE49-F238E27FC236}">
                <a16:creationId xmlns:a16="http://schemas.microsoft.com/office/drawing/2014/main" id="{4993C891-8CDE-4A69-80CA-02B3388D5EEE}"/>
              </a:ext>
            </a:extLst>
          </p:cNvPr>
          <p:cNvSpPr txBox="1">
            <a:spLocks/>
          </p:cNvSpPr>
          <p:nvPr/>
        </p:nvSpPr>
        <p:spPr>
          <a:xfrm>
            <a:off x="2316075" y="1954200"/>
            <a:ext cx="6827925"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0" indent="0">
              <a:buClr>
                <a:schemeClr val="dk1"/>
              </a:buClr>
              <a:buSzPts val="1100"/>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Summary of Findings: </a:t>
            </a:r>
            <a:r>
              <a:rPr lang="en-PH" sz="1300" dirty="0">
                <a:effectLst>
                  <a:outerShdw blurRad="38100" dist="38100" dir="2700000" algn="tl">
                    <a:srgbClr val="000000">
                      <a:alpha val="43137"/>
                    </a:srgbClr>
                  </a:outerShdw>
                </a:effectLst>
              </a:rPr>
              <a:t>The study identified academic demands, time management challenges, future uncertainties, and personal relationships as significant stressors for Grade 12 HUMSS-A students. Examinations and assignments were particularly stressful.</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Implications of the Study: </a:t>
            </a:r>
            <a:r>
              <a:rPr lang="en-PH" sz="1300" dirty="0">
                <a:effectLst>
                  <a:outerShdw blurRad="38100" dist="38100" dir="2700000" algn="tl">
                    <a:srgbClr val="000000">
                      <a:alpha val="43137"/>
                    </a:srgbClr>
                  </a:outerShdw>
                </a:effectLst>
              </a:rPr>
              <a:t>Schools should implement stress management programs and interventions to help students cope with academic pressures. Fostering a supportive environment with open communication among students, educators, and families is crucial for alleviating academic pressure and promoting positive mental health.</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Recommendations for School and Stakeholders: </a:t>
            </a:r>
            <a:r>
              <a:rPr lang="en-PH" sz="1300" dirty="0">
                <a:effectLst>
                  <a:outerShdw blurRad="38100" dist="38100" dir="2700000" algn="tl">
                    <a:srgbClr val="000000">
                      <a:alpha val="43137"/>
                    </a:srgbClr>
                  </a:outerShdw>
                </a:effectLst>
              </a:rPr>
              <a:t>Targeted interventions and support systems should be implemented to enhance student resilience and academic success. Collaboration among schools and stakeholders is essential in prioritizing student mental health and holistic development.</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Limitations of the Study: </a:t>
            </a:r>
            <a:r>
              <a:rPr lang="en-PH" sz="1300" dirty="0">
                <a:effectLst>
                  <a:outerShdw blurRad="38100" dist="38100" dir="2700000" algn="tl">
                    <a:srgbClr val="000000">
                      <a:alpha val="43137"/>
                    </a:srgbClr>
                  </a:outerShdw>
                </a:effectLst>
              </a:rPr>
              <a:t>The study was conducted in a specific high school, limiting the generalizability of findings. Self-report measures may be subject to response biases.</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Areas for Future Research: </a:t>
            </a:r>
            <a:r>
              <a:rPr lang="en-PH" sz="1300" dirty="0">
                <a:effectLst>
                  <a:outerShdw blurRad="38100" dist="38100" dir="2700000" algn="tl">
                    <a:srgbClr val="000000">
                      <a:alpha val="43137"/>
                    </a:srgbClr>
                  </a:outerShdw>
                </a:effectLst>
              </a:rPr>
              <a:t>Future research should consider expanding the sample size, including participants from diverse backgrounds, and using mixed methods approaches for a comprehensive understanding of student stress levels.</a:t>
            </a:r>
          </a:p>
        </p:txBody>
      </p:sp>
      <p:sp>
        <p:nvSpPr>
          <p:cNvPr id="15" name="!!Google Shape;226;p29">
            <a:extLst>
              <a:ext uri="{FF2B5EF4-FFF2-40B4-BE49-F238E27FC236}">
                <a16:creationId xmlns:a16="http://schemas.microsoft.com/office/drawing/2014/main" id="{AD59A5FC-F065-40F6-8472-48A11732ADEF}"/>
              </a:ext>
            </a:extLst>
          </p:cNvPr>
          <p:cNvSpPr txBox="1">
            <a:spLocks/>
          </p:cNvSpPr>
          <p:nvPr/>
        </p:nvSpPr>
        <p:spPr>
          <a:xfrm rot="16200000">
            <a:off x="-454101" y="1741488"/>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solidFill>
                  <a:schemeClr val="accent1"/>
                </a:solidFill>
              </a:rPr>
              <a:t>V. Conclusion</a:t>
            </a:r>
          </a:p>
        </p:txBody>
      </p:sp>
      <p:sp>
        <p:nvSpPr>
          <p:cNvPr id="16" name="!!Google Shape;226;p29">
            <a:extLst>
              <a:ext uri="{FF2B5EF4-FFF2-40B4-BE49-F238E27FC236}">
                <a16:creationId xmlns:a16="http://schemas.microsoft.com/office/drawing/2014/main" id="{835F8FA6-CA19-4365-AE8A-22840A9A41FC}"/>
              </a:ext>
            </a:extLst>
          </p:cNvPr>
          <p:cNvSpPr txBox="1">
            <a:spLocks/>
          </p:cNvSpPr>
          <p:nvPr/>
        </p:nvSpPr>
        <p:spPr>
          <a:xfrm rot="16200000">
            <a:off x="-499116" y="7070300"/>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solidFill>
                  <a:schemeClr val="accent1"/>
                </a:solidFill>
              </a:rPr>
              <a:t>VI. References</a:t>
            </a:r>
          </a:p>
        </p:txBody>
      </p:sp>
      <p:sp>
        <p:nvSpPr>
          <p:cNvPr id="17" name="TextBox 16">
            <a:extLst>
              <a:ext uri="{FF2B5EF4-FFF2-40B4-BE49-F238E27FC236}">
                <a16:creationId xmlns:a16="http://schemas.microsoft.com/office/drawing/2014/main" id="{79CB07BE-1BC4-462D-A800-CDC153E253E8}"/>
              </a:ext>
            </a:extLst>
          </p:cNvPr>
          <p:cNvSpPr txBox="1"/>
          <p:nvPr/>
        </p:nvSpPr>
        <p:spPr>
          <a:xfrm>
            <a:off x="2753388" y="5891436"/>
            <a:ext cx="5925671" cy="4154984"/>
          </a:xfrm>
          <a:prstGeom prst="rect">
            <a:avLst/>
          </a:prstGeom>
          <a:noFill/>
        </p:spPr>
        <p:txBody>
          <a:bodyPr wrap="square" rtlCol="0">
            <a:spAutoFit/>
          </a:bodyPr>
          <a:lstStyle/>
          <a:p>
            <a:r>
              <a:rPr lang="en-PH" sz="1200" dirty="0"/>
              <a:t>Geeta Jain, &amp; Manisha </a:t>
            </a:r>
            <a:r>
              <a:rPr lang="en-PH" sz="1200" dirty="0" err="1"/>
              <a:t>Singhai</a:t>
            </a:r>
            <a:r>
              <a:rPr lang="en-PH" sz="1200" dirty="0"/>
              <a:t>. (2018). Academic Stress and its Sources among Higher Secondary School Students. IOSR Journal of Humanities and Social Science, 23(10), 60-65.</a:t>
            </a:r>
          </a:p>
          <a:p>
            <a:endParaRPr lang="en-PH" sz="1200" dirty="0"/>
          </a:p>
          <a:p>
            <a:r>
              <a:rPr lang="en-PH" sz="1200" dirty="0"/>
              <a:t>Jeanne Segal Ph.D., Melinda Smith M.A., &amp; Lawrence Robinson. (2023). Stress Symptoms, Signs, and Causes. </a:t>
            </a:r>
            <a:r>
              <a:rPr lang="en-PH" sz="1200" dirty="0" err="1"/>
              <a:t>HelpGuide</a:t>
            </a:r>
            <a:r>
              <a:rPr lang="en-PH" sz="1200" dirty="0"/>
              <a:t>. Retrieved from https://www.helpguide.org/articles/stress/stress-symptoms-signs-and-causes.htm</a:t>
            </a:r>
          </a:p>
          <a:p>
            <a:endParaRPr lang="en-PH" sz="1200" dirty="0"/>
          </a:p>
          <a:p>
            <a:r>
              <a:rPr lang="en-PH" sz="1200" dirty="0"/>
              <a:t>L. </a:t>
            </a:r>
            <a:r>
              <a:rPr lang="en-PH" sz="1200" dirty="0" err="1"/>
              <a:t>Vijayashree</a:t>
            </a:r>
            <a:r>
              <a:rPr lang="en-PH" sz="1200" dirty="0"/>
              <a:t>, &amp; </a:t>
            </a:r>
            <a:r>
              <a:rPr lang="en-PH" sz="1200" dirty="0" err="1"/>
              <a:t>Shishira</a:t>
            </a:r>
            <a:r>
              <a:rPr lang="en-PH" sz="1200" dirty="0"/>
              <a:t> Srinivasa. (2021). Academic Stress among Higher Secondary School Students. International Journal of Indian Psychology, 9(2), 124-132.</a:t>
            </a:r>
          </a:p>
          <a:p>
            <a:endParaRPr lang="en-PH" sz="1200" dirty="0"/>
          </a:p>
          <a:p>
            <a:r>
              <a:rPr lang="en-PH" sz="1200" dirty="0" err="1"/>
              <a:t>Narassapa</a:t>
            </a:r>
            <a:r>
              <a:rPr lang="en-PH" sz="1200" dirty="0"/>
              <a:t> </a:t>
            </a:r>
            <a:r>
              <a:rPr lang="en-PH" sz="1200" dirty="0" err="1"/>
              <a:t>Kumarswamy</a:t>
            </a:r>
            <a:r>
              <a:rPr lang="en-PH" sz="1200" dirty="0"/>
              <a:t>. (2013). Stress, Anxiety, and Depression among College Students - A Brief Review. International Journal of Information Research and Review, 1(4), 27-34.</a:t>
            </a:r>
          </a:p>
          <a:p>
            <a:endParaRPr lang="en-PH" sz="1200" dirty="0"/>
          </a:p>
          <a:p>
            <a:r>
              <a:rPr lang="en-PH" sz="1200" dirty="0" err="1"/>
              <a:t>Sults-kolehmainen</a:t>
            </a:r>
            <a:r>
              <a:rPr lang="en-PH" sz="1200" dirty="0"/>
              <a:t>, M., &amp; Sinha, R. (2014). The Effects of Stress on Physical Activity and Exercise. Sports Medicine, 44(1), 81-121.</a:t>
            </a:r>
          </a:p>
          <a:p>
            <a:endParaRPr lang="en-PH" sz="1200" dirty="0"/>
          </a:p>
          <a:p>
            <a:r>
              <a:rPr lang="en-PH" sz="1200" dirty="0" err="1"/>
              <a:t>Zhonglu</a:t>
            </a:r>
            <a:r>
              <a:rPr lang="en-PH" sz="1200" dirty="0"/>
              <a:t> Li, &amp; </a:t>
            </a:r>
            <a:r>
              <a:rPr lang="en-PH" sz="1200" dirty="0" err="1"/>
              <a:t>Zeqi</a:t>
            </a:r>
            <a:r>
              <a:rPr lang="en-PH" sz="1200" dirty="0"/>
              <a:t> Qui. (2018). How Family Relationships Affect Students' Academic Achievement? The Mediating Effect of Learning Motivation. Frontiers in Psychology, 9, 1553.</a:t>
            </a:r>
          </a:p>
        </p:txBody>
      </p:sp>
    </p:spTree>
    <p:extLst>
      <p:ext uri="{BB962C8B-B14F-4D97-AF65-F5344CB8AC3E}">
        <p14:creationId xmlns:p14="http://schemas.microsoft.com/office/powerpoint/2010/main" val="18269449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 name="Rectangle 1">
            <a:extLst>
              <a:ext uri="{FF2B5EF4-FFF2-40B4-BE49-F238E27FC236}">
                <a16:creationId xmlns:a16="http://schemas.microsoft.com/office/drawing/2014/main" id="{6E046056-0A96-4E71-91BE-7DD6EAA84BCD}"/>
              </a:ext>
            </a:extLst>
          </p:cNvPr>
          <p:cNvSpPr/>
          <p:nvPr/>
        </p:nvSpPr>
        <p:spPr>
          <a:xfrm>
            <a:off x="10802748" y="-182880"/>
            <a:ext cx="2589196" cy="53263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6" name="Google Shape;226;p29"/>
          <p:cNvSpPr txBox="1">
            <a:spLocks noGrp="1"/>
          </p:cNvSpPr>
          <p:nvPr>
            <p:ph type="title"/>
          </p:nvPr>
        </p:nvSpPr>
        <p:spPr>
          <a:xfrm>
            <a:off x="-5956470" y="104761"/>
            <a:ext cx="4736890" cy="82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PH" dirty="0"/>
              <a:t>II. Literature Review</a:t>
            </a:r>
            <a:endParaRPr dirty="0"/>
          </a:p>
        </p:txBody>
      </p:sp>
      <p:sp>
        <p:nvSpPr>
          <p:cNvPr id="227" name="Google Shape;227;p29"/>
          <p:cNvSpPr txBox="1">
            <a:spLocks noGrp="1"/>
          </p:cNvSpPr>
          <p:nvPr>
            <p:ph type="subTitle" idx="1"/>
          </p:nvPr>
        </p:nvSpPr>
        <p:spPr>
          <a:xfrm>
            <a:off x="10121423" y="1608398"/>
            <a:ext cx="6034800" cy="1095981"/>
          </a:xfrm>
          <a:prstGeom prst="rect">
            <a:avLst/>
          </a:prstGeom>
        </p:spPr>
        <p:txBody>
          <a:bodyPr spcFirstLastPara="1" wrap="square" lIns="91425" tIns="91425" rIns="91425" bIns="91425" anchor="ctr" anchorCtr="0">
            <a:noAutofit/>
          </a:bodyPr>
          <a:lstStyle/>
          <a:p>
            <a:pPr marL="0" lvl="0" indent="0">
              <a:buClr>
                <a:schemeClr val="dk1"/>
              </a:buClr>
              <a:buSzPts val="1100"/>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Research Design: </a:t>
            </a:r>
            <a:r>
              <a:rPr lang="en-PH" sz="1200" dirty="0">
                <a:solidFill>
                  <a:schemeClr val="bg1"/>
                </a:solidFill>
                <a:effectLst>
                  <a:outerShdw blurRad="38100" dist="38100" dir="2700000" algn="tl">
                    <a:srgbClr val="000000">
                      <a:alpha val="43137"/>
                    </a:srgbClr>
                  </a:outerShdw>
                </a:effectLst>
              </a:rPr>
              <a:t>A cross-sectional research design will be employed to collect data at a specific point in time, allowing for analysis of variables and drawing conclusions about the factors influencing stress levels among Grade 12 HUMSS-A students.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Participants: </a:t>
            </a:r>
            <a:r>
              <a:rPr lang="en-PH" sz="1200" dirty="0">
                <a:solidFill>
                  <a:schemeClr val="bg1"/>
                </a:solidFill>
                <a:effectLst>
                  <a:outerShdw blurRad="38100" dist="38100" dir="2700000" algn="tl">
                    <a:srgbClr val="000000">
                      <a:alpha val="43137"/>
                    </a:srgbClr>
                  </a:outerShdw>
                </a:effectLst>
              </a:rPr>
              <a:t>The study will include 20 Grade 12 HUMSS-A students from </a:t>
            </a:r>
            <a:r>
              <a:rPr lang="en-PH" sz="1200" dirty="0" err="1">
                <a:solidFill>
                  <a:schemeClr val="bg1"/>
                </a:solidFill>
                <a:effectLst>
                  <a:outerShdw blurRad="38100" dist="38100" dir="2700000" algn="tl">
                    <a:srgbClr val="000000">
                      <a:alpha val="43137"/>
                    </a:srgbClr>
                  </a:outerShdw>
                </a:effectLst>
              </a:rPr>
              <a:t>Potungan</a:t>
            </a:r>
            <a:r>
              <a:rPr lang="en-PH" sz="1200" dirty="0">
                <a:solidFill>
                  <a:schemeClr val="bg1"/>
                </a:solidFill>
                <a:effectLst>
                  <a:outerShdw blurRad="38100" dist="38100" dir="2700000" algn="tl">
                    <a:srgbClr val="000000">
                      <a:alpha val="43137"/>
                    </a:srgbClr>
                  </a:outerShdw>
                </a:effectLst>
              </a:rPr>
              <a:t> National High School, selected through purposive sampling to ensure representation from different backgrounds and experiences within the target population.</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Instruments: </a:t>
            </a:r>
            <a:r>
              <a:rPr lang="en-PH" sz="1200" dirty="0">
                <a:solidFill>
                  <a:schemeClr val="bg1"/>
                </a:solidFill>
                <a:effectLst>
                  <a:outerShdw blurRad="38100" dist="38100" dir="2700000" algn="tl">
                    <a:srgbClr val="000000">
                      <a:alpha val="43137"/>
                    </a:srgbClr>
                  </a:outerShdw>
                </a:effectLst>
              </a:rPr>
              <a:t>A survey questionnaire consisting of closed-ended and open-ended questions will be used to gather information about stress factors, academic experiences, and family relationships among the participants. The questionnaire will be pilot tested for validity and reliability.</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Procedure: </a:t>
            </a:r>
            <a:r>
              <a:rPr lang="en-PH" sz="1200" dirty="0">
                <a:solidFill>
                  <a:schemeClr val="bg1"/>
                </a:solidFill>
                <a:effectLst>
                  <a:outerShdw blurRad="38100" dist="38100" dir="2700000" algn="tl">
                    <a:srgbClr val="000000">
                      <a:alpha val="43137"/>
                    </a:srgbClr>
                  </a:outerShdw>
                </a:effectLst>
              </a:rPr>
              <a:t>The data will be collected online using a Google Docs link, with permission obtained from the school administration. The teachers will assist in coordinating the data collection process, ensuring confidentiality and anonymity of responses.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Analysis Techniques</a:t>
            </a:r>
            <a:r>
              <a:rPr lang="en-PH" sz="1200" dirty="0">
                <a:solidFill>
                  <a:schemeClr val="bg1"/>
                </a:solidFill>
                <a:effectLst>
                  <a:outerShdw blurRad="38100" dist="38100" dir="2700000" algn="tl">
                    <a:srgbClr val="000000">
                      <a:alpha val="43137"/>
                    </a:srgbClr>
                  </a:outerShdw>
                </a:effectLst>
              </a:rPr>
              <a:t>: Descriptive statistics and percentages will be used to analyze the collected data, presenting and interpreting the findings related to demographic characteristics and identified stress factors.</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p:txBody>
      </p:sp>
      <p:pic>
        <p:nvPicPr>
          <p:cNvPr id="228" name="Google Shape;228;p29"/>
          <p:cNvPicPr preferRelativeResize="0"/>
          <p:nvPr/>
        </p:nvPicPr>
        <p:blipFill>
          <a:blip r:embed="rId3"/>
          <a:stretch>
            <a:fillRect/>
          </a:stretch>
        </p:blipFill>
        <p:spPr>
          <a:xfrm>
            <a:off x="-51136" y="6028439"/>
            <a:ext cx="2698905" cy="2639410"/>
          </a:xfrm>
          <a:prstGeom prst="ellipse">
            <a:avLst/>
          </a:prstGeom>
          <a:noFill/>
          <a:ln>
            <a:noFill/>
          </a:ln>
        </p:spPr>
      </p:pic>
      <p:sp>
        <p:nvSpPr>
          <p:cNvPr id="47" name="!!Google Shape;226;p29">
            <a:extLst>
              <a:ext uri="{FF2B5EF4-FFF2-40B4-BE49-F238E27FC236}">
                <a16:creationId xmlns:a16="http://schemas.microsoft.com/office/drawing/2014/main" id="{8016020A-C42B-4999-976B-B76647E7DFD0}"/>
              </a:ext>
            </a:extLst>
          </p:cNvPr>
          <p:cNvSpPr txBox="1">
            <a:spLocks/>
          </p:cNvSpPr>
          <p:nvPr/>
        </p:nvSpPr>
        <p:spPr>
          <a:xfrm>
            <a:off x="-4854279" y="104761"/>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 Introduction</a:t>
            </a:r>
          </a:p>
        </p:txBody>
      </p:sp>
      <p:sp>
        <p:nvSpPr>
          <p:cNvPr id="48" name="Google Shape;227;p29">
            <a:extLst>
              <a:ext uri="{FF2B5EF4-FFF2-40B4-BE49-F238E27FC236}">
                <a16:creationId xmlns:a16="http://schemas.microsoft.com/office/drawing/2014/main" id="{29AC649F-B31B-4BE3-94B1-E04DDE376A6C}"/>
              </a:ext>
            </a:extLst>
          </p:cNvPr>
          <p:cNvSpPr txBox="1">
            <a:spLocks/>
          </p:cNvSpPr>
          <p:nvPr/>
        </p:nvSpPr>
        <p:spPr>
          <a:xfrm>
            <a:off x="-7275482" y="2086829"/>
            <a:ext cx="5443870"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Background of the Study: </a:t>
            </a:r>
            <a:r>
              <a:rPr lang="en-PH" sz="1400" dirty="0"/>
              <a:t>Stress is a common experience that can have both positive and negative effects on individuals. Academic stress among Grade 12 HUMSS-A students is a significant concern as it can impact their academic performance.</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Problem Statement: </a:t>
            </a:r>
            <a:r>
              <a:rPr lang="en-PH" sz="1400" dirty="0"/>
              <a:t>There is a gap in knowledge regarding the specific factors contributing to stress levels among Grade 12 HUMSS-A students at </a:t>
            </a:r>
            <a:r>
              <a:rPr lang="en-PH" sz="1400" dirty="0" err="1"/>
              <a:t>Potungan</a:t>
            </a:r>
            <a:r>
              <a:rPr lang="en-PH" sz="1400" dirty="0"/>
              <a:t> National High School.</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Research Objectives: </a:t>
            </a:r>
            <a:r>
              <a:rPr lang="en-PH" sz="1400" dirty="0"/>
              <a:t>Identify sources of stress, explore academic stressors, examine the impact on physical health, assess the role of family relationships, and provide insights and recommendations for interventions and support systems.</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Significance of the Study: </a:t>
            </a:r>
            <a:r>
              <a:rPr lang="en-PH" sz="1400" dirty="0"/>
              <a:t>This research is important for educators, school administrators, and students, as it can inform the development of targeted interventions, curriculum modifications, and support mechanisms to alleviate stress and promote well-being.</a:t>
            </a:r>
          </a:p>
        </p:txBody>
      </p:sp>
      <p:sp>
        <p:nvSpPr>
          <p:cNvPr id="50" name="TextBox 49">
            <a:extLst>
              <a:ext uri="{FF2B5EF4-FFF2-40B4-BE49-F238E27FC236}">
                <a16:creationId xmlns:a16="http://schemas.microsoft.com/office/drawing/2014/main" id="{C191F770-A197-4C35-92FA-ECD98666A9C6}"/>
              </a:ext>
            </a:extLst>
          </p:cNvPr>
          <p:cNvSpPr txBox="1"/>
          <p:nvPr/>
        </p:nvSpPr>
        <p:spPr>
          <a:xfrm>
            <a:off x="-91148" y="-2987688"/>
            <a:ext cx="2778930" cy="600164"/>
          </a:xfrm>
          <a:prstGeom prst="rect">
            <a:avLst/>
          </a:prstGeom>
          <a:noFill/>
        </p:spPr>
        <p:txBody>
          <a:bodyPr wrap="square" rtlCol="0">
            <a:spAutoFit/>
          </a:bodyPr>
          <a:lstStyle/>
          <a:p>
            <a:r>
              <a:rPr lang="en-PH" sz="1100" b="1" dirty="0">
                <a:solidFill>
                  <a:schemeClr val="accent1"/>
                </a:solidFill>
                <a:effectLst>
                  <a:outerShdw blurRad="38100" dist="38100" dir="2700000" algn="tl">
                    <a:srgbClr val="000000">
                      <a:alpha val="43137"/>
                    </a:srgbClr>
                  </a:outerShdw>
                </a:effectLst>
                <a:latin typeface="Alfa Slab One"/>
                <a:sym typeface="Alfa Slab One"/>
              </a:rPr>
              <a:t>FACTORS AFFECTING THE STRESS LEVEL</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AMONG GRADE 12 HUMSS-A </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IN POTUNGAN NATIONAL HIGH SCHOOL</a:t>
            </a:r>
            <a:endParaRPr lang="en-PH" sz="500" b="1" dirty="0">
              <a:solidFill>
                <a:schemeClr val="accent1"/>
              </a:solidFill>
              <a:effectLst>
                <a:outerShdw blurRad="38100" dist="38100" dir="2700000" algn="tl">
                  <a:srgbClr val="000000">
                    <a:alpha val="43137"/>
                  </a:srgbClr>
                </a:outerShdw>
              </a:effectLst>
            </a:endParaRPr>
          </a:p>
        </p:txBody>
      </p:sp>
      <p:sp>
        <p:nvSpPr>
          <p:cNvPr id="10" name="!!Google Shape;226;p29">
            <a:extLst>
              <a:ext uri="{FF2B5EF4-FFF2-40B4-BE49-F238E27FC236}">
                <a16:creationId xmlns:a16="http://schemas.microsoft.com/office/drawing/2014/main" id="{37D48ECF-9D73-4202-A6D5-7AB4089FACCC}"/>
              </a:ext>
            </a:extLst>
          </p:cNvPr>
          <p:cNvSpPr txBox="1">
            <a:spLocks/>
          </p:cNvSpPr>
          <p:nvPr/>
        </p:nvSpPr>
        <p:spPr>
          <a:xfrm>
            <a:off x="5292000" y="-1190639"/>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III. Methodology</a:t>
            </a:r>
          </a:p>
        </p:txBody>
      </p:sp>
      <p:sp>
        <p:nvSpPr>
          <p:cNvPr id="11" name="Google Shape;227;p29">
            <a:extLst>
              <a:ext uri="{FF2B5EF4-FFF2-40B4-BE49-F238E27FC236}">
                <a16:creationId xmlns:a16="http://schemas.microsoft.com/office/drawing/2014/main" id="{645BE333-8A9F-4453-9256-0E35B2CF57B8}"/>
              </a:ext>
            </a:extLst>
          </p:cNvPr>
          <p:cNvSpPr txBox="1">
            <a:spLocks/>
          </p:cNvSpPr>
          <p:nvPr/>
        </p:nvSpPr>
        <p:spPr>
          <a:xfrm>
            <a:off x="75669" y="-2872438"/>
            <a:ext cx="6034800" cy="10959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Conceptual Framework: </a:t>
            </a:r>
            <a:r>
              <a:rPr lang="en-PH" sz="1100" dirty="0">
                <a:solidFill>
                  <a:schemeClr val="bg1"/>
                </a:solidFill>
                <a:effectLst>
                  <a:outerShdw blurRad="38100" dist="38100" dir="2700000" algn="tl">
                    <a:srgbClr val="000000">
                      <a:alpha val="43137"/>
                    </a:srgbClr>
                  </a:outerShdw>
                </a:effectLst>
              </a:rPr>
              <a:t>The study is guided by a conceptual framework that considers the interplay between individual characteristics, academic environment, social relationships, and personal experiences in understanding stress levels among Grade 12 HUMSS-A students.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Definition and Types of Stress: </a:t>
            </a:r>
            <a:r>
              <a:rPr lang="en-PH" sz="1100" dirty="0">
                <a:solidFill>
                  <a:schemeClr val="bg1"/>
                </a:solidFill>
                <a:effectLst>
                  <a:outerShdw blurRad="38100" dist="38100" dir="2700000" algn="tl">
                    <a:srgbClr val="000000">
                      <a:alpha val="43137"/>
                    </a:srgbClr>
                  </a:outerShdw>
                </a:effectLst>
              </a:rPr>
              <a:t>Stress is the perception of emotional or physical tension, categorized into eustress (positive stress) and distress (negative stress) based on fulfilling tasks or facing overwhelming demands.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Causes and Effects of Academic Stress: </a:t>
            </a:r>
            <a:r>
              <a:rPr lang="en-PH" sz="1100" dirty="0">
                <a:solidFill>
                  <a:schemeClr val="bg1"/>
                </a:solidFill>
                <a:effectLst>
                  <a:outerShdw blurRad="38100" dist="38100" dir="2700000" algn="tl">
                    <a:srgbClr val="000000">
                      <a:alpha val="43137"/>
                    </a:srgbClr>
                  </a:outerShdw>
                </a:effectLst>
              </a:rPr>
              <a:t>Academic stress among students is caused by examinations, assignments, time management challenges, high expectations, and peer pressure, leading to anxiety, depression, decreased performance, sleep disturbances, and overall negative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Physical Health Implications of Stress: </a:t>
            </a:r>
            <a:r>
              <a:rPr lang="en-PH" sz="1100" dirty="0">
                <a:solidFill>
                  <a:schemeClr val="bg1"/>
                </a:solidFill>
                <a:effectLst>
                  <a:outerShdw blurRad="38100" dist="38100" dir="2700000" algn="tl">
                    <a:srgbClr val="000000">
                      <a:alpha val="43137"/>
                    </a:srgbClr>
                  </a:outerShdw>
                </a:effectLst>
              </a:rPr>
              <a:t>Chronic stress can dysregulate physiological systems, increasing the risk of cardiovascular diseases, weakened immunity, gastrointestinal disorders, sleep disturbances, and negative health behaviors.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Role of Family Relationships in Student Stress Levels: </a:t>
            </a:r>
            <a:r>
              <a:rPr lang="en-PH" sz="1100" dirty="0">
                <a:solidFill>
                  <a:schemeClr val="bg1"/>
                </a:solidFill>
                <a:effectLst>
                  <a:outerShdw blurRad="38100" dist="38100" dir="2700000" algn="tl">
                    <a:srgbClr val="000000">
                      <a:alpha val="43137"/>
                    </a:srgbClr>
                  </a:outerShdw>
                </a:effectLst>
              </a:rPr>
              <a:t>Supportive family relationships act as buffers against stress, providing emotional support, guidance, and security, while strained relationships contribute to increased stress levels and overall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Previous Research on Student Stress: </a:t>
            </a:r>
            <a:r>
              <a:rPr lang="en-PH" sz="1100" dirty="0">
                <a:solidFill>
                  <a:schemeClr val="bg1"/>
                </a:solidFill>
                <a:effectLst>
                  <a:outerShdw blurRad="38100" dist="38100" dir="2700000" algn="tl">
                    <a:srgbClr val="000000">
                      <a:alpha val="43137"/>
                    </a:srgbClr>
                  </a:outerShdw>
                </a:effectLst>
              </a:rPr>
              <a:t>Extensive research has explored the factors influencing student stress, including academic pressures, personal relationships, mental health, and interventions to reduce stress and promote well-being.</a:t>
            </a:r>
          </a:p>
        </p:txBody>
      </p:sp>
      <p:sp>
        <p:nvSpPr>
          <p:cNvPr id="12" name="Google Shape;227;p29">
            <a:extLst>
              <a:ext uri="{FF2B5EF4-FFF2-40B4-BE49-F238E27FC236}">
                <a16:creationId xmlns:a16="http://schemas.microsoft.com/office/drawing/2014/main" id="{6274107F-D783-4B39-8818-04A83CC0F632}"/>
              </a:ext>
            </a:extLst>
          </p:cNvPr>
          <p:cNvSpPr txBox="1">
            <a:spLocks/>
          </p:cNvSpPr>
          <p:nvPr/>
        </p:nvSpPr>
        <p:spPr>
          <a:xfrm>
            <a:off x="257550" y="7700264"/>
            <a:ext cx="8378051"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500" b="1" dirty="0"/>
              <a:t>Sources of Stress: </a:t>
            </a:r>
            <a:r>
              <a:rPr lang="en-PH" sz="1500" dirty="0"/>
              <a:t>The main sources of stress among Grade 12 HUMSS-A students were identified as academic demands, time management challenges, future uncertainties, and personal relationships. Exams, assignments, and projects were reported as significant stressors by the majority of participants.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Academic Stressors and Impact: </a:t>
            </a:r>
            <a:r>
              <a:rPr lang="en-PH" sz="1500" dirty="0"/>
              <a:t>Examinations and assignments were found to have higher stress levels compared to time management challenges. This highlights the need for effective stress management strategies and support systems to help students cope with academic pressures.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Relationship between Stress and Physical Health: </a:t>
            </a:r>
            <a:r>
              <a:rPr lang="en-PH" sz="1500" dirty="0"/>
              <a:t>Stress was found to have a moderate impact on the physical health of Grade 12 HUMSS-A students. Sleep disturbances and headaches/migraines were commonly reported physical health issues.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Influence of Family Relationships: </a:t>
            </a:r>
            <a:r>
              <a:rPr lang="en-PH" sz="1500" dirty="0"/>
              <a:t>Family relationships varied among participants, with a significant proportion reporting neutral quality. Academic pressure from families was reported by some students, emphasizing the importance of open communication and support from parents or guardians.</a:t>
            </a:r>
          </a:p>
          <a:p>
            <a:pPr marL="171450" indent="-171450">
              <a:buClr>
                <a:schemeClr val="dk1"/>
              </a:buClr>
              <a:buSzPts val="1100"/>
              <a:buFont typeface="Arial" panose="020B0604020202020204" pitchFamily="34" charset="0"/>
              <a:buChar char="•"/>
            </a:pPr>
            <a:endParaRPr lang="en-PH" sz="1500" dirty="0"/>
          </a:p>
        </p:txBody>
      </p:sp>
      <p:sp>
        <p:nvSpPr>
          <p:cNvPr id="13" name="!!Google Shape;226;p29">
            <a:extLst>
              <a:ext uri="{FF2B5EF4-FFF2-40B4-BE49-F238E27FC236}">
                <a16:creationId xmlns:a16="http://schemas.microsoft.com/office/drawing/2014/main" id="{CE8534F3-0F31-4D06-81AB-274C1D2952B5}"/>
              </a:ext>
            </a:extLst>
          </p:cNvPr>
          <p:cNvSpPr txBox="1">
            <a:spLocks/>
          </p:cNvSpPr>
          <p:nvPr/>
        </p:nvSpPr>
        <p:spPr>
          <a:xfrm>
            <a:off x="-6566833" y="104761"/>
            <a:ext cx="6476626"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IV. Results and Discussion</a:t>
            </a:r>
          </a:p>
        </p:txBody>
      </p:sp>
      <p:sp>
        <p:nvSpPr>
          <p:cNvPr id="14" name="Google Shape;227;p29">
            <a:extLst>
              <a:ext uri="{FF2B5EF4-FFF2-40B4-BE49-F238E27FC236}">
                <a16:creationId xmlns:a16="http://schemas.microsoft.com/office/drawing/2014/main" id="{4993C891-8CDE-4A69-80CA-02B3388D5EEE}"/>
              </a:ext>
            </a:extLst>
          </p:cNvPr>
          <p:cNvSpPr txBox="1">
            <a:spLocks/>
          </p:cNvSpPr>
          <p:nvPr/>
        </p:nvSpPr>
        <p:spPr>
          <a:xfrm>
            <a:off x="-7419591" y="1954200"/>
            <a:ext cx="6827925"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0" indent="0">
              <a:buClr>
                <a:schemeClr val="dk1"/>
              </a:buClr>
              <a:buSzPts val="1100"/>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Summary of Findings: </a:t>
            </a:r>
            <a:r>
              <a:rPr lang="en-PH" sz="1300" dirty="0">
                <a:effectLst>
                  <a:outerShdw blurRad="38100" dist="38100" dir="2700000" algn="tl">
                    <a:srgbClr val="000000">
                      <a:alpha val="43137"/>
                    </a:srgbClr>
                  </a:outerShdw>
                </a:effectLst>
              </a:rPr>
              <a:t>The study identified academic demands, time management challenges, future uncertainties, and personal relationships as significant stressors for Grade 12 HUMSS-A students. Examinations and assignments were particularly stressful.</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Implications of the Study: </a:t>
            </a:r>
            <a:r>
              <a:rPr lang="en-PH" sz="1300" dirty="0">
                <a:effectLst>
                  <a:outerShdw blurRad="38100" dist="38100" dir="2700000" algn="tl">
                    <a:srgbClr val="000000">
                      <a:alpha val="43137"/>
                    </a:srgbClr>
                  </a:outerShdw>
                </a:effectLst>
              </a:rPr>
              <a:t>Schools should implement stress management programs and interventions to help students cope with academic pressures. Fostering a supportive environment with open communication among students, educators, and families is crucial for alleviating academic pressure and promoting positive mental health.</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Recommendations for School and Stakeholders: </a:t>
            </a:r>
            <a:r>
              <a:rPr lang="en-PH" sz="1300" dirty="0">
                <a:effectLst>
                  <a:outerShdw blurRad="38100" dist="38100" dir="2700000" algn="tl">
                    <a:srgbClr val="000000">
                      <a:alpha val="43137"/>
                    </a:srgbClr>
                  </a:outerShdw>
                </a:effectLst>
              </a:rPr>
              <a:t>Targeted interventions and support systems should be implemented to enhance student resilience and academic success. Collaboration among schools and stakeholders is essential in prioritizing student mental health and holistic development.</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Limitations of the Study: </a:t>
            </a:r>
            <a:r>
              <a:rPr lang="en-PH" sz="1300" dirty="0">
                <a:effectLst>
                  <a:outerShdw blurRad="38100" dist="38100" dir="2700000" algn="tl">
                    <a:srgbClr val="000000">
                      <a:alpha val="43137"/>
                    </a:srgbClr>
                  </a:outerShdw>
                </a:effectLst>
              </a:rPr>
              <a:t>The study was conducted in a specific high school, limiting the generalizability of findings. Self-report measures may be subject to response biases.</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Areas for Future Research: </a:t>
            </a:r>
            <a:r>
              <a:rPr lang="en-PH" sz="1300" dirty="0">
                <a:effectLst>
                  <a:outerShdw blurRad="38100" dist="38100" dir="2700000" algn="tl">
                    <a:srgbClr val="000000">
                      <a:alpha val="43137"/>
                    </a:srgbClr>
                  </a:outerShdw>
                </a:effectLst>
              </a:rPr>
              <a:t>Future research should consider expanding the sample size, including participants from diverse backgrounds, and using mixed methods approaches for a comprehensive understanding of student stress levels.</a:t>
            </a:r>
          </a:p>
        </p:txBody>
      </p:sp>
      <p:sp>
        <p:nvSpPr>
          <p:cNvPr id="15" name="!!Google Shape;226;p29">
            <a:extLst>
              <a:ext uri="{FF2B5EF4-FFF2-40B4-BE49-F238E27FC236}">
                <a16:creationId xmlns:a16="http://schemas.microsoft.com/office/drawing/2014/main" id="{AD59A5FC-F065-40F6-8472-48A11732ADEF}"/>
              </a:ext>
            </a:extLst>
          </p:cNvPr>
          <p:cNvSpPr txBox="1">
            <a:spLocks/>
          </p:cNvSpPr>
          <p:nvPr/>
        </p:nvSpPr>
        <p:spPr>
          <a:xfrm rot="16200000">
            <a:off x="-454101" y="6546569"/>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solidFill>
                  <a:schemeClr val="accent1"/>
                </a:solidFill>
              </a:rPr>
              <a:t>V. Conclusion</a:t>
            </a:r>
          </a:p>
        </p:txBody>
      </p:sp>
      <p:sp>
        <p:nvSpPr>
          <p:cNvPr id="16" name="!!Google Shape;226;p29">
            <a:extLst>
              <a:ext uri="{FF2B5EF4-FFF2-40B4-BE49-F238E27FC236}">
                <a16:creationId xmlns:a16="http://schemas.microsoft.com/office/drawing/2014/main" id="{D976D1FC-F84B-4C61-99C6-6B282726232F}"/>
              </a:ext>
            </a:extLst>
          </p:cNvPr>
          <p:cNvSpPr txBox="1">
            <a:spLocks/>
          </p:cNvSpPr>
          <p:nvPr/>
        </p:nvSpPr>
        <p:spPr>
          <a:xfrm rot="16200000">
            <a:off x="-499116" y="1539300"/>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solidFill>
                  <a:schemeClr val="accent1"/>
                </a:solidFill>
              </a:rPr>
              <a:t>VI. References</a:t>
            </a:r>
          </a:p>
        </p:txBody>
      </p:sp>
      <p:sp>
        <p:nvSpPr>
          <p:cNvPr id="3" name="TextBox 2">
            <a:extLst>
              <a:ext uri="{FF2B5EF4-FFF2-40B4-BE49-F238E27FC236}">
                <a16:creationId xmlns:a16="http://schemas.microsoft.com/office/drawing/2014/main" id="{7A29C867-BC92-4057-ACEE-B6188C922700}"/>
              </a:ext>
            </a:extLst>
          </p:cNvPr>
          <p:cNvSpPr txBox="1"/>
          <p:nvPr/>
        </p:nvSpPr>
        <p:spPr>
          <a:xfrm>
            <a:off x="2753388" y="494258"/>
            <a:ext cx="5925671" cy="4154984"/>
          </a:xfrm>
          <a:prstGeom prst="rect">
            <a:avLst/>
          </a:prstGeom>
          <a:noFill/>
        </p:spPr>
        <p:txBody>
          <a:bodyPr wrap="square" rtlCol="0">
            <a:spAutoFit/>
          </a:bodyPr>
          <a:lstStyle/>
          <a:p>
            <a:r>
              <a:rPr lang="en-PH" sz="1200" dirty="0"/>
              <a:t>Geeta Jain, &amp; Manisha </a:t>
            </a:r>
            <a:r>
              <a:rPr lang="en-PH" sz="1200" dirty="0" err="1"/>
              <a:t>Singhai</a:t>
            </a:r>
            <a:r>
              <a:rPr lang="en-PH" sz="1200" dirty="0"/>
              <a:t>. (2018). Academic Stress and its Sources among Higher Secondary School Students. IOSR Journal of Humanities and Social Science, 23(10), 60-65.</a:t>
            </a:r>
          </a:p>
          <a:p>
            <a:endParaRPr lang="en-PH" sz="1200" dirty="0"/>
          </a:p>
          <a:p>
            <a:r>
              <a:rPr lang="en-PH" sz="1200" dirty="0"/>
              <a:t>Jeanne Segal Ph.D., Melinda Smith M.A., &amp; Lawrence Robinson. (2023). Stress Symptoms, Signs, and Causes. </a:t>
            </a:r>
            <a:r>
              <a:rPr lang="en-PH" sz="1200" dirty="0" err="1"/>
              <a:t>HelpGuide</a:t>
            </a:r>
            <a:r>
              <a:rPr lang="en-PH" sz="1200" dirty="0"/>
              <a:t>. Retrieved from https://www.helpguide.org/articles/stress/stress-symptoms-signs-and-causes.htm</a:t>
            </a:r>
          </a:p>
          <a:p>
            <a:endParaRPr lang="en-PH" sz="1200" dirty="0"/>
          </a:p>
          <a:p>
            <a:r>
              <a:rPr lang="en-PH" sz="1200" dirty="0"/>
              <a:t>L. </a:t>
            </a:r>
            <a:r>
              <a:rPr lang="en-PH" sz="1200" dirty="0" err="1"/>
              <a:t>Vijayashree</a:t>
            </a:r>
            <a:r>
              <a:rPr lang="en-PH" sz="1200" dirty="0"/>
              <a:t>, &amp; </a:t>
            </a:r>
            <a:r>
              <a:rPr lang="en-PH" sz="1200" dirty="0" err="1"/>
              <a:t>Shishira</a:t>
            </a:r>
            <a:r>
              <a:rPr lang="en-PH" sz="1200" dirty="0"/>
              <a:t> Srinivasa. (2021). Academic Stress among Higher Secondary School Students. International Journal of Indian Psychology, 9(2), 124-132.</a:t>
            </a:r>
          </a:p>
          <a:p>
            <a:endParaRPr lang="en-PH" sz="1200" dirty="0"/>
          </a:p>
          <a:p>
            <a:r>
              <a:rPr lang="en-PH" sz="1200" dirty="0" err="1"/>
              <a:t>Narassapa</a:t>
            </a:r>
            <a:r>
              <a:rPr lang="en-PH" sz="1200" dirty="0"/>
              <a:t> </a:t>
            </a:r>
            <a:r>
              <a:rPr lang="en-PH" sz="1200" dirty="0" err="1"/>
              <a:t>Kumarswamy</a:t>
            </a:r>
            <a:r>
              <a:rPr lang="en-PH" sz="1200" dirty="0"/>
              <a:t>. (2013). Stress, Anxiety, and Depression among College Students - A Brief Review. International Journal of Information Research and Review, 1(4), 27-34.</a:t>
            </a:r>
          </a:p>
          <a:p>
            <a:endParaRPr lang="en-PH" sz="1200" dirty="0"/>
          </a:p>
          <a:p>
            <a:r>
              <a:rPr lang="en-PH" sz="1200" dirty="0" err="1"/>
              <a:t>Sults-kolehmainen</a:t>
            </a:r>
            <a:r>
              <a:rPr lang="en-PH" sz="1200" dirty="0"/>
              <a:t>, M., &amp; Sinha, R. (2014). The Effects of Stress on Physical Activity and Exercise. Sports Medicine, 44(1), 81-121.</a:t>
            </a:r>
          </a:p>
          <a:p>
            <a:endParaRPr lang="en-PH" sz="1200" dirty="0"/>
          </a:p>
          <a:p>
            <a:r>
              <a:rPr lang="en-PH" sz="1200" dirty="0" err="1"/>
              <a:t>Zhonglu</a:t>
            </a:r>
            <a:r>
              <a:rPr lang="en-PH" sz="1200" dirty="0"/>
              <a:t> Li, &amp; </a:t>
            </a:r>
            <a:r>
              <a:rPr lang="en-PH" sz="1200" dirty="0" err="1"/>
              <a:t>Zeqi</a:t>
            </a:r>
            <a:r>
              <a:rPr lang="en-PH" sz="1200" dirty="0"/>
              <a:t> Qui. (2018). How Family Relationships Affect Students' Academic Achievement? The Mediating Effect of Learning Motivation. Frontiers in Psychology, 9, 1553.</a:t>
            </a:r>
          </a:p>
        </p:txBody>
      </p:sp>
      <p:sp>
        <p:nvSpPr>
          <p:cNvPr id="17" name="TextBox 16">
            <a:extLst>
              <a:ext uri="{FF2B5EF4-FFF2-40B4-BE49-F238E27FC236}">
                <a16:creationId xmlns:a16="http://schemas.microsoft.com/office/drawing/2014/main" id="{3CEDFB3D-D5F5-478C-BCB7-2A02E4248746}"/>
              </a:ext>
            </a:extLst>
          </p:cNvPr>
          <p:cNvSpPr txBox="1"/>
          <p:nvPr/>
        </p:nvSpPr>
        <p:spPr>
          <a:xfrm>
            <a:off x="2966224" y="-1169327"/>
            <a:ext cx="5358059" cy="523220"/>
          </a:xfrm>
          <a:prstGeom prst="rect">
            <a:avLst/>
          </a:prstGeom>
          <a:noFill/>
        </p:spPr>
        <p:txBody>
          <a:bodyPr wrap="square" rtlCol="0">
            <a:spAutoFit/>
          </a:bodyPr>
          <a:lstStyle/>
          <a:p>
            <a:pPr algn="ctr"/>
            <a:r>
              <a:rPr lang="en-PH" sz="2800" b="1" dirty="0"/>
              <a:t>Question and Answer</a:t>
            </a:r>
          </a:p>
        </p:txBody>
      </p:sp>
    </p:spTree>
    <p:extLst>
      <p:ext uri="{BB962C8B-B14F-4D97-AF65-F5344CB8AC3E}">
        <p14:creationId xmlns:p14="http://schemas.microsoft.com/office/powerpoint/2010/main" val="2161035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 name="Rectangle 1">
            <a:extLst>
              <a:ext uri="{FF2B5EF4-FFF2-40B4-BE49-F238E27FC236}">
                <a16:creationId xmlns:a16="http://schemas.microsoft.com/office/drawing/2014/main" id="{6E046056-0A96-4E71-91BE-7DD6EAA84BCD}"/>
              </a:ext>
            </a:extLst>
          </p:cNvPr>
          <p:cNvSpPr/>
          <p:nvPr/>
        </p:nvSpPr>
        <p:spPr>
          <a:xfrm>
            <a:off x="10802748" y="-182880"/>
            <a:ext cx="2589196" cy="53263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26" name="Google Shape;226;p29"/>
          <p:cNvSpPr txBox="1">
            <a:spLocks noGrp="1"/>
          </p:cNvSpPr>
          <p:nvPr>
            <p:ph type="title"/>
          </p:nvPr>
        </p:nvSpPr>
        <p:spPr>
          <a:xfrm>
            <a:off x="-5956470" y="104761"/>
            <a:ext cx="4736890" cy="82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PH" dirty="0"/>
              <a:t>II. Literature Review</a:t>
            </a:r>
            <a:endParaRPr dirty="0"/>
          </a:p>
        </p:txBody>
      </p:sp>
      <p:sp>
        <p:nvSpPr>
          <p:cNvPr id="227" name="Google Shape;227;p29"/>
          <p:cNvSpPr txBox="1">
            <a:spLocks noGrp="1"/>
          </p:cNvSpPr>
          <p:nvPr>
            <p:ph type="subTitle" idx="1"/>
          </p:nvPr>
        </p:nvSpPr>
        <p:spPr>
          <a:xfrm>
            <a:off x="10121423" y="1608398"/>
            <a:ext cx="6034800" cy="1095981"/>
          </a:xfrm>
          <a:prstGeom prst="rect">
            <a:avLst/>
          </a:prstGeom>
        </p:spPr>
        <p:txBody>
          <a:bodyPr spcFirstLastPara="1" wrap="square" lIns="91425" tIns="91425" rIns="91425" bIns="91425" anchor="ctr" anchorCtr="0">
            <a:noAutofit/>
          </a:bodyPr>
          <a:lstStyle/>
          <a:p>
            <a:pPr marL="0" lvl="0" indent="0">
              <a:buClr>
                <a:schemeClr val="dk1"/>
              </a:buClr>
              <a:buSzPts val="1100"/>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Research Design: </a:t>
            </a:r>
            <a:r>
              <a:rPr lang="en-PH" sz="1200" dirty="0">
                <a:solidFill>
                  <a:schemeClr val="bg1"/>
                </a:solidFill>
                <a:effectLst>
                  <a:outerShdw blurRad="38100" dist="38100" dir="2700000" algn="tl">
                    <a:srgbClr val="000000">
                      <a:alpha val="43137"/>
                    </a:srgbClr>
                  </a:outerShdw>
                </a:effectLst>
              </a:rPr>
              <a:t>A cross-sectional research design will be employed to collect data at a specific point in time, allowing for analysis of variables and drawing conclusions about the factors influencing stress levels among Grade 12 HUMSS-A students.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Participants: </a:t>
            </a:r>
            <a:r>
              <a:rPr lang="en-PH" sz="1200" dirty="0">
                <a:solidFill>
                  <a:schemeClr val="bg1"/>
                </a:solidFill>
                <a:effectLst>
                  <a:outerShdw blurRad="38100" dist="38100" dir="2700000" algn="tl">
                    <a:srgbClr val="000000">
                      <a:alpha val="43137"/>
                    </a:srgbClr>
                  </a:outerShdw>
                </a:effectLst>
              </a:rPr>
              <a:t>The study will include 20 Grade 12 HUMSS-A students from </a:t>
            </a:r>
            <a:r>
              <a:rPr lang="en-PH" sz="1200" dirty="0" err="1">
                <a:solidFill>
                  <a:schemeClr val="bg1"/>
                </a:solidFill>
                <a:effectLst>
                  <a:outerShdw blurRad="38100" dist="38100" dir="2700000" algn="tl">
                    <a:srgbClr val="000000">
                      <a:alpha val="43137"/>
                    </a:srgbClr>
                  </a:outerShdw>
                </a:effectLst>
              </a:rPr>
              <a:t>Potungan</a:t>
            </a:r>
            <a:r>
              <a:rPr lang="en-PH" sz="1200" dirty="0">
                <a:solidFill>
                  <a:schemeClr val="bg1"/>
                </a:solidFill>
                <a:effectLst>
                  <a:outerShdw blurRad="38100" dist="38100" dir="2700000" algn="tl">
                    <a:srgbClr val="000000">
                      <a:alpha val="43137"/>
                    </a:srgbClr>
                  </a:outerShdw>
                </a:effectLst>
              </a:rPr>
              <a:t> National High School, selected through purposive sampling to ensure representation from different backgrounds and experiences within the target population.</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Instruments: </a:t>
            </a:r>
            <a:r>
              <a:rPr lang="en-PH" sz="1200" dirty="0">
                <a:solidFill>
                  <a:schemeClr val="bg1"/>
                </a:solidFill>
                <a:effectLst>
                  <a:outerShdw blurRad="38100" dist="38100" dir="2700000" algn="tl">
                    <a:srgbClr val="000000">
                      <a:alpha val="43137"/>
                    </a:srgbClr>
                  </a:outerShdw>
                </a:effectLst>
              </a:rPr>
              <a:t>A survey questionnaire consisting of closed-ended and open-ended questions will be used to gather information about stress factors, academic experiences, and family relationships among the participants. The questionnaire will be pilot tested for validity and reliability.</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Collection Procedure: </a:t>
            </a:r>
            <a:r>
              <a:rPr lang="en-PH" sz="1200" dirty="0">
                <a:solidFill>
                  <a:schemeClr val="bg1"/>
                </a:solidFill>
                <a:effectLst>
                  <a:outerShdw blurRad="38100" dist="38100" dir="2700000" algn="tl">
                    <a:srgbClr val="000000">
                      <a:alpha val="43137"/>
                    </a:srgbClr>
                  </a:outerShdw>
                </a:effectLst>
              </a:rPr>
              <a:t>The data will be collected online using a Google Docs link, with permission obtained from the school administration. The teachers will assist in coordinating the data collection process, ensuring confidentiality and anonymity of responses.</a:t>
            </a:r>
          </a:p>
          <a:p>
            <a:pPr marL="171450" lvl="0" indent="-171450">
              <a:buClr>
                <a:schemeClr val="dk1"/>
              </a:buClr>
              <a:buSzPts val="1100"/>
              <a:buFont typeface="Arial" panose="020B0604020202020204" pitchFamily="34" charset="0"/>
              <a:buChar char="•"/>
            </a:pPr>
            <a:endParaRPr lang="en-PH" sz="1200" dirty="0">
              <a:solidFill>
                <a:schemeClr val="bg1"/>
              </a:solidFill>
              <a:effectLst>
                <a:outerShdw blurRad="38100" dist="38100" dir="2700000" algn="tl">
                  <a:srgbClr val="000000">
                    <a:alpha val="43137"/>
                  </a:srgbClr>
                </a:outerShdw>
              </a:effectLst>
            </a:endParaRPr>
          </a:p>
          <a:p>
            <a:pPr marL="171450" lvl="0" indent="-171450">
              <a:buClr>
                <a:schemeClr val="dk1"/>
              </a:buClr>
              <a:buSzPts val="1100"/>
              <a:buFont typeface="Arial" panose="020B0604020202020204" pitchFamily="34" charset="0"/>
              <a:buChar char="•"/>
            </a:pPr>
            <a:r>
              <a:rPr lang="en-PH" sz="1200" b="1" dirty="0">
                <a:solidFill>
                  <a:schemeClr val="bg1"/>
                </a:solidFill>
                <a:effectLst>
                  <a:outerShdw blurRad="38100" dist="38100" dir="2700000" algn="tl">
                    <a:srgbClr val="000000">
                      <a:alpha val="43137"/>
                    </a:srgbClr>
                  </a:outerShdw>
                </a:effectLst>
              </a:rPr>
              <a:t>Data Analysis Techniques</a:t>
            </a:r>
            <a:r>
              <a:rPr lang="en-PH" sz="1200" dirty="0">
                <a:solidFill>
                  <a:schemeClr val="bg1"/>
                </a:solidFill>
                <a:effectLst>
                  <a:outerShdw blurRad="38100" dist="38100" dir="2700000" algn="tl">
                    <a:srgbClr val="000000">
                      <a:alpha val="43137"/>
                    </a:srgbClr>
                  </a:outerShdw>
                </a:effectLst>
              </a:rPr>
              <a:t>: Descriptive statistics and percentages will be used to analyze the collected data, presenting and interpreting the findings related to demographic characteristics and identified stress factors.</a:t>
            </a:r>
          </a:p>
          <a:p>
            <a:pPr marL="171450" lvl="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p:txBody>
      </p:sp>
      <p:pic>
        <p:nvPicPr>
          <p:cNvPr id="228" name="Google Shape;228;p29"/>
          <p:cNvPicPr preferRelativeResize="0"/>
          <p:nvPr/>
        </p:nvPicPr>
        <p:blipFill>
          <a:blip r:embed="rId3"/>
          <a:stretch>
            <a:fillRect/>
          </a:stretch>
        </p:blipFill>
        <p:spPr>
          <a:xfrm>
            <a:off x="-51136" y="6028439"/>
            <a:ext cx="2698905" cy="2639410"/>
          </a:xfrm>
          <a:prstGeom prst="ellipse">
            <a:avLst/>
          </a:prstGeom>
          <a:noFill/>
          <a:ln>
            <a:noFill/>
          </a:ln>
        </p:spPr>
      </p:pic>
      <p:sp>
        <p:nvSpPr>
          <p:cNvPr id="47" name="!!Google Shape;226;p29">
            <a:extLst>
              <a:ext uri="{FF2B5EF4-FFF2-40B4-BE49-F238E27FC236}">
                <a16:creationId xmlns:a16="http://schemas.microsoft.com/office/drawing/2014/main" id="{8016020A-C42B-4999-976B-B76647E7DFD0}"/>
              </a:ext>
            </a:extLst>
          </p:cNvPr>
          <p:cNvSpPr txBox="1">
            <a:spLocks/>
          </p:cNvSpPr>
          <p:nvPr/>
        </p:nvSpPr>
        <p:spPr>
          <a:xfrm>
            <a:off x="-4854279" y="104761"/>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 Introduction</a:t>
            </a:r>
          </a:p>
        </p:txBody>
      </p:sp>
      <p:sp>
        <p:nvSpPr>
          <p:cNvPr id="48" name="Google Shape;227;p29">
            <a:extLst>
              <a:ext uri="{FF2B5EF4-FFF2-40B4-BE49-F238E27FC236}">
                <a16:creationId xmlns:a16="http://schemas.microsoft.com/office/drawing/2014/main" id="{29AC649F-B31B-4BE3-94B1-E04DDE376A6C}"/>
              </a:ext>
            </a:extLst>
          </p:cNvPr>
          <p:cNvSpPr txBox="1">
            <a:spLocks/>
          </p:cNvSpPr>
          <p:nvPr/>
        </p:nvSpPr>
        <p:spPr>
          <a:xfrm>
            <a:off x="-7275482" y="2086829"/>
            <a:ext cx="5443870"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Background of the Study: </a:t>
            </a:r>
            <a:r>
              <a:rPr lang="en-PH" sz="1400" dirty="0"/>
              <a:t>Stress is a common experience that can have both positive and negative effects on individuals. Academic stress among Grade 12 HUMSS-A students is a significant concern as it can impact their academic performance.</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Problem Statement: </a:t>
            </a:r>
            <a:r>
              <a:rPr lang="en-PH" sz="1400" dirty="0"/>
              <a:t>There is a gap in knowledge regarding the specific factors contributing to stress levels among Grade 12 HUMSS-A students at </a:t>
            </a:r>
            <a:r>
              <a:rPr lang="en-PH" sz="1400" dirty="0" err="1"/>
              <a:t>Potungan</a:t>
            </a:r>
            <a:r>
              <a:rPr lang="en-PH" sz="1400" dirty="0"/>
              <a:t> National High School.</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Research Objectives: </a:t>
            </a:r>
            <a:r>
              <a:rPr lang="en-PH" sz="1400" dirty="0"/>
              <a:t>Identify sources of stress, explore academic stressors, examine the impact on physical health, assess the role of family relationships, and provide insights and recommendations for interventions and support systems.</a:t>
            </a:r>
          </a:p>
          <a:p>
            <a:pPr marL="171450" indent="-171450">
              <a:buClr>
                <a:schemeClr val="dk1"/>
              </a:buClr>
              <a:buSzPts val="1100"/>
              <a:buFont typeface="Arial" panose="020B0604020202020204" pitchFamily="34" charset="0"/>
              <a:buChar char="•"/>
            </a:pPr>
            <a:endParaRPr lang="en-PH" sz="1400" dirty="0"/>
          </a:p>
          <a:p>
            <a:pPr marL="171450" indent="-171450">
              <a:buClr>
                <a:schemeClr val="dk1"/>
              </a:buClr>
              <a:buSzPts val="1100"/>
              <a:buFont typeface="Arial" panose="020B0604020202020204" pitchFamily="34" charset="0"/>
              <a:buChar char="•"/>
            </a:pPr>
            <a:r>
              <a:rPr lang="en-PH" sz="1400" b="1" dirty="0"/>
              <a:t>Significance of the Study: </a:t>
            </a:r>
            <a:r>
              <a:rPr lang="en-PH" sz="1400" dirty="0"/>
              <a:t>This research is important for educators, school administrators, and students, as it can inform the development of targeted interventions, curriculum modifications, and support mechanisms to alleviate stress and promote well-being.</a:t>
            </a:r>
          </a:p>
        </p:txBody>
      </p:sp>
      <p:sp>
        <p:nvSpPr>
          <p:cNvPr id="50" name="TextBox 49">
            <a:extLst>
              <a:ext uri="{FF2B5EF4-FFF2-40B4-BE49-F238E27FC236}">
                <a16:creationId xmlns:a16="http://schemas.microsoft.com/office/drawing/2014/main" id="{C191F770-A197-4C35-92FA-ECD98666A9C6}"/>
              </a:ext>
            </a:extLst>
          </p:cNvPr>
          <p:cNvSpPr txBox="1"/>
          <p:nvPr/>
        </p:nvSpPr>
        <p:spPr>
          <a:xfrm>
            <a:off x="-91148" y="-2987688"/>
            <a:ext cx="2778930" cy="600164"/>
          </a:xfrm>
          <a:prstGeom prst="rect">
            <a:avLst/>
          </a:prstGeom>
          <a:noFill/>
        </p:spPr>
        <p:txBody>
          <a:bodyPr wrap="square" rtlCol="0">
            <a:spAutoFit/>
          </a:bodyPr>
          <a:lstStyle/>
          <a:p>
            <a:r>
              <a:rPr lang="en-PH" sz="1100" b="1" dirty="0">
                <a:solidFill>
                  <a:schemeClr val="accent1"/>
                </a:solidFill>
                <a:effectLst>
                  <a:outerShdw blurRad="38100" dist="38100" dir="2700000" algn="tl">
                    <a:srgbClr val="000000">
                      <a:alpha val="43137"/>
                    </a:srgbClr>
                  </a:outerShdw>
                </a:effectLst>
                <a:latin typeface="Alfa Slab One"/>
                <a:sym typeface="Alfa Slab One"/>
              </a:rPr>
              <a:t>FACTORS AFFECTING THE STRESS LEVEL</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AMONG GRADE 12 HUMSS-A </a:t>
            </a:r>
            <a:br>
              <a:rPr lang="en-PH" sz="1100" b="1" dirty="0">
                <a:solidFill>
                  <a:schemeClr val="accent1"/>
                </a:solidFill>
                <a:effectLst>
                  <a:outerShdw blurRad="38100" dist="38100" dir="2700000" algn="tl">
                    <a:srgbClr val="000000">
                      <a:alpha val="43137"/>
                    </a:srgbClr>
                  </a:outerShdw>
                </a:effectLst>
                <a:latin typeface="Alfa Slab One"/>
                <a:sym typeface="Alfa Slab One"/>
              </a:rPr>
            </a:br>
            <a:r>
              <a:rPr lang="en-PH" sz="1100" b="1" dirty="0">
                <a:solidFill>
                  <a:schemeClr val="accent1"/>
                </a:solidFill>
                <a:effectLst>
                  <a:outerShdw blurRad="38100" dist="38100" dir="2700000" algn="tl">
                    <a:srgbClr val="000000">
                      <a:alpha val="43137"/>
                    </a:srgbClr>
                  </a:outerShdw>
                </a:effectLst>
                <a:latin typeface="Alfa Slab One"/>
                <a:sym typeface="Alfa Slab One"/>
              </a:rPr>
              <a:t>IN POTUNGAN NATIONAL HIGH SCHOOL</a:t>
            </a:r>
            <a:endParaRPr lang="en-PH" sz="500" b="1" dirty="0">
              <a:solidFill>
                <a:schemeClr val="accent1"/>
              </a:solidFill>
              <a:effectLst>
                <a:outerShdw blurRad="38100" dist="38100" dir="2700000" algn="tl">
                  <a:srgbClr val="000000">
                    <a:alpha val="43137"/>
                  </a:srgbClr>
                </a:outerShdw>
              </a:effectLst>
            </a:endParaRPr>
          </a:p>
        </p:txBody>
      </p:sp>
      <p:sp>
        <p:nvSpPr>
          <p:cNvPr id="10" name="!!Google Shape;226;p29">
            <a:extLst>
              <a:ext uri="{FF2B5EF4-FFF2-40B4-BE49-F238E27FC236}">
                <a16:creationId xmlns:a16="http://schemas.microsoft.com/office/drawing/2014/main" id="{37D48ECF-9D73-4202-A6D5-7AB4089FACCC}"/>
              </a:ext>
            </a:extLst>
          </p:cNvPr>
          <p:cNvSpPr txBox="1">
            <a:spLocks/>
          </p:cNvSpPr>
          <p:nvPr/>
        </p:nvSpPr>
        <p:spPr>
          <a:xfrm>
            <a:off x="5292000" y="-1190639"/>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III. Methodology</a:t>
            </a:r>
          </a:p>
        </p:txBody>
      </p:sp>
      <p:sp>
        <p:nvSpPr>
          <p:cNvPr id="11" name="Google Shape;227;p29">
            <a:extLst>
              <a:ext uri="{FF2B5EF4-FFF2-40B4-BE49-F238E27FC236}">
                <a16:creationId xmlns:a16="http://schemas.microsoft.com/office/drawing/2014/main" id="{645BE333-8A9F-4453-9256-0E35B2CF57B8}"/>
              </a:ext>
            </a:extLst>
          </p:cNvPr>
          <p:cNvSpPr txBox="1">
            <a:spLocks/>
          </p:cNvSpPr>
          <p:nvPr/>
        </p:nvSpPr>
        <p:spPr>
          <a:xfrm>
            <a:off x="75669" y="-2872438"/>
            <a:ext cx="6034800" cy="10959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Conceptual Framework: </a:t>
            </a:r>
            <a:r>
              <a:rPr lang="en-PH" sz="1100" dirty="0">
                <a:solidFill>
                  <a:schemeClr val="bg1"/>
                </a:solidFill>
                <a:effectLst>
                  <a:outerShdw blurRad="38100" dist="38100" dir="2700000" algn="tl">
                    <a:srgbClr val="000000">
                      <a:alpha val="43137"/>
                    </a:srgbClr>
                  </a:outerShdw>
                </a:effectLst>
              </a:rPr>
              <a:t>The study is guided by a conceptual framework that considers the interplay between individual characteristics, academic environment, social relationships, and personal experiences in understanding stress levels among Grade 12 HUMSS-A students.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Definition and Types of Stress: </a:t>
            </a:r>
            <a:r>
              <a:rPr lang="en-PH" sz="1100" dirty="0">
                <a:solidFill>
                  <a:schemeClr val="bg1"/>
                </a:solidFill>
                <a:effectLst>
                  <a:outerShdw blurRad="38100" dist="38100" dir="2700000" algn="tl">
                    <a:srgbClr val="000000">
                      <a:alpha val="43137"/>
                    </a:srgbClr>
                  </a:outerShdw>
                </a:effectLst>
              </a:rPr>
              <a:t>Stress is the perception of emotional or physical tension, categorized into eustress (positive stress) and distress (negative stress) based on fulfilling tasks or facing overwhelming demands.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Causes and Effects of Academic Stress: </a:t>
            </a:r>
            <a:r>
              <a:rPr lang="en-PH" sz="1100" dirty="0">
                <a:solidFill>
                  <a:schemeClr val="bg1"/>
                </a:solidFill>
                <a:effectLst>
                  <a:outerShdw blurRad="38100" dist="38100" dir="2700000" algn="tl">
                    <a:srgbClr val="000000">
                      <a:alpha val="43137"/>
                    </a:srgbClr>
                  </a:outerShdw>
                </a:effectLst>
              </a:rPr>
              <a:t>Academic stress among students is caused by examinations, assignments, time management challenges, high expectations, and peer pressure, leading to anxiety, depression, decreased performance, sleep disturbances, and overall negative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Physical Health Implications of Stress: </a:t>
            </a:r>
            <a:r>
              <a:rPr lang="en-PH" sz="1100" dirty="0">
                <a:solidFill>
                  <a:schemeClr val="bg1"/>
                </a:solidFill>
                <a:effectLst>
                  <a:outerShdw blurRad="38100" dist="38100" dir="2700000" algn="tl">
                    <a:srgbClr val="000000">
                      <a:alpha val="43137"/>
                    </a:srgbClr>
                  </a:outerShdw>
                </a:effectLst>
              </a:rPr>
              <a:t>Chronic stress can dysregulate physiological systems, increasing the risk of cardiovascular diseases, weakened immunity, gastrointestinal disorders, sleep disturbances, and negative health behaviors.</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Role of Family Relationships in Student Stress Levels: </a:t>
            </a:r>
            <a:r>
              <a:rPr lang="en-PH" sz="1100" dirty="0">
                <a:solidFill>
                  <a:schemeClr val="bg1"/>
                </a:solidFill>
                <a:effectLst>
                  <a:outerShdw blurRad="38100" dist="38100" dir="2700000" algn="tl">
                    <a:srgbClr val="000000">
                      <a:alpha val="43137"/>
                    </a:srgbClr>
                  </a:outerShdw>
                </a:effectLst>
              </a:rPr>
              <a:t>Supportive family relationships act as buffers against stress, providing emotional support, guidance, and security, while strained relationships contribute to increased stress levels and overall well-being.</a:t>
            </a:r>
          </a:p>
          <a:p>
            <a:pPr marL="171450" indent="-171450">
              <a:buClr>
                <a:schemeClr val="dk1"/>
              </a:buClr>
              <a:buSzPts val="1100"/>
              <a:buFont typeface="Arial" panose="020B0604020202020204" pitchFamily="34" charset="0"/>
              <a:buChar char="•"/>
            </a:pPr>
            <a:endParaRPr lang="en-PH" sz="1100" dirty="0">
              <a:solidFill>
                <a:schemeClr val="bg1"/>
              </a:solidFill>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100" b="1" dirty="0">
                <a:solidFill>
                  <a:schemeClr val="bg1"/>
                </a:solidFill>
                <a:effectLst>
                  <a:outerShdw blurRad="38100" dist="38100" dir="2700000" algn="tl">
                    <a:srgbClr val="000000">
                      <a:alpha val="43137"/>
                    </a:srgbClr>
                  </a:outerShdw>
                </a:effectLst>
              </a:rPr>
              <a:t>Previous Research on Student Stress: </a:t>
            </a:r>
            <a:r>
              <a:rPr lang="en-PH" sz="1100" dirty="0">
                <a:solidFill>
                  <a:schemeClr val="bg1"/>
                </a:solidFill>
                <a:effectLst>
                  <a:outerShdw blurRad="38100" dist="38100" dir="2700000" algn="tl">
                    <a:srgbClr val="000000">
                      <a:alpha val="43137"/>
                    </a:srgbClr>
                  </a:outerShdw>
                </a:effectLst>
              </a:rPr>
              <a:t>Extensive research has explored the factors influencing student stress, including academic pressures, personal relationships, mental health, and interventions to reduce stress and promote well-being.</a:t>
            </a:r>
          </a:p>
        </p:txBody>
      </p:sp>
      <p:sp>
        <p:nvSpPr>
          <p:cNvPr id="12" name="Google Shape;227;p29">
            <a:extLst>
              <a:ext uri="{FF2B5EF4-FFF2-40B4-BE49-F238E27FC236}">
                <a16:creationId xmlns:a16="http://schemas.microsoft.com/office/drawing/2014/main" id="{6274107F-D783-4B39-8818-04A83CC0F632}"/>
              </a:ext>
            </a:extLst>
          </p:cNvPr>
          <p:cNvSpPr txBox="1">
            <a:spLocks/>
          </p:cNvSpPr>
          <p:nvPr/>
        </p:nvSpPr>
        <p:spPr>
          <a:xfrm>
            <a:off x="257550" y="7700264"/>
            <a:ext cx="8378051"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171450" indent="-171450">
              <a:buClr>
                <a:schemeClr val="dk1"/>
              </a:buClr>
              <a:buSzPts val="1100"/>
              <a:buFont typeface="Arial" panose="020B0604020202020204" pitchFamily="34" charset="0"/>
              <a:buChar char="•"/>
            </a:pPr>
            <a:r>
              <a:rPr lang="en-PH" sz="1500" b="1" dirty="0"/>
              <a:t>Sources of Stress: </a:t>
            </a:r>
            <a:r>
              <a:rPr lang="en-PH" sz="1500" dirty="0"/>
              <a:t>The main sources of stress among Grade 12 HUMSS-A students were identified as academic demands, time management challenges, future uncertainties, and personal relationships. Exams, assignments, and projects were reported as significant stressors by the majority of participants.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Academic Stressors and Impact: </a:t>
            </a:r>
            <a:r>
              <a:rPr lang="en-PH" sz="1500" dirty="0"/>
              <a:t>Examinations and assignments were found to have higher stress levels compared to time management challenges. This highlights the need for effective stress management strategies and support systems to help students cope with academic pressures.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Relationship between Stress and Physical Health: </a:t>
            </a:r>
            <a:r>
              <a:rPr lang="en-PH" sz="1500" dirty="0"/>
              <a:t>Stress was found to have a moderate impact on the physical health of Grade 12 HUMSS-A students. Sleep disturbances and headaches/migraines were commonly reported physical health issues.</a:t>
            </a:r>
          </a:p>
          <a:p>
            <a:pPr marL="171450" indent="-171450">
              <a:buClr>
                <a:schemeClr val="dk1"/>
              </a:buClr>
              <a:buSzPts val="1100"/>
              <a:buFont typeface="Arial" panose="020B0604020202020204" pitchFamily="34" charset="0"/>
              <a:buChar char="•"/>
            </a:pPr>
            <a:endParaRPr lang="en-PH" sz="1500" dirty="0"/>
          </a:p>
          <a:p>
            <a:pPr marL="171450" indent="-171450">
              <a:buClr>
                <a:schemeClr val="dk1"/>
              </a:buClr>
              <a:buSzPts val="1100"/>
              <a:buFont typeface="Arial" panose="020B0604020202020204" pitchFamily="34" charset="0"/>
              <a:buChar char="•"/>
            </a:pPr>
            <a:r>
              <a:rPr lang="en-PH" sz="1500" b="1" dirty="0"/>
              <a:t>Influence of Family Relationships: </a:t>
            </a:r>
            <a:r>
              <a:rPr lang="en-PH" sz="1500" dirty="0"/>
              <a:t>Family relationships varied among participants, with a significant proportion reporting neutral quality. Academic pressure from families was reported by some students, emphasizing the importance of open communication and support from parents or guardians.</a:t>
            </a:r>
          </a:p>
          <a:p>
            <a:pPr marL="171450" indent="-171450">
              <a:buClr>
                <a:schemeClr val="dk1"/>
              </a:buClr>
              <a:buSzPts val="1100"/>
              <a:buFont typeface="Arial" panose="020B0604020202020204" pitchFamily="34" charset="0"/>
              <a:buChar char="•"/>
            </a:pPr>
            <a:endParaRPr lang="en-PH" sz="1500" dirty="0"/>
          </a:p>
        </p:txBody>
      </p:sp>
      <p:sp>
        <p:nvSpPr>
          <p:cNvPr id="13" name="!!Google Shape;226;p29">
            <a:extLst>
              <a:ext uri="{FF2B5EF4-FFF2-40B4-BE49-F238E27FC236}">
                <a16:creationId xmlns:a16="http://schemas.microsoft.com/office/drawing/2014/main" id="{CE8534F3-0F31-4D06-81AB-274C1D2952B5}"/>
              </a:ext>
            </a:extLst>
          </p:cNvPr>
          <p:cNvSpPr txBox="1">
            <a:spLocks/>
          </p:cNvSpPr>
          <p:nvPr/>
        </p:nvSpPr>
        <p:spPr>
          <a:xfrm>
            <a:off x="-6566833" y="104761"/>
            <a:ext cx="6476626"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t>IV. Results and Discussion</a:t>
            </a:r>
          </a:p>
        </p:txBody>
      </p:sp>
      <p:sp>
        <p:nvSpPr>
          <p:cNvPr id="14" name="Google Shape;227;p29">
            <a:extLst>
              <a:ext uri="{FF2B5EF4-FFF2-40B4-BE49-F238E27FC236}">
                <a16:creationId xmlns:a16="http://schemas.microsoft.com/office/drawing/2014/main" id="{4993C891-8CDE-4A69-80CA-02B3388D5EEE}"/>
              </a:ext>
            </a:extLst>
          </p:cNvPr>
          <p:cNvSpPr txBox="1">
            <a:spLocks/>
          </p:cNvSpPr>
          <p:nvPr/>
        </p:nvSpPr>
        <p:spPr>
          <a:xfrm>
            <a:off x="-7419591" y="1954200"/>
            <a:ext cx="6827925" cy="1235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rgbClr val="064554"/>
              </a:buClr>
              <a:buSzPts val="2100"/>
              <a:buFont typeface="Maven Pro Regular"/>
              <a:buNone/>
              <a:defRPr sz="1600" b="0" i="0" u="none" strike="noStrike" cap="none">
                <a:solidFill>
                  <a:schemeClr val="lt1"/>
                </a:solidFill>
                <a:latin typeface="Maven Pro"/>
                <a:ea typeface="Maven Pro"/>
                <a:cs typeface="Maven Pro"/>
                <a:sym typeface="Maven Pro"/>
              </a:defRPr>
            </a:lvl1pPr>
            <a:lvl2pPr marL="914400" marR="0" lvl="1"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2pPr>
            <a:lvl3pPr marL="1371600" marR="0" lvl="2"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3pPr>
            <a:lvl4pPr marL="1828800" marR="0" lvl="3"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4pPr>
            <a:lvl5pPr marL="2286000" marR="0" lvl="4"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5pPr>
            <a:lvl6pPr marL="2743200" marR="0" lvl="5"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6pPr>
            <a:lvl7pPr marL="3200400" marR="0" lvl="6"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7pPr>
            <a:lvl8pPr marL="3657600" marR="0" lvl="7"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8pPr>
            <a:lvl9pPr marL="4114800" marR="0" lvl="8" indent="-330200" algn="l" rtl="0">
              <a:lnSpc>
                <a:spcPct val="100000"/>
              </a:lnSpc>
              <a:spcBef>
                <a:spcPts val="0"/>
              </a:spcBef>
              <a:spcAft>
                <a:spcPts val="0"/>
              </a:spcAft>
              <a:buClr>
                <a:srgbClr val="064554"/>
              </a:buClr>
              <a:buSzPts val="2100"/>
              <a:buFont typeface="Maven Pro Regular"/>
              <a:buNone/>
              <a:defRPr sz="2100" b="0" i="0" u="none" strike="noStrike" cap="none">
                <a:solidFill>
                  <a:srgbClr val="064554"/>
                </a:solidFill>
                <a:latin typeface="Maven Pro Regular"/>
                <a:ea typeface="Maven Pro Regular"/>
                <a:cs typeface="Maven Pro Regular"/>
                <a:sym typeface="Maven Pro Regular"/>
              </a:defRPr>
            </a:lvl9pPr>
          </a:lstStyle>
          <a:p>
            <a:pPr marL="0" indent="0">
              <a:buClr>
                <a:schemeClr val="dk1"/>
              </a:buClr>
              <a:buSzPts val="1100"/>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Summary of Findings: </a:t>
            </a:r>
            <a:r>
              <a:rPr lang="en-PH" sz="1300" dirty="0">
                <a:effectLst>
                  <a:outerShdw blurRad="38100" dist="38100" dir="2700000" algn="tl">
                    <a:srgbClr val="000000">
                      <a:alpha val="43137"/>
                    </a:srgbClr>
                  </a:outerShdw>
                </a:effectLst>
              </a:rPr>
              <a:t>The study identified academic demands, time management challenges, future uncertainties, and personal relationships as significant stressors for Grade 12 HUMSS-A students. Examinations and assignments were particularly stressful.</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Implications of the Study: </a:t>
            </a:r>
            <a:r>
              <a:rPr lang="en-PH" sz="1300" dirty="0">
                <a:effectLst>
                  <a:outerShdw blurRad="38100" dist="38100" dir="2700000" algn="tl">
                    <a:srgbClr val="000000">
                      <a:alpha val="43137"/>
                    </a:srgbClr>
                  </a:outerShdw>
                </a:effectLst>
              </a:rPr>
              <a:t>Schools should implement stress management programs and interventions to help students cope with academic pressures. Fostering a supportive environment with open communication among students, educators, and families is crucial for alleviating academic pressure and promoting positive mental health.</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Recommendations for School and Stakeholders: </a:t>
            </a:r>
            <a:r>
              <a:rPr lang="en-PH" sz="1300" dirty="0">
                <a:effectLst>
                  <a:outerShdw blurRad="38100" dist="38100" dir="2700000" algn="tl">
                    <a:srgbClr val="000000">
                      <a:alpha val="43137"/>
                    </a:srgbClr>
                  </a:outerShdw>
                </a:effectLst>
              </a:rPr>
              <a:t>Targeted interventions and support systems should be implemented to enhance student resilience and academic success. Collaboration among schools and stakeholders is essential in prioritizing student mental health and holistic development.</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Limitations of the Study: </a:t>
            </a:r>
            <a:r>
              <a:rPr lang="en-PH" sz="1300" dirty="0">
                <a:effectLst>
                  <a:outerShdw blurRad="38100" dist="38100" dir="2700000" algn="tl">
                    <a:srgbClr val="000000">
                      <a:alpha val="43137"/>
                    </a:srgbClr>
                  </a:outerShdw>
                </a:effectLst>
              </a:rPr>
              <a:t>The study was conducted in a specific high school, limiting the generalizability of findings. Self-report measures may be subject to response biases.</a:t>
            </a:r>
          </a:p>
          <a:p>
            <a:pPr marL="171450" indent="-171450">
              <a:buClr>
                <a:schemeClr val="dk1"/>
              </a:buClr>
              <a:buSzPts val="1100"/>
              <a:buFont typeface="Arial" panose="020B0604020202020204" pitchFamily="34" charset="0"/>
              <a:buChar char="•"/>
            </a:pPr>
            <a:endParaRPr lang="en-PH" sz="1300" dirty="0">
              <a:effectLst>
                <a:outerShdw blurRad="38100" dist="38100" dir="2700000" algn="tl">
                  <a:srgbClr val="000000">
                    <a:alpha val="43137"/>
                  </a:srgbClr>
                </a:outerShdw>
              </a:effectLst>
            </a:endParaRPr>
          </a:p>
          <a:p>
            <a:pPr marL="171450" indent="-171450">
              <a:buClr>
                <a:schemeClr val="dk1"/>
              </a:buClr>
              <a:buSzPts val="1100"/>
              <a:buFont typeface="Arial" panose="020B0604020202020204" pitchFamily="34" charset="0"/>
              <a:buChar char="•"/>
            </a:pPr>
            <a:r>
              <a:rPr lang="en-PH" sz="1300" b="1" dirty="0">
                <a:effectLst>
                  <a:outerShdw blurRad="38100" dist="38100" dir="2700000" algn="tl">
                    <a:srgbClr val="000000">
                      <a:alpha val="43137"/>
                    </a:srgbClr>
                  </a:outerShdw>
                </a:effectLst>
              </a:rPr>
              <a:t>Areas for Future Research: </a:t>
            </a:r>
            <a:r>
              <a:rPr lang="en-PH" sz="1300" dirty="0">
                <a:effectLst>
                  <a:outerShdw blurRad="38100" dist="38100" dir="2700000" algn="tl">
                    <a:srgbClr val="000000">
                      <a:alpha val="43137"/>
                    </a:srgbClr>
                  </a:outerShdw>
                </a:effectLst>
              </a:rPr>
              <a:t>Future research should consider expanding the sample size, including participants from diverse backgrounds, and using mixed methods approaches for a comprehensive understanding of student stress levels.</a:t>
            </a:r>
          </a:p>
        </p:txBody>
      </p:sp>
      <p:sp>
        <p:nvSpPr>
          <p:cNvPr id="15" name="!!Google Shape;226;p29">
            <a:extLst>
              <a:ext uri="{FF2B5EF4-FFF2-40B4-BE49-F238E27FC236}">
                <a16:creationId xmlns:a16="http://schemas.microsoft.com/office/drawing/2014/main" id="{AD59A5FC-F065-40F6-8472-48A11732ADEF}"/>
              </a:ext>
            </a:extLst>
          </p:cNvPr>
          <p:cNvSpPr txBox="1">
            <a:spLocks/>
          </p:cNvSpPr>
          <p:nvPr/>
        </p:nvSpPr>
        <p:spPr>
          <a:xfrm rot="16200000">
            <a:off x="-454101" y="6546569"/>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solidFill>
                  <a:schemeClr val="accent1"/>
                </a:solidFill>
              </a:rPr>
              <a:t>V. Conclusion</a:t>
            </a:r>
          </a:p>
        </p:txBody>
      </p:sp>
      <p:sp>
        <p:nvSpPr>
          <p:cNvPr id="16" name="!!Google Shape;226;p29">
            <a:extLst>
              <a:ext uri="{FF2B5EF4-FFF2-40B4-BE49-F238E27FC236}">
                <a16:creationId xmlns:a16="http://schemas.microsoft.com/office/drawing/2014/main" id="{D976D1FC-F84B-4C61-99C6-6B282726232F}"/>
              </a:ext>
            </a:extLst>
          </p:cNvPr>
          <p:cNvSpPr txBox="1">
            <a:spLocks/>
          </p:cNvSpPr>
          <p:nvPr/>
        </p:nvSpPr>
        <p:spPr>
          <a:xfrm rot="16200000">
            <a:off x="-499116" y="-3947096"/>
            <a:ext cx="3852000" cy="829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64554"/>
              </a:buClr>
              <a:buSzPts val="4200"/>
              <a:buFont typeface="Alfa Slab One"/>
              <a:buNone/>
              <a:defRPr sz="4200" b="0" i="0" u="none" strike="noStrike" cap="none">
                <a:solidFill>
                  <a:schemeClr val="lt1"/>
                </a:solidFill>
                <a:latin typeface="Alfa Slab One"/>
                <a:ea typeface="Alfa Slab One"/>
                <a:cs typeface="Alfa Slab One"/>
                <a:sym typeface="Alfa Slab One"/>
              </a:defRPr>
            </a:lvl1pPr>
            <a:lvl2pPr marR="0" lvl="1"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2pPr>
            <a:lvl3pPr marR="0" lvl="2"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3pPr>
            <a:lvl4pPr marR="0" lvl="3"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4pPr>
            <a:lvl5pPr marR="0" lvl="4"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5pPr>
            <a:lvl6pPr marR="0" lvl="5"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6pPr>
            <a:lvl7pPr marR="0" lvl="6"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7pPr>
            <a:lvl8pPr marR="0" lvl="7"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8pPr>
            <a:lvl9pPr marR="0" lvl="8" algn="l" rtl="0">
              <a:lnSpc>
                <a:spcPct val="100000"/>
              </a:lnSpc>
              <a:spcBef>
                <a:spcPts val="0"/>
              </a:spcBef>
              <a:spcAft>
                <a:spcPts val="0"/>
              </a:spcAft>
              <a:buClr>
                <a:srgbClr val="064554"/>
              </a:buClr>
              <a:buSzPts val="4200"/>
              <a:buFont typeface="Alfa Slab One"/>
              <a:buNone/>
              <a:defRPr sz="4200" b="0" i="0" u="none" strike="noStrike" cap="none">
                <a:solidFill>
                  <a:srgbClr val="064554"/>
                </a:solidFill>
                <a:latin typeface="Alfa Slab One"/>
                <a:ea typeface="Alfa Slab One"/>
                <a:cs typeface="Alfa Slab One"/>
                <a:sym typeface="Alfa Slab One"/>
              </a:defRPr>
            </a:lvl9pPr>
          </a:lstStyle>
          <a:p>
            <a:r>
              <a:rPr lang="en-PH" dirty="0">
                <a:solidFill>
                  <a:schemeClr val="accent1"/>
                </a:solidFill>
              </a:rPr>
              <a:t>VI. References</a:t>
            </a:r>
          </a:p>
        </p:txBody>
      </p:sp>
      <p:sp>
        <p:nvSpPr>
          <p:cNvPr id="3" name="TextBox 2">
            <a:extLst>
              <a:ext uri="{FF2B5EF4-FFF2-40B4-BE49-F238E27FC236}">
                <a16:creationId xmlns:a16="http://schemas.microsoft.com/office/drawing/2014/main" id="{7A29C867-BC92-4057-ACEE-B6188C922700}"/>
              </a:ext>
            </a:extLst>
          </p:cNvPr>
          <p:cNvSpPr txBox="1"/>
          <p:nvPr/>
        </p:nvSpPr>
        <p:spPr>
          <a:xfrm>
            <a:off x="2753388" y="-4568392"/>
            <a:ext cx="5925671" cy="4154984"/>
          </a:xfrm>
          <a:prstGeom prst="rect">
            <a:avLst/>
          </a:prstGeom>
          <a:noFill/>
        </p:spPr>
        <p:txBody>
          <a:bodyPr wrap="square" rtlCol="0">
            <a:spAutoFit/>
          </a:bodyPr>
          <a:lstStyle/>
          <a:p>
            <a:r>
              <a:rPr lang="en-PH" sz="1200" dirty="0"/>
              <a:t>Geeta Jain, &amp; Manisha </a:t>
            </a:r>
            <a:r>
              <a:rPr lang="en-PH" sz="1200" dirty="0" err="1"/>
              <a:t>Singhai</a:t>
            </a:r>
            <a:r>
              <a:rPr lang="en-PH" sz="1200" dirty="0"/>
              <a:t>. (2018). Academic Stress and its Sources among Higher Secondary School Students. IOSR Journal of Humanities and Social Science, 23(10), 60-65.</a:t>
            </a:r>
          </a:p>
          <a:p>
            <a:endParaRPr lang="en-PH" sz="1200" dirty="0"/>
          </a:p>
          <a:p>
            <a:r>
              <a:rPr lang="en-PH" sz="1200" dirty="0"/>
              <a:t>Jeanne Segal Ph.D., Melinda Smith M.A., &amp; Lawrence Robinson. (2023). Stress Symptoms, Signs, and Causes. </a:t>
            </a:r>
            <a:r>
              <a:rPr lang="en-PH" sz="1200" dirty="0" err="1"/>
              <a:t>HelpGuide</a:t>
            </a:r>
            <a:r>
              <a:rPr lang="en-PH" sz="1200" dirty="0"/>
              <a:t>. Retrieved from https://www.helpguide.org/articles/stress/stress-symptoms-signs-and-causes.htm</a:t>
            </a:r>
          </a:p>
          <a:p>
            <a:endParaRPr lang="en-PH" sz="1200" dirty="0"/>
          </a:p>
          <a:p>
            <a:r>
              <a:rPr lang="en-PH" sz="1200" dirty="0"/>
              <a:t>L. </a:t>
            </a:r>
            <a:r>
              <a:rPr lang="en-PH" sz="1200" dirty="0" err="1"/>
              <a:t>Vijayashree</a:t>
            </a:r>
            <a:r>
              <a:rPr lang="en-PH" sz="1200" dirty="0"/>
              <a:t>, &amp; </a:t>
            </a:r>
            <a:r>
              <a:rPr lang="en-PH" sz="1200" dirty="0" err="1"/>
              <a:t>Shishira</a:t>
            </a:r>
            <a:r>
              <a:rPr lang="en-PH" sz="1200" dirty="0"/>
              <a:t> Srinivasa. (2021). Academic Stress among Higher Secondary School Students. International Journal of Indian Psychology, 9(2), 124-132.</a:t>
            </a:r>
          </a:p>
          <a:p>
            <a:endParaRPr lang="en-PH" sz="1200" dirty="0"/>
          </a:p>
          <a:p>
            <a:r>
              <a:rPr lang="en-PH" sz="1200" dirty="0" err="1"/>
              <a:t>Narassapa</a:t>
            </a:r>
            <a:r>
              <a:rPr lang="en-PH" sz="1200" dirty="0"/>
              <a:t> </a:t>
            </a:r>
            <a:r>
              <a:rPr lang="en-PH" sz="1200" dirty="0" err="1"/>
              <a:t>Kumarswamy</a:t>
            </a:r>
            <a:r>
              <a:rPr lang="en-PH" sz="1200" dirty="0"/>
              <a:t>. (2013). Stress, Anxiety, and Depression among College Students - A Brief Review. International Journal of Information Research and Review, 1(4), 27-34.</a:t>
            </a:r>
          </a:p>
          <a:p>
            <a:endParaRPr lang="en-PH" sz="1200" dirty="0"/>
          </a:p>
          <a:p>
            <a:r>
              <a:rPr lang="en-PH" sz="1200" dirty="0" err="1"/>
              <a:t>Sults-kolehmainen</a:t>
            </a:r>
            <a:r>
              <a:rPr lang="en-PH" sz="1200" dirty="0"/>
              <a:t>, M., &amp; Sinha, R. (2014). The Effects of Stress on Physical Activity and Exercise. Sports Medicine, 44(1), 81-121.</a:t>
            </a:r>
          </a:p>
          <a:p>
            <a:endParaRPr lang="en-PH" sz="1200" dirty="0"/>
          </a:p>
          <a:p>
            <a:r>
              <a:rPr lang="en-PH" sz="1200" dirty="0" err="1"/>
              <a:t>Zhonglu</a:t>
            </a:r>
            <a:r>
              <a:rPr lang="en-PH" sz="1200" dirty="0"/>
              <a:t> Li, &amp; </a:t>
            </a:r>
            <a:r>
              <a:rPr lang="en-PH" sz="1200" dirty="0" err="1"/>
              <a:t>Zeqi</a:t>
            </a:r>
            <a:r>
              <a:rPr lang="en-PH" sz="1200" dirty="0"/>
              <a:t> Qui. (2018). How Family Relationships Affect Students' Academic Achievement? The Mediating Effect of Learning Motivation. Frontiers in Psychology, 9, 1553.</a:t>
            </a:r>
          </a:p>
        </p:txBody>
      </p:sp>
      <p:sp>
        <p:nvSpPr>
          <p:cNvPr id="4" name="TextBox 3">
            <a:extLst>
              <a:ext uri="{FF2B5EF4-FFF2-40B4-BE49-F238E27FC236}">
                <a16:creationId xmlns:a16="http://schemas.microsoft.com/office/drawing/2014/main" id="{36DF600C-7A18-4D9B-9D72-68800861E8F1}"/>
              </a:ext>
            </a:extLst>
          </p:cNvPr>
          <p:cNvSpPr txBox="1"/>
          <p:nvPr/>
        </p:nvSpPr>
        <p:spPr>
          <a:xfrm>
            <a:off x="2966224" y="2086829"/>
            <a:ext cx="5358059" cy="523220"/>
          </a:xfrm>
          <a:prstGeom prst="rect">
            <a:avLst/>
          </a:prstGeom>
          <a:noFill/>
        </p:spPr>
        <p:txBody>
          <a:bodyPr wrap="square" rtlCol="0">
            <a:spAutoFit/>
          </a:bodyPr>
          <a:lstStyle/>
          <a:p>
            <a:pPr algn="ctr"/>
            <a:r>
              <a:rPr lang="en-PH" sz="2800" b="1" dirty="0"/>
              <a:t>Question and Answer</a:t>
            </a:r>
          </a:p>
        </p:txBody>
      </p:sp>
      <p:sp>
        <p:nvSpPr>
          <p:cNvPr id="18" name="TextBox 17">
            <a:extLst>
              <a:ext uri="{FF2B5EF4-FFF2-40B4-BE49-F238E27FC236}">
                <a16:creationId xmlns:a16="http://schemas.microsoft.com/office/drawing/2014/main" id="{2D76267F-CD62-4DAA-91F6-1BDEF4374FD2}"/>
              </a:ext>
            </a:extLst>
          </p:cNvPr>
          <p:cNvSpPr txBox="1"/>
          <p:nvPr/>
        </p:nvSpPr>
        <p:spPr>
          <a:xfrm>
            <a:off x="3618468" y="-2099718"/>
            <a:ext cx="4705815" cy="523220"/>
          </a:xfrm>
          <a:prstGeom prst="rect">
            <a:avLst/>
          </a:prstGeom>
          <a:noFill/>
        </p:spPr>
        <p:txBody>
          <a:bodyPr wrap="square" rtlCol="0">
            <a:spAutoFit/>
          </a:bodyPr>
          <a:lstStyle/>
          <a:p>
            <a:pPr algn="ctr"/>
            <a:r>
              <a:rPr lang="en-PH" sz="2800" b="1" dirty="0"/>
              <a:t>Thank You</a:t>
            </a:r>
          </a:p>
        </p:txBody>
      </p:sp>
    </p:spTree>
    <p:extLst>
      <p:ext uri="{BB962C8B-B14F-4D97-AF65-F5344CB8AC3E}">
        <p14:creationId xmlns:p14="http://schemas.microsoft.com/office/powerpoint/2010/main" val="1367570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Academic Research Thesis Defense by Slidesgo">
  <a:themeElements>
    <a:clrScheme name="Simple Light">
      <a:dk1>
        <a:srgbClr val="064554"/>
      </a:dk1>
      <a:lt1>
        <a:srgbClr val="FFFFFF"/>
      </a:lt1>
      <a:dk2>
        <a:srgbClr val="FF594D"/>
      </a:dk2>
      <a:lt2>
        <a:srgbClr val="E34F45"/>
      </a:lt2>
      <a:accent1>
        <a:srgbClr val="2A2A2A"/>
      </a:accent1>
      <a:accent2>
        <a:srgbClr val="3F3F3F"/>
      </a:accent2>
      <a:accent3>
        <a:srgbClr val="EDEDED"/>
      </a:accent3>
      <a:accent4>
        <a:srgbClr val="00B8C0"/>
      </a:accent4>
      <a:accent5>
        <a:srgbClr val="00A6AD"/>
      </a:accent5>
      <a:accent6>
        <a:srgbClr val="075163"/>
      </a:accent6>
      <a:hlink>
        <a:srgbClr val="06455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692</TotalTime>
  <Words>7652</Words>
  <Application>Microsoft Office PowerPoint</Application>
  <PresentationFormat>On-screen Show (16:9)</PresentationFormat>
  <Paragraphs>624</Paragraphs>
  <Slides>47</Slides>
  <Notes>47</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47</vt:i4>
      </vt:variant>
    </vt:vector>
  </HeadingPairs>
  <TitlesOfParts>
    <vt:vector size="61" baseType="lpstr">
      <vt:lpstr>Alfa Slab One</vt:lpstr>
      <vt:lpstr>Amatic SC</vt:lpstr>
      <vt:lpstr>Arial</vt:lpstr>
      <vt:lpstr>Calibri</vt:lpstr>
      <vt:lpstr>Chivo</vt:lpstr>
      <vt:lpstr>Maven Pro</vt:lpstr>
      <vt:lpstr>Maven Pro Regular</vt:lpstr>
      <vt:lpstr>Nunito</vt:lpstr>
      <vt:lpstr>Proxima Nova</vt:lpstr>
      <vt:lpstr>Proxima Nova Semibold</vt:lpstr>
      <vt:lpstr>Roboto Condensed Light</vt:lpstr>
      <vt:lpstr>Roboto Medium</vt:lpstr>
      <vt:lpstr>Academic Research Thesis Defense by Slidesgo</vt:lpstr>
      <vt:lpstr>Slidesgo Final Pages</vt:lpstr>
      <vt:lpstr>Potungan National High School Research Inquiries, Investigation, and Immersion Mr. Chris Rey Rodriguez  </vt:lpstr>
      <vt:lpstr>Potungan National High School Research Inquiries, Investigation, and Immersion Mr. Chris Rey Rodriguez  </vt:lpstr>
      <vt:lpstr>I. Introduction</vt:lpstr>
      <vt:lpstr>II. Literature Review</vt:lpstr>
      <vt:lpstr>Literature Review</vt:lpstr>
      <vt:lpstr>II. Literature Review</vt:lpstr>
      <vt:lpstr>II. Literature Review</vt:lpstr>
      <vt:lpstr>II. Literature Review</vt:lpstr>
      <vt:lpstr>II. Literature Review</vt:lpstr>
      <vt:lpstr>PowerPoint Presentation</vt:lpstr>
      <vt:lpstr>Study Objectives</vt:lpstr>
      <vt:lpstr>Literature Review</vt:lpstr>
      <vt:lpstr>Big Numbers May Be Useful</vt:lpstr>
      <vt:lpstr>PowerPoint Presentation</vt:lpstr>
      <vt:lpstr>This is a timeline</vt:lpstr>
      <vt:lpstr>Schedule</vt:lpstr>
      <vt:lpstr>Awesome Words</vt:lpstr>
      <vt:lpstr>Methodology</vt:lpstr>
      <vt:lpstr>Calendar</vt:lpstr>
      <vt:lpstr>Results Analysis</vt:lpstr>
      <vt:lpstr>This Is a Map</vt:lpstr>
      <vt:lpstr>This Is an Infographic</vt:lpstr>
      <vt:lpstr>150K</vt:lpstr>
      <vt:lpstr>This Is a Mockup</vt:lpstr>
      <vt:lpstr>Conclusions</vt:lpstr>
      <vt:lpstr>Bibliographical References</vt:lpstr>
      <vt:lpstr>Thanks!</vt:lpstr>
      <vt:lpstr>High School Icon Pack</vt:lpstr>
      <vt:lpstr>Alternative Resources</vt:lpstr>
      <vt:lpstr>Resources</vt:lpstr>
      <vt:lpstr>Instructions for use</vt:lpstr>
      <vt:lpstr>Fonts &amp; colors used</vt:lpstr>
      <vt:lpstr>PowerPoint Presentation</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Potungan National High School Research Inquiries, Investigation, and Immersion Mr. Chris Rey Rodriguez</dc:title>
  <dc:creator>User</dc:creator>
  <cp:lastModifiedBy>User</cp:lastModifiedBy>
  <cp:revision>22</cp:revision>
  <dcterms:modified xsi:type="dcterms:W3CDTF">2023-06-15T02:51:42Z</dcterms:modified>
</cp:coreProperties>
</file>